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5" r:id="rId8"/>
    <p:sldId id="264" r:id="rId9"/>
    <p:sldId id="263" r:id="rId10"/>
    <p:sldId id="270" r:id="rId11"/>
    <p:sldId id="271" r:id="rId12"/>
    <p:sldId id="262" r:id="rId13"/>
    <p:sldId id="269" r:id="rId14"/>
    <p:sldId id="274" r:id="rId15"/>
    <p:sldId id="273" r:id="rId16"/>
    <p:sldId id="268" r:id="rId17"/>
    <p:sldId id="276" r:id="rId18"/>
    <p:sldId id="277" r:id="rId19"/>
    <p:sldId id="272" r:id="rId20"/>
    <p:sldId id="275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ets.2012@gmail.com" TargetMode="External"/><Relationship Id="rId2" Type="http://schemas.openxmlformats.org/officeDocument/2006/relationships/hyperlink" Target="mailto:rashireddy981212@gmai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crdownload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01EC-69E9-03DC-7308-AE6877A8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8448"/>
            <a:ext cx="7315200" cy="1110455"/>
          </a:xfrm>
        </p:spPr>
        <p:txBody>
          <a:bodyPr/>
          <a:lstStyle/>
          <a:p>
            <a:pPr algn="ctr"/>
            <a:r>
              <a:rPr lang="en-IN" dirty="0"/>
              <a:t>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2E6F6-1BB1-4CD8-4560-1F03CC13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136490"/>
            <a:ext cx="7079225" cy="2743200"/>
          </a:xfrm>
        </p:spPr>
        <p:txBody>
          <a:bodyPr/>
          <a:lstStyle/>
          <a:p>
            <a:pPr algn="r"/>
            <a:r>
              <a:rPr lang="en-US" dirty="0">
                <a:latin typeface="Agency FB" panose="020B0503020202020204" pitchFamily="34" charset="0"/>
              </a:rPr>
              <a:t>Team ID: PTID-CDA-DEC-24-283</a:t>
            </a:r>
          </a:p>
          <a:p>
            <a:pPr algn="r"/>
            <a:r>
              <a:rPr lang="en-US" dirty="0">
                <a:latin typeface="Agency FB" panose="020B0503020202020204" pitchFamily="34" charset="0"/>
              </a:rPr>
              <a:t>Project ID: CDACL-006</a:t>
            </a:r>
          </a:p>
          <a:p>
            <a:pPr algn="r"/>
            <a:r>
              <a:rPr lang="en-US" dirty="0">
                <a:latin typeface="Agency FB" panose="020B0503020202020204" pitchFamily="34" charset="0"/>
              </a:rPr>
              <a:t>Project Name: Market Analysis</a:t>
            </a:r>
          </a:p>
          <a:p>
            <a:pPr algn="r"/>
            <a:r>
              <a:rPr lang="en-IN" dirty="0"/>
              <a:t>(</a:t>
            </a:r>
            <a:r>
              <a:rPr lang="en-IN" dirty="0">
                <a:hlinkClick r:id="rId2"/>
              </a:rPr>
              <a:t>rashireddy981212@gmai.com</a:t>
            </a:r>
            <a:r>
              <a:rPr lang="en-IN" dirty="0"/>
              <a:t>,</a:t>
            </a:r>
          </a:p>
          <a:p>
            <a:pPr algn="r"/>
            <a:r>
              <a:rPr lang="en-IN" dirty="0">
                <a:hlinkClick r:id="rId3"/>
              </a:rPr>
              <a:t>neets.2012@gmail.com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3992C-BE35-2DBA-7814-4AE77FAF7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32" y="766916"/>
            <a:ext cx="4995367" cy="2458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7B5C5-CF8A-51C6-9DAE-E6964C7E0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631" y="3224983"/>
            <a:ext cx="4995368" cy="2856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6AE481-331F-D229-A9DE-E40861676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14" y="109844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119C-2402-3E2F-C201-EA2F9BE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9) What are the top 10 most ordered products?</a:t>
            </a:r>
            <a:b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count orders for each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Sort by order count and take the top 10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9A4E10-5ECB-94E2-2BAB-787C35908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291" y="771439"/>
            <a:ext cx="8367252" cy="5295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B8140-F82E-8714-6B23-3B93E1B1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4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56A6-53D8-CE1C-A93E-4B9A05A8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10) How many users have placed orders in each department?</a:t>
            </a:r>
            <a:b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join of products from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order_products_train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orders tables. 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count unique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F1FD39-4C76-0327-B845-FFF6A6341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124" y="707922"/>
            <a:ext cx="8347586" cy="5374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DF244-329B-6AB9-7650-510469E8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04-44C2-29A9-062D-B37C498C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11) What is the average number of products per order?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compute the average number of products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5470E0-F904-7074-55A9-B2B7C7577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118" y="705316"/>
            <a:ext cx="8357424" cy="5357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046730-35BF-8774-8E99-315CA1A1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B116-BAA4-DD17-932F-6E20D48C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12) What are the most reordered products in each department?</a:t>
            </a:r>
            <a:b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join of products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order_products_train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sum reorders (SUM(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opt.reordered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83B759-6B5F-429D-B96E-C3CCA7BB1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123" y="760863"/>
            <a:ext cx="8347588" cy="5315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D4C72-62C3-1E4F-5789-FBDFB155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2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555E-A538-651F-925F-8BF1C04E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13) How many products have been reordered more than once?</a:t>
            </a:r>
            <a:b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filtered products with SUM(reordered) &gt; 1 and count them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E7364E-381C-C333-049B-DD803BFFB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122" y="732507"/>
            <a:ext cx="8327923" cy="5392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41DFA-FEE0-35C1-8372-14E24730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5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BD3-2E3F-4434-B9BF-4BFC8935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14) What is the average number of products added to the cart per order?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compute the average number of products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E4EE9D-090A-A215-73C1-6FBD6D03E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877" y="751329"/>
            <a:ext cx="8379665" cy="5315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2ED33-702F-8090-7E33-9FF89CF1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2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EADC-A2C5-CBEE-8BFE-F6A0297A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15) How does the number of orders vary by hour of the day?</a:t>
            </a:r>
            <a:b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count orders grouped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order_hour_of_day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A273BD-4B11-4DD3-AEB6-A084F3FFF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292" y="729557"/>
            <a:ext cx="8396747" cy="5346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AFC036-ECF7-68F1-671A-845365480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8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643B-E01D-8F94-41F1-B1BE038F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16) What is the distribution of order sizes (number of products per order)?</a:t>
            </a:r>
            <a:b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count products grouped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ECBD6-8CD1-A0C5-AB75-AD3D38A7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292" y="724257"/>
            <a:ext cx="8357418" cy="5342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8C57B-5989-4C45-0C67-A5B616FA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9174-3397-FCD6-DA63-DCC22302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17) What is the average reorder rate for products in each aisle?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join of products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order_products_train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aisle_id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compute AVG(reordered)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7CD82-2281-3B88-62B4-7EB7D6C22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123" y="758525"/>
            <a:ext cx="8347588" cy="531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B7113-7522-8B60-F415-2DC6345E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9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4FFC-891E-B8A3-4E2D-33A57D95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18) How does the average order size vary by day of the week?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join of orders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order_products_train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order_dow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compute the average order size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4801A-172B-23BB-CB68-7217E2519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274" y="747250"/>
            <a:ext cx="8344603" cy="5338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3D21F5-D41D-62C7-FC06-C0B9376F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21CC-7390-9DF5-C7AB-96C3647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1) What are the top 10 aisles with the highest number of products?</a:t>
            </a:r>
            <a:br>
              <a:rPr lang="en-US" sz="2400" dirty="0"/>
            </a:br>
            <a:br>
              <a:rPr lang="en-US" sz="2400" dirty="0"/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all columns and rows from the movies table, providing detailed information about every movie in the dataset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41A0D2-7AF3-BF67-1E96-299784FF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457" y="776749"/>
            <a:ext cx="8377086" cy="5289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0854F-0A52-D1C8-4F1F-B4674C51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5E5A-7B8E-07A3-847F-267913B7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19) What are the top 10 users with the highest number of orders?</a:t>
            </a:r>
            <a:b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count orders. Sort and take the top 10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7FA27E-4A58-BC86-F6C9-09A38E379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124" y="739558"/>
            <a:ext cx="8337754" cy="5395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DB6AE-282F-EEC8-B1EB-18117797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9695-4360-B2C3-8B18-A2600ECA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20) How many products belong to each aisle and department?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group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aisle_id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count products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2D118-9EE6-EA38-A2DD-AB04398F8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953" y="766918"/>
            <a:ext cx="8354758" cy="5329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46AAF-661C-0E04-BE9D-50E1C15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F6C4-BFF9-838C-44A9-05DA8397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F9954C-D41A-813F-6EC9-A0ABB4E7D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342"/>
            <a:ext cx="12192000" cy="68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9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8D79-4B60-4C6A-3046-C035303B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many unique departments are there in the dataset?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COUNT(DISTINCT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to count unique department IDs in the departments table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8A4263-EC3B-7D16-BA07-BA0A5A45F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457" y="2172929"/>
            <a:ext cx="8338420" cy="2320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149B0-3CDD-E463-B259-1B65C473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9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9474-59F1-41BC-333C-F6D24B77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46" y="1123837"/>
            <a:ext cx="3024035" cy="4601183"/>
          </a:xfrm>
        </p:spPr>
        <p:txBody>
          <a:bodyPr/>
          <a:lstStyle/>
          <a:p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distribution of products across departments?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count products grouped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Sort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B3758-5149-AAE9-AF9B-DD64915B0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000"/>
          <a:stretch/>
        </p:blipFill>
        <p:spPr bwMode="auto">
          <a:xfrm>
            <a:off x="3444204" y="737419"/>
            <a:ext cx="8384002" cy="5338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6B6D6-2A13-441B-34A5-DDB1F65C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6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6AE9-F508-99E9-3DFB-9B83402F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4) What are the top 10 products with the highest reorder rates?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Explanation: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SELECT Statement retrieves calculated average reorder rate (AVG(reordered)) for each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Sort by reorder rate and take the top 10 as shown in the result.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5D0432-94B1-A0B9-AA75-C3ADEB858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125" y="760268"/>
            <a:ext cx="8357417" cy="5375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E189-BCB9-EA59-EE67-F8A3FC12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0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7D-F620-62C6-B1AD-EA987F24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5) How many unique users have placed orders in the dataset?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COUNT(DISTINCT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to count unique users in the orders table 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DACDC-B82F-FA57-B6ED-C4A7B1A84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919" y="2182761"/>
            <a:ext cx="8356623" cy="2663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2CA39-F4F0-B969-FA15-826B06E6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0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59AE-2709-4D69-4F17-420111D2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6) What is the average number of days between orders for each user?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Explanation: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SELECT Statement retrieves group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compute the average (AVG(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days_since_prior_order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as shown in the result.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0C0F58-7377-BB2F-CC3C-37D9589C0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276"/>
          <a:stretch/>
        </p:blipFill>
        <p:spPr bwMode="auto">
          <a:xfrm>
            <a:off x="3446575" y="757091"/>
            <a:ext cx="8381631" cy="5319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672BE-4379-BECC-461A-5CE1416E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3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86C4-80C8-AE8B-2929-B5BCCF5F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7)  What are the peak hours of order placement during the day?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count orders for each hour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order_hour_of_day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Sort by order count in descending order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C8D82C-E7A8-CF94-7AE4-8485FF83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803" y="760318"/>
            <a:ext cx="8361739" cy="5318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3DC2C-33F3-EBFF-8026-8BF714369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9C25-2D76-6C34-EF2E-29F89C3C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8) How does order volume vary by day of the week?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Explanation: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above SELECT Statement retrieves count orders for each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order_dow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Sort by order count in descending order as shown in the result.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A72E8A-A3C8-93C7-9DD2-76582915C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541" y="786582"/>
            <a:ext cx="8362002" cy="5289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1C88C-46D9-541C-DA6E-05988CF4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6" y="100012"/>
            <a:ext cx="2095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053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75</TotalTime>
  <Words>975</Words>
  <Application>Microsoft Office PowerPoint</Application>
  <PresentationFormat>Widescreen</PresentationFormat>
  <Paragraphs>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Agency FB</vt:lpstr>
      <vt:lpstr>Arial</vt:lpstr>
      <vt:lpstr>Calibri</vt:lpstr>
      <vt:lpstr>Corbel</vt:lpstr>
      <vt:lpstr>Times New Roman</vt:lpstr>
      <vt:lpstr>Wingdings 2</vt:lpstr>
      <vt:lpstr>Frame</vt:lpstr>
      <vt:lpstr>MARKET ANALYSIS</vt:lpstr>
      <vt:lpstr>1) What are the top 10 aisles with the highest number of products?  Statement Explanation: The above SELECT Statement retrieves all columns and rows from the movies table, providing detailed information about every movie in the dataset as shown in the result. </vt:lpstr>
      <vt:lpstr>2) How many unique departments are there in the dataset?  Statement Explanation: The above SELECT Statement retrieves COUNT(DISTINCT department_id) to count unique department IDs in the departments table as shown in the result. </vt:lpstr>
      <vt:lpstr>3) What is the distribution of products across departments?  Statement Explanation: The above SELECT Statement retrieves count products grouped by department_id. Sort by department_id as shown in the result. </vt:lpstr>
      <vt:lpstr>4) What are the top 10 products with the highest reorder rates?  Statement Explanation: The above SELECT Statement retrieves calculated average reorder rate (AVG(reordered)) for each product_id. Sort by reorder rate and take the top 10 as shown in the result.</vt:lpstr>
      <vt:lpstr>5) How many unique users have placed orders in the dataset?  Statement Explanation: The above SELECT Statement retrieves COUNT(DISTINCT user_id) to count unique users in the orders table  as shown in the result. </vt:lpstr>
      <vt:lpstr>6) What is the average number of days between orders for each user?  Statement Explanation: The above SELECT Statement retrieves group by user_id and compute the average (AVG(days_since_prior_order)) as shown in the result.</vt:lpstr>
      <vt:lpstr>7)  What are the peak hours of order placement during the day?  Statement Explanation: The above SELECT Statement retrieves count orders for each hour (order_hour_of_day). Sort by order count in descending order as shown in the result. </vt:lpstr>
      <vt:lpstr>8) How does order volume vary by day of the week?  Statement Explanation: The above SELECT Statement retrieves count orders for each order_dow. Sort by order count in descending order as shown in the result. </vt:lpstr>
      <vt:lpstr>9) What are the top 10 most ordered products?  Statement Explanation: The above SELECT Statement retrieves count orders for each product_id. Sort by order count and take the top 10 as shown in the result. </vt:lpstr>
      <vt:lpstr>10) How many users have placed orders in each department?  Statement Explanation: The above SELECT Statement retrieves join of products from order_products_train, and orders tables. Group by department_id and count unique user_id as shown in the result. </vt:lpstr>
      <vt:lpstr>11) What is the average number of products per order?  Statement Explanation: The above SELECT Statement retrieves group by order_id and compute the average number of products as shown in the result. </vt:lpstr>
      <vt:lpstr>12) What are the most reordered products in each department?  Statement Explanation: The above SELECT Statement retrieves join of products and order_products_train, group by department_id and product_id, and sum reorders (SUM(opt.reordered)) as shown in the result. </vt:lpstr>
      <vt:lpstr>13) How many products have been reordered more than once?  Statement Explanation: The above SELECT Statement retrieves filtered products with SUM(reordered) &gt; 1 and count them as shown in the result. </vt:lpstr>
      <vt:lpstr>14) What is the average number of products added to the cart per order?  Statement Explanation: The above SELECT Statement retrieves group by order_id and compute the average number of products as shown in the result. </vt:lpstr>
      <vt:lpstr>15) How does the number of orders vary by hour of the day?  Statement Explanation: The above SELECT Statement retrieves count orders grouped by order_hour_of_day as shown in the result. </vt:lpstr>
      <vt:lpstr>16) What is the distribution of order sizes (number of products per order)?  Statement Explanation: The above SELECT Statement retrieves count products grouped by order_id as shown in the result. </vt:lpstr>
      <vt:lpstr>17) What is the average reorder rate for products in each aisle?  Statement Explanation: The above SELECT Statement retrieves join of products and order_products_train. Group by aisle_id and compute AVG(reordered) as shown in the result. </vt:lpstr>
      <vt:lpstr>18) How does the average order size vary by day of the week?  Statement Explanation: The above SELECT Statement retrieves join of orders and order_products_train, group by order_dow, and compute the average order size as shown in the result. </vt:lpstr>
      <vt:lpstr>19) What are the top 10 users with the highest number of orders?  Statement Explanation: The above SELECT Statement retrieves group by user_id and count orders. Sort and take the top 10 as shown in the result. </vt:lpstr>
      <vt:lpstr>20) How many products belong to each aisle and department?  Statement Explanation: The above SELECT Statement retrieves group by aisle_id and department_id and count products as shown in the result.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Raasi P</dc:creator>
  <cp:lastModifiedBy>Raasi P</cp:lastModifiedBy>
  <cp:revision>2</cp:revision>
  <dcterms:created xsi:type="dcterms:W3CDTF">2025-01-11T09:36:58Z</dcterms:created>
  <dcterms:modified xsi:type="dcterms:W3CDTF">2025-01-11T10:52:01Z</dcterms:modified>
</cp:coreProperties>
</file>