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02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CB1E2-1E2F-4678-983D-A442DFBF1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AB5124-253A-4369-A195-8898A9F32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5ABDA3-06B1-4F26-B56A-3DC647CA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039-6744-4B6A-B52D-8B6933C2DC34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C745E6-602A-4DF9-93A8-8C95A3E0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A1D185-D419-4558-BED8-86692013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9AB5-2ABD-42EB-A295-079DF7D53F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62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41DA-2A63-4E83-B7CF-633E4FC6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4CD68C-36D8-4056-B9E8-0BA6B2270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2F4CBE-9FC5-4C2C-83EB-798BA6CE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039-6744-4B6A-B52D-8B6933C2DC34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C46EC8-579C-4D8B-8473-82A12246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A90B2D-39CB-4D59-A465-9D4FDF93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9AB5-2ABD-42EB-A295-079DF7D53F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0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1733C8E-4CA0-4FC6-9457-C1A7F002F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42B72F-F25A-47F7-93E0-43EBFCFDD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FC1D4-28BF-43CB-9734-94BECFBC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039-6744-4B6A-B52D-8B6933C2DC34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812C20-0AE6-4AE6-9A12-FAEB1778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9F39E9-8F21-497B-B647-A0D98DF6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9AB5-2ABD-42EB-A295-079DF7D53F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2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032F9-1666-4D07-92C9-8485D7DF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8360FC-C580-4D31-9832-2E8E4887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46C20B-6B28-4176-B384-EF48999C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039-6744-4B6A-B52D-8B6933C2DC34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BA22A7-A1FB-4D81-A2C0-908FF7A8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C595F4-48F3-4055-B35A-1D3996D4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9AB5-2ABD-42EB-A295-079DF7D53F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79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8A94E-44F0-4E51-AB4F-5F001C1D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788340-7C10-4F39-8C96-642E7A2A1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131953-45E0-4C88-874C-F5898F00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039-6744-4B6A-B52D-8B6933C2DC34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0964C7-4F83-43E8-B276-7E6D6572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FCFCB9-827A-492E-A896-5C1CC9DD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9AB5-2ABD-42EB-A295-079DF7D53F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0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A4328-4F35-4853-94CA-8701E93F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FA92E2-33DD-4419-A6F8-BEFB4847C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7D7AD1-3C45-4D56-AE35-93EE8F675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6CE801-1C88-4F3A-94FB-08106E17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039-6744-4B6A-B52D-8B6933C2DC34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A0E314-127A-4EAD-8AFA-83ED5B7F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020FC9-78E2-43BA-8EB7-BB2896F6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9AB5-2ABD-42EB-A295-079DF7D53F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6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66593-6157-4040-9F3C-2462A7DF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6494A1-E1FD-4791-9414-672A23962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E62C26-FE38-4645-9BE8-3B2F902C4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A973C9-F3F0-465E-9DB4-1A8F5A591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831178-905A-4E08-8198-2B35A1CAC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4DBA9F-70DE-4D96-9EDD-DFF17228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039-6744-4B6A-B52D-8B6933C2DC34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B17566-A3EF-4860-9E58-A4080256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ED044F-A96E-4C33-AA66-C0249D73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9AB5-2ABD-42EB-A295-079DF7D53F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06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71382-DC31-4321-9273-13C7414F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97396D2-5125-43A1-8098-75DEA3D3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039-6744-4B6A-B52D-8B6933C2DC34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8DE711-DEAC-4D57-BC4A-43EA9979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39A464-C3FC-40E8-98D9-F373E8D8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9AB5-2ABD-42EB-A295-079DF7D53F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89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37D27D-AA0B-4583-A0C8-B0A0620D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039-6744-4B6A-B52D-8B6933C2DC34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C5B722-F602-4DB4-B5A6-195A7778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5C0B05-96FC-496E-9339-AE136241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9AB5-2ABD-42EB-A295-079DF7D53F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11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5B740-B66F-4C1B-873F-BF52BE82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DCDE9-6C38-4C92-89B5-C07044482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CA040F-4A9E-433D-BB9F-25B4B1E0B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3DBC4E-B0AA-4C32-AEEF-DAAD84E0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039-6744-4B6A-B52D-8B6933C2DC34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48785B-BF85-46DA-8AE1-97029E4A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091175-4BF8-46D4-AE28-8D1CFEC9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9AB5-2ABD-42EB-A295-079DF7D53F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38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4D0C0-9243-477F-96B0-4DAF33D9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8E92EE-887F-47B2-9678-06A33253F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850A3A-3CA3-4D71-9F9E-6378D4DFF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9576A0-A782-4432-BEEF-0B1A17CE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D039-6744-4B6A-B52D-8B6933C2DC34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9C1907-0244-4BA2-9F1D-E86FE148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7DE55F-6FB5-4476-9595-3D116D15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D9AB5-2ABD-42EB-A295-079DF7D53F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00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7D6B6D-A051-4DE1-8D15-50A5CD78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064C6B-9BE7-4236-88CB-8DA6A6BAD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5DB6A-D33A-4D55-83DC-8CF865879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9D039-6744-4B6A-B52D-8B6933C2DC34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71FDC7-54FB-4445-931C-173975F23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63C317-327D-485D-B603-8BF873E15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9AB5-2ABD-42EB-A295-079DF7D53F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08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74ADC6-8593-498C-A8BD-49F4A6BD8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HoDo</a:t>
            </a:r>
            <a:r>
              <a:rPr lang="fr-FR" dirty="0"/>
              <a:t> </a:t>
            </a:r>
            <a:r>
              <a:rPr lang="fr-FR" dirty="0" err="1"/>
              <a:t>rs_fMRI</a:t>
            </a:r>
            <a:r>
              <a:rPr lang="fr-FR" dirty="0"/>
              <a:t> </a:t>
            </a:r>
            <a:r>
              <a:rPr lang="fr-FR" dirty="0" err="1"/>
              <a:t>CMAr</a:t>
            </a:r>
            <a:r>
              <a:rPr lang="fr-FR" dirty="0"/>
              <a:t>-Frontal with </a:t>
            </a:r>
            <a:r>
              <a:rPr lang="fr-FR" dirty="0" err="1"/>
              <a:t>DREADDs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884DE3-190F-42A4-994E-B02E58052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7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8141/graphics/plot.png?width=710&amp;height=577&amp;randomizer=906852626">
            <a:extLst>
              <a:ext uri="{FF2B5EF4-FFF2-40B4-BE49-F238E27FC236}">
                <a16:creationId xmlns:a16="http://schemas.microsoft.com/office/drawing/2014/main" id="{2F1F4B94-4F17-45B2-8F8B-6B0B694526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485462-5E4B-41E5-8B0A-5F53C605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681037"/>
            <a:ext cx="67627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0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610247B-256F-428B-9A55-33E12E9F4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960" y="843279"/>
            <a:ext cx="6370040" cy="4992735"/>
          </a:xfrm>
          <a:prstGeom prst="rect">
            <a:avLst/>
          </a:prstGeom>
        </p:spPr>
      </p:pic>
      <p:sp>
        <p:nvSpPr>
          <p:cNvPr id="2" name="AutoShape 2" descr="http://127.0.0.1:8141/graphics/plot.png?width=832&amp;height=635&amp;randomizer=1951374986">
            <a:extLst>
              <a:ext uri="{FF2B5EF4-FFF2-40B4-BE49-F238E27FC236}">
                <a16:creationId xmlns:a16="http://schemas.microsoft.com/office/drawing/2014/main" id="{A9EE47AE-33E0-4C3A-AB59-AC90BB4268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125869-2AF4-49A4-A80A-F7D78FE4B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8781"/>
            <a:ext cx="6570148" cy="5014476"/>
          </a:xfrm>
          <a:prstGeom prst="rect">
            <a:avLst/>
          </a:prstGeom>
        </p:spPr>
      </p:pic>
      <p:sp>
        <p:nvSpPr>
          <p:cNvPr id="4" name="AutoShape 4" descr="http://127.0.0.1:8141/graphics/plot.png?width=814&amp;height=638&amp;randomizer=-262547340">
            <a:extLst>
              <a:ext uri="{FF2B5EF4-FFF2-40B4-BE49-F238E27FC236}">
                <a16:creationId xmlns:a16="http://schemas.microsoft.com/office/drawing/2014/main" id="{9122462E-1EC0-4661-88A3-49C83D99B1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02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0B6EE62-62E3-4C19-B3C2-4812C30AF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91" y="1558255"/>
            <a:ext cx="5581649" cy="3414712"/>
          </a:xfrm>
          <a:prstGeom prst="rect">
            <a:avLst/>
          </a:prstGeom>
        </p:spPr>
      </p:pic>
      <p:sp>
        <p:nvSpPr>
          <p:cNvPr id="3" name="AutoShape 2" descr="http://127.0.0.1:8141/graphics/plot.png?width=783&amp;height=789&amp;randomizer=370122815">
            <a:extLst>
              <a:ext uri="{FF2B5EF4-FFF2-40B4-BE49-F238E27FC236}">
                <a16:creationId xmlns:a16="http://schemas.microsoft.com/office/drawing/2014/main" id="{0D38C158-BA30-44D0-8B54-05F88D2B60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772D4A-EE6C-4896-BC96-D552CD716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4737"/>
            <a:ext cx="5673621" cy="57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8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5E27DFE-2A13-48EF-B5C6-1473D9D64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47" y="345217"/>
            <a:ext cx="4415672" cy="2867768"/>
          </a:xfrm>
          <a:prstGeom prst="rect">
            <a:avLst/>
          </a:prstGeom>
        </p:spPr>
      </p:pic>
      <p:sp>
        <p:nvSpPr>
          <p:cNvPr id="3" name="AutoShape 2" descr="http://127.0.0.1:8141/graphics/plot_zoom_png?width=671&amp;height=839">
            <a:extLst>
              <a:ext uri="{FF2B5EF4-FFF2-40B4-BE49-F238E27FC236}">
                <a16:creationId xmlns:a16="http://schemas.microsoft.com/office/drawing/2014/main" id="{47ACC384-425B-4B77-9307-B5546D5730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38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C7DEFBD-E35A-41C3-9338-C28FB65B9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69" y="184666"/>
            <a:ext cx="2875306" cy="35952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BDB1AE8-D92C-4ED0-A74F-37CDB5DAB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262" y="252562"/>
            <a:ext cx="2849137" cy="345841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8A96507-74F4-420C-ADE6-9D5B67B34B49}"/>
              </a:ext>
            </a:extLst>
          </p:cNvPr>
          <p:cNvSpPr txBox="1"/>
          <p:nvPr/>
        </p:nvSpPr>
        <p:spPr>
          <a:xfrm>
            <a:off x="1090211" y="68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219B4E9-EA0E-4F19-8482-FBC4DE13EF90}"/>
              </a:ext>
            </a:extLst>
          </p:cNvPr>
          <p:cNvSpPr txBox="1"/>
          <p:nvPr/>
        </p:nvSpPr>
        <p:spPr>
          <a:xfrm>
            <a:off x="7134489" y="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62DF563-258D-44BF-B602-762E862ED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501" y="3779870"/>
            <a:ext cx="5394514" cy="28940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C20183-C2FE-4591-BCD8-13318E68F81A}"/>
              </a:ext>
            </a:extLst>
          </p:cNvPr>
          <p:cNvSpPr/>
          <p:nvPr/>
        </p:nvSpPr>
        <p:spPr>
          <a:xfrm>
            <a:off x="8112154" y="3917659"/>
            <a:ext cx="855677" cy="131707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3E6542-7D63-4735-BA3A-B015BE0B2A67}"/>
              </a:ext>
            </a:extLst>
          </p:cNvPr>
          <p:cNvSpPr/>
          <p:nvPr/>
        </p:nvSpPr>
        <p:spPr>
          <a:xfrm>
            <a:off x="8967831" y="5302551"/>
            <a:ext cx="1249960" cy="109824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73C0F-D05C-4CD8-9EE1-6BB99DA433D4}"/>
              </a:ext>
            </a:extLst>
          </p:cNvPr>
          <p:cNvSpPr/>
          <p:nvPr/>
        </p:nvSpPr>
        <p:spPr>
          <a:xfrm>
            <a:off x="6871981" y="5302551"/>
            <a:ext cx="845891" cy="109824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utoShape 2" descr="http://127.0.0.1:8141/graphics/plot.png?width=1046&amp;height=503&amp;randomizer=1873994472">
            <a:extLst>
              <a:ext uri="{FF2B5EF4-FFF2-40B4-BE49-F238E27FC236}">
                <a16:creationId xmlns:a16="http://schemas.microsoft.com/office/drawing/2014/main" id="{14EF94CF-AEC1-40BD-8447-4FE7A319E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D6AF765-2354-4BEA-8FE4-E285E06FF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7" y="3650294"/>
            <a:ext cx="6116885" cy="29414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0734E5-FE24-403C-B2BC-23E82A26B8A6}"/>
              </a:ext>
            </a:extLst>
          </p:cNvPr>
          <p:cNvSpPr/>
          <p:nvPr/>
        </p:nvSpPr>
        <p:spPr>
          <a:xfrm>
            <a:off x="2323750" y="3803965"/>
            <a:ext cx="461111" cy="131707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1C71AB-68E0-4C1F-835B-C4D0436980A7}"/>
              </a:ext>
            </a:extLst>
          </p:cNvPr>
          <p:cNvSpPr/>
          <p:nvPr/>
        </p:nvSpPr>
        <p:spPr>
          <a:xfrm>
            <a:off x="3255726" y="5121036"/>
            <a:ext cx="461111" cy="127976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85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127.0.0.1:8141/graphics/plot.png?width=973&amp;height=522&amp;randomizer=-1723014560">
            <a:extLst>
              <a:ext uri="{FF2B5EF4-FFF2-40B4-BE49-F238E27FC236}">
                <a16:creationId xmlns:a16="http://schemas.microsoft.com/office/drawing/2014/main" id="{258D4736-CF43-4645-998D-52CBFCA44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2FA02-7EA8-4514-819A-0EDDEF756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154" y="690300"/>
            <a:ext cx="5714491" cy="25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416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4528</TotalTime>
  <Words>9</Words>
  <Application>Microsoft Office PowerPoint</Application>
  <PresentationFormat>Grand écran</PresentationFormat>
  <Paragraphs>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HoDo rs_fMRI CMAr-Frontal with DREADDs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HoDo rs_fMRI CMAr-Frontal with DREADDs</dc:title>
  <dc:creator>Emmanuel Procyk</dc:creator>
  <cp:lastModifiedBy>Emmanuel Procyk</cp:lastModifiedBy>
  <cp:revision>10</cp:revision>
  <dcterms:created xsi:type="dcterms:W3CDTF">2023-09-11T11:31:46Z</dcterms:created>
  <dcterms:modified xsi:type="dcterms:W3CDTF">2023-09-14T15:00:16Z</dcterms:modified>
</cp:coreProperties>
</file>