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35" r:id="rId5"/>
    <p:sldId id="260" r:id="rId6"/>
    <p:sldId id="334" r:id="rId7"/>
    <p:sldId id="274" r:id="rId8"/>
    <p:sldId id="336" r:id="rId9"/>
    <p:sldId id="283" r:id="rId10"/>
    <p:sldId id="298" r:id="rId11"/>
    <p:sldId id="284" r:id="rId12"/>
    <p:sldId id="300" r:id="rId13"/>
    <p:sldId id="301" r:id="rId14"/>
    <p:sldId id="292" r:id="rId15"/>
    <p:sldId id="287" r:id="rId16"/>
    <p:sldId id="302" r:id="rId17"/>
    <p:sldId id="303" r:id="rId18"/>
    <p:sldId id="293" r:id="rId19"/>
    <p:sldId id="285" r:id="rId20"/>
    <p:sldId id="306" r:id="rId21"/>
    <p:sldId id="305" r:id="rId22"/>
    <p:sldId id="304" r:id="rId23"/>
    <p:sldId id="288" r:id="rId24"/>
    <p:sldId id="294" r:id="rId25"/>
    <p:sldId id="308" r:id="rId26"/>
    <p:sldId id="311" r:id="rId27"/>
    <p:sldId id="307" r:id="rId28"/>
    <p:sldId id="312" r:id="rId29"/>
    <p:sldId id="289" r:id="rId30"/>
    <p:sldId id="299" r:id="rId31"/>
    <p:sldId id="295" r:id="rId32"/>
    <p:sldId id="290" r:id="rId33"/>
    <p:sldId id="276" r:id="rId34"/>
    <p:sldId id="315" r:id="rId35"/>
    <p:sldId id="291" r:id="rId36"/>
    <p:sldId id="265" r:id="rId37"/>
    <p:sldId id="277" r:id="rId38"/>
    <p:sldId id="333" r:id="rId39"/>
    <p:sldId id="309" r:id="rId40"/>
    <p:sldId id="310" r:id="rId41"/>
    <p:sldId id="259" r:id="rId4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2C7C8-7AA6-4A52-BB5E-5955A71034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/>
        </p:nvSpPr>
        <p:spPr>
          <a:xfrm flipH="1">
            <a:off x="11286046" y="5948624"/>
            <a:ext cx="884255" cy="909376"/>
          </a:xfrm>
          <a:custGeom>
            <a:avLst/>
            <a:gdLst>
              <a:gd name="connsiteX0" fmla="*/ 346668 w 884255"/>
              <a:gd name="connsiteY0" fmla="*/ 0 h 909376"/>
              <a:gd name="connsiteX1" fmla="*/ 884255 w 884255"/>
              <a:gd name="connsiteY1" fmla="*/ 537587 h 909376"/>
              <a:gd name="connsiteX2" fmla="*/ 792444 w 884255"/>
              <a:gd name="connsiteY2" fmla="*/ 838157 h 909376"/>
              <a:gd name="connsiteX3" fmla="*/ 733683 w 884255"/>
              <a:gd name="connsiteY3" fmla="*/ 909376 h 909376"/>
              <a:gd name="connsiteX4" fmla="*/ 0 w 884255"/>
              <a:gd name="connsiteY4" fmla="*/ 909376 h 909376"/>
              <a:gd name="connsiteX5" fmla="*/ 0 w 884255"/>
              <a:gd name="connsiteY5" fmla="*/ 129846 h 909376"/>
              <a:gd name="connsiteX6" fmla="*/ 46098 w 884255"/>
              <a:gd name="connsiteY6" fmla="*/ 91812 h 909376"/>
              <a:gd name="connsiteX7" fmla="*/ 346668 w 884255"/>
              <a:gd name="connsiteY7" fmla="*/ 0 h 90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4255" h="909376">
                <a:moveTo>
                  <a:pt x="346668" y="0"/>
                </a:moveTo>
                <a:cubicBezTo>
                  <a:pt x="643569" y="0"/>
                  <a:pt x="884255" y="240686"/>
                  <a:pt x="884255" y="537587"/>
                </a:cubicBezTo>
                <a:cubicBezTo>
                  <a:pt x="884255" y="648925"/>
                  <a:pt x="850409" y="752358"/>
                  <a:pt x="792444" y="838157"/>
                </a:cubicBezTo>
                <a:lnTo>
                  <a:pt x="733683" y="909376"/>
                </a:lnTo>
                <a:lnTo>
                  <a:pt x="0" y="909376"/>
                </a:lnTo>
                <a:lnTo>
                  <a:pt x="0" y="129846"/>
                </a:lnTo>
                <a:lnTo>
                  <a:pt x="46098" y="91812"/>
                </a:lnTo>
                <a:cubicBezTo>
                  <a:pt x="131897" y="33847"/>
                  <a:pt x="235330" y="0"/>
                  <a:pt x="3466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65100" dist="38100" dir="2700000" algn="tl" rotWithShape="0">
              <a:srgbClr val="2B579A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椭圆 8"/>
          <p:cNvSpPr/>
          <p:nvPr/>
        </p:nvSpPr>
        <p:spPr>
          <a:xfrm flipH="1">
            <a:off x="10200089" y="5551714"/>
            <a:ext cx="1306286" cy="1306286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椭圆 9"/>
          <p:cNvSpPr/>
          <p:nvPr/>
        </p:nvSpPr>
        <p:spPr>
          <a:xfrm flipH="1">
            <a:off x="11286047" y="5084466"/>
            <a:ext cx="633047" cy="633047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 flipH="1">
            <a:off x="8941165" y="5948624"/>
            <a:ext cx="808156" cy="8081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椭圆 11"/>
          <p:cNvSpPr/>
          <p:nvPr/>
        </p:nvSpPr>
        <p:spPr>
          <a:xfrm flipH="1">
            <a:off x="9172526" y="4877187"/>
            <a:ext cx="633047" cy="6330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 flipH="1">
            <a:off x="8887483" y="5502245"/>
            <a:ext cx="225351" cy="225351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 flipH="1">
            <a:off x="10716844" y="5326363"/>
            <a:ext cx="225351" cy="22535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椭圆 14"/>
          <p:cNvSpPr/>
          <p:nvPr/>
        </p:nvSpPr>
        <p:spPr>
          <a:xfrm flipH="1">
            <a:off x="11682958" y="4262912"/>
            <a:ext cx="225351" cy="2253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椭圆 15"/>
          <p:cNvSpPr/>
          <p:nvPr/>
        </p:nvSpPr>
        <p:spPr>
          <a:xfrm flipH="1">
            <a:off x="9909793" y="4488263"/>
            <a:ext cx="225351" cy="225351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7" name="椭圆 16"/>
          <p:cNvSpPr/>
          <p:nvPr/>
        </p:nvSpPr>
        <p:spPr>
          <a:xfrm flipH="1">
            <a:off x="9899376" y="5392246"/>
            <a:ext cx="225351" cy="225351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2336060"/>
            <a:ext cx="9144000" cy="1200329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28464"/>
            <a:ext cx="9144000" cy="535531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A088-84C6-4E25-8974-50052BF70A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551D-C697-47F0-8D0F-B52E4434774B}" type="slidenum">
              <a:rPr lang="zh-CN" altLang="en-US" smtClean="0"/>
            </a:fld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flipH="1">
            <a:off x="1087573" y="1247411"/>
            <a:ext cx="665026" cy="633047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4" name="椭圆 23"/>
          <p:cNvSpPr/>
          <p:nvPr/>
        </p:nvSpPr>
        <p:spPr>
          <a:xfrm flipH="1">
            <a:off x="205153" y="256008"/>
            <a:ext cx="633047" cy="6330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5" name="椭圆 24"/>
          <p:cNvSpPr/>
          <p:nvPr/>
        </p:nvSpPr>
        <p:spPr>
          <a:xfrm flipH="1">
            <a:off x="215431" y="1328678"/>
            <a:ext cx="225351" cy="225351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6" name="椭圆 25"/>
          <p:cNvSpPr/>
          <p:nvPr/>
        </p:nvSpPr>
        <p:spPr>
          <a:xfrm flipH="1">
            <a:off x="2097124" y="663704"/>
            <a:ext cx="225351" cy="2253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7" name="椭圆 26"/>
          <p:cNvSpPr/>
          <p:nvPr/>
        </p:nvSpPr>
        <p:spPr>
          <a:xfrm flipH="1">
            <a:off x="725876" y="1804830"/>
            <a:ext cx="225351" cy="2253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8" name="椭圆 27"/>
          <p:cNvSpPr/>
          <p:nvPr/>
        </p:nvSpPr>
        <p:spPr>
          <a:xfrm flipH="1">
            <a:off x="1237741" y="314696"/>
            <a:ext cx="225351" cy="225351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9" name="椭圆 28"/>
          <p:cNvSpPr/>
          <p:nvPr/>
        </p:nvSpPr>
        <p:spPr>
          <a:xfrm flipH="1">
            <a:off x="725876" y="1041697"/>
            <a:ext cx="225351" cy="225351"/>
          </a:xfrm>
          <a:prstGeom prst="ellipse">
            <a:avLst/>
          </a:prstGeom>
          <a:solidFill>
            <a:schemeClr val="accent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0" name="椭圆 29"/>
          <p:cNvSpPr/>
          <p:nvPr/>
        </p:nvSpPr>
        <p:spPr>
          <a:xfrm flipH="1">
            <a:off x="1131651" y="663704"/>
            <a:ext cx="808156" cy="8081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A088-84C6-4E25-8974-50052BF70A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551D-C697-47F0-8D0F-B52E44347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065126" y="1899138"/>
            <a:ext cx="2471896" cy="2471896"/>
          </a:xfrm>
          <a:prstGeom prst="ellipse">
            <a:avLst/>
          </a:prstGeom>
          <a:solidFill>
            <a:schemeClr val="accent1">
              <a:lumMod val="60000"/>
              <a:lumOff val="40000"/>
              <a:alpha val="79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406770" y="2240782"/>
            <a:ext cx="1788607" cy="17886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537022" y="3155182"/>
            <a:ext cx="6450480" cy="0"/>
          </a:xfrm>
          <a:prstGeom prst="line">
            <a:avLst/>
          </a:prstGeom>
          <a:ln w="15875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2570805" y="5051810"/>
            <a:ext cx="221064" cy="221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577693" y="4557766"/>
            <a:ext cx="309823" cy="30982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76200" dist="38100" dir="2700000" algn="tl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848999" y="6108561"/>
            <a:ext cx="221064" cy="2210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791869" y="5716676"/>
            <a:ext cx="147376" cy="1473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76200" dist="38100" dir="2700000" algn="tl" rotWithShape="0">
              <a:srgbClr val="2B579A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359790" y="4068746"/>
            <a:ext cx="147376" cy="1473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611330" y="2149465"/>
            <a:ext cx="6223772" cy="97872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11330" y="3231382"/>
            <a:ext cx="6220880" cy="53553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A088-84C6-4E25-8974-50052BF70A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551D-C697-47F0-8D0F-B52E44347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A088-84C6-4E25-8974-50052BF70A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551D-C697-47F0-8D0F-B52E44347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A088-84C6-4E25-8974-50052BF70A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551D-C697-47F0-8D0F-B52E44347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533823" y="0"/>
            <a:ext cx="9145467" cy="1154099"/>
            <a:chOff x="1533823" y="0"/>
            <a:chExt cx="9145467" cy="1154099"/>
          </a:xfrm>
        </p:grpSpPr>
        <p:sp>
          <p:nvSpPr>
            <p:cNvPr id="7" name="任意多边形: 形状 6"/>
            <p:cNvSpPr/>
            <p:nvPr/>
          </p:nvSpPr>
          <p:spPr>
            <a:xfrm flipV="1">
              <a:off x="3133630" y="0"/>
              <a:ext cx="1328050" cy="1049462"/>
            </a:xfrm>
            <a:custGeom>
              <a:avLst/>
              <a:gdLst>
                <a:gd name="connsiteX0" fmla="*/ 125100 w 1328050"/>
                <a:gd name="connsiteY0" fmla="*/ 1049462 h 1049462"/>
                <a:gd name="connsiteX1" fmla="*/ 1202951 w 1328050"/>
                <a:gd name="connsiteY1" fmla="*/ 1049462 h 1049462"/>
                <a:gd name="connsiteX2" fmla="*/ 1214645 w 1328050"/>
                <a:gd name="connsiteY2" fmla="*/ 1035288 h 1049462"/>
                <a:gd name="connsiteX3" fmla="*/ 1328050 w 1328050"/>
                <a:gd name="connsiteY3" fmla="*/ 664025 h 1049462"/>
                <a:gd name="connsiteX4" fmla="*/ 664025 w 1328050"/>
                <a:gd name="connsiteY4" fmla="*/ 0 h 1049462"/>
                <a:gd name="connsiteX5" fmla="*/ 0 w 1328050"/>
                <a:gd name="connsiteY5" fmla="*/ 664025 h 1049462"/>
                <a:gd name="connsiteX6" fmla="*/ 113405 w 1328050"/>
                <a:gd name="connsiteY6" fmla="*/ 1035288 h 1049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8050" h="1049462">
                  <a:moveTo>
                    <a:pt x="125100" y="1049462"/>
                  </a:moveTo>
                  <a:lnTo>
                    <a:pt x="1202951" y="1049462"/>
                  </a:lnTo>
                  <a:lnTo>
                    <a:pt x="1214645" y="1035288"/>
                  </a:lnTo>
                  <a:cubicBezTo>
                    <a:pt x="1286243" y="929309"/>
                    <a:pt x="1328050" y="801549"/>
                    <a:pt x="1328050" y="664025"/>
                  </a:cubicBezTo>
                  <a:cubicBezTo>
                    <a:pt x="1328050" y="297294"/>
                    <a:pt x="1030756" y="0"/>
                    <a:pt x="664025" y="0"/>
                  </a:cubicBezTo>
                  <a:cubicBezTo>
                    <a:pt x="297294" y="0"/>
                    <a:pt x="0" y="297294"/>
                    <a:pt x="0" y="664025"/>
                  </a:cubicBezTo>
                  <a:cubicBezTo>
                    <a:pt x="0" y="801549"/>
                    <a:pt x="41807" y="929309"/>
                    <a:pt x="113405" y="103528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 flipV="1">
              <a:off x="4771823" y="0"/>
              <a:ext cx="777822" cy="459209"/>
            </a:xfrm>
            <a:custGeom>
              <a:avLst/>
              <a:gdLst>
                <a:gd name="connsiteX0" fmla="*/ 14193 w 777822"/>
                <a:gd name="connsiteY0" fmla="*/ 459209 h 459209"/>
                <a:gd name="connsiteX1" fmla="*/ 763630 w 777822"/>
                <a:gd name="connsiteY1" fmla="*/ 459209 h 459209"/>
                <a:gd name="connsiteX2" fmla="*/ 777822 w 777822"/>
                <a:gd name="connsiteY2" fmla="*/ 388911 h 459209"/>
                <a:gd name="connsiteX3" fmla="*/ 388911 w 777822"/>
                <a:gd name="connsiteY3" fmla="*/ 0 h 459209"/>
                <a:gd name="connsiteX4" fmla="*/ 0 w 777822"/>
                <a:gd name="connsiteY4" fmla="*/ 388911 h 45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7822" h="459209">
                  <a:moveTo>
                    <a:pt x="14193" y="459209"/>
                  </a:moveTo>
                  <a:lnTo>
                    <a:pt x="763630" y="459209"/>
                  </a:lnTo>
                  <a:lnTo>
                    <a:pt x="777822" y="388911"/>
                  </a:lnTo>
                  <a:cubicBezTo>
                    <a:pt x="777822" y="174121"/>
                    <a:pt x="603701" y="0"/>
                    <a:pt x="388911" y="0"/>
                  </a:cubicBezTo>
                  <a:cubicBezTo>
                    <a:pt x="174121" y="0"/>
                    <a:pt x="0" y="174121"/>
                    <a:pt x="0" y="3889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flipV="1">
              <a:off x="5834776" y="271636"/>
              <a:ext cx="777826" cy="7778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 flipV="1">
              <a:off x="7112798" y="0"/>
              <a:ext cx="887872" cy="629286"/>
            </a:xfrm>
            <a:custGeom>
              <a:avLst/>
              <a:gdLst>
                <a:gd name="connsiteX0" fmla="*/ 41699 w 887872"/>
                <a:gd name="connsiteY0" fmla="*/ 629286 h 629286"/>
                <a:gd name="connsiteX1" fmla="*/ 846174 w 887872"/>
                <a:gd name="connsiteY1" fmla="*/ 629286 h 629286"/>
                <a:gd name="connsiteX2" fmla="*/ 852986 w 887872"/>
                <a:gd name="connsiteY2" fmla="*/ 616736 h 629286"/>
                <a:gd name="connsiteX3" fmla="*/ 887872 w 887872"/>
                <a:gd name="connsiteY3" fmla="*/ 443936 h 629286"/>
                <a:gd name="connsiteX4" fmla="*/ 443936 w 887872"/>
                <a:gd name="connsiteY4" fmla="*/ 0 h 629286"/>
                <a:gd name="connsiteX5" fmla="*/ 0 w 887872"/>
                <a:gd name="connsiteY5" fmla="*/ 443936 h 629286"/>
                <a:gd name="connsiteX6" fmla="*/ 34887 w 887872"/>
                <a:gd name="connsiteY6" fmla="*/ 616736 h 629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7872" h="629286">
                  <a:moveTo>
                    <a:pt x="41699" y="629286"/>
                  </a:moveTo>
                  <a:lnTo>
                    <a:pt x="846174" y="629286"/>
                  </a:lnTo>
                  <a:lnTo>
                    <a:pt x="852986" y="616736"/>
                  </a:lnTo>
                  <a:cubicBezTo>
                    <a:pt x="875450" y="563624"/>
                    <a:pt x="887872" y="505231"/>
                    <a:pt x="887872" y="443936"/>
                  </a:cubicBezTo>
                  <a:cubicBezTo>
                    <a:pt x="887872" y="198757"/>
                    <a:pt x="689115" y="0"/>
                    <a:pt x="443936" y="0"/>
                  </a:cubicBezTo>
                  <a:cubicBezTo>
                    <a:pt x="198757" y="0"/>
                    <a:pt x="0" y="198757"/>
                    <a:pt x="0" y="443936"/>
                  </a:cubicBezTo>
                  <a:cubicBezTo>
                    <a:pt x="0" y="505231"/>
                    <a:pt x="12423" y="563624"/>
                    <a:pt x="34887" y="6167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 flipV="1">
              <a:off x="8333916" y="1"/>
              <a:ext cx="1450608" cy="1143677"/>
            </a:xfrm>
            <a:custGeom>
              <a:avLst/>
              <a:gdLst>
                <a:gd name="connsiteX0" fmla="*/ 134472 w 1450608"/>
                <a:gd name="connsiteY0" fmla="*/ 1143677 h 1143677"/>
                <a:gd name="connsiteX1" fmla="*/ 1316136 w 1450608"/>
                <a:gd name="connsiteY1" fmla="*/ 1143677 h 1143677"/>
                <a:gd name="connsiteX2" fmla="*/ 1326737 w 1450608"/>
                <a:gd name="connsiteY2" fmla="*/ 1130828 h 1143677"/>
                <a:gd name="connsiteX3" fmla="*/ 1450608 w 1450608"/>
                <a:gd name="connsiteY3" fmla="*/ 725304 h 1143677"/>
                <a:gd name="connsiteX4" fmla="*/ 725304 w 1450608"/>
                <a:gd name="connsiteY4" fmla="*/ 0 h 1143677"/>
                <a:gd name="connsiteX5" fmla="*/ 0 w 1450608"/>
                <a:gd name="connsiteY5" fmla="*/ 725304 h 1143677"/>
                <a:gd name="connsiteX6" fmla="*/ 123871 w 1450608"/>
                <a:gd name="connsiteY6" fmla="*/ 1130828 h 114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0608" h="1143677">
                  <a:moveTo>
                    <a:pt x="134472" y="1143677"/>
                  </a:moveTo>
                  <a:lnTo>
                    <a:pt x="1316136" y="1143677"/>
                  </a:lnTo>
                  <a:lnTo>
                    <a:pt x="1326737" y="1130828"/>
                  </a:lnTo>
                  <a:cubicBezTo>
                    <a:pt x="1404943" y="1015069"/>
                    <a:pt x="1450608" y="875519"/>
                    <a:pt x="1450608" y="725304"/>
                  </a:cubicBezTo>
                  <a:cubicBezTo>
                    <a:pt x="1450608" y="324730"/>
                    <a:pt x="1125878" y="0"/>
                    <a:pt x="725304" y="0"/>
                  </a:cubicBezTo>
                  <a:cubicBezTo>
                    <a:pt x="324730" y="0"/>
                    <a:pt x="0" y="324730"/>
                    <a:pt x="0" y="725304"/>
                  </a:cubicBezTo>
                  <a:cubicBezTo>
                    <a:pt x="0" y="875519"/>
                    <a:pt x="45665" y="1015069"/>
                    <a:pt x="123871" y="11308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flipV="1">
              <a:off x="2286980" y="511738"/>
              <a:ext cx="561520" cy="5615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/>
            <p:cNvSpPr/>
            <p:nvPr/>
          </p:nvSpPr>
          <p:spPr>
            <a:xfrm flipV="1">
              <a:off x="1533823" y="0"/>
              <a:ext cx="786976" cy="418373"/>
            </a:xfrm>
            <a:custGeom>
              <a:avLst/>
              <a:gdLst>
                <a:gd name="connsiteX0" fmla="*/ 2509 w 786976"/>
                <a:gd name="connsiteY0" fmla="*/ 418373 h 418373"/>
                <a:gd name="connsiteX1" fmla="*/ 784468 w 786976"/>
                <a:gd name="connsiteY1" fmla="*/ 418373 h 418373"/>
                <a:gd name="connsiteX2" fmla="*/ 786976 w 786976"/>
                <a:gd name="connsiteY2" fmla="*/ 393488 h 418373"/>
                <a:gd name="connsiteX3" fmla="*/ 393488 w 786976"/>
                <a:gd name="connsiteY3" fmla="*/ 0 h 418373"/>
                <a:gd name="connsiteX4" fmla="*/ 0 w 786976"/>
                <a:gd name="connsiteY4" fmla="*/ 393488 h 41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6976" h="418373">
                  <a:moveTo>
                    <a:pt x="2509" y="418373"/>
                  </a:moveTo>
                  <a:lnTo>
                    <a:pt x="784468" y="418373"/>
                  </a:lnTo>
                  <a:lnTo>
                    <a:pt x="786976" y="393488"/>
                  </a:lnTo>
                  <a:cubicBezTo>
                    <a:pt x="786976" y="176171"/>
                    <a:pt x="610805" y="0"/>
                    <a:pt x="393488" y="0"/>
                  </a:cubicBezTo>
                  <a:cubicBezTo>
                    <a:pt x="176171" y="0"/>
                    <a:pt x="0" y="176171"/>
                    <a:pt x="0" y="3934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flipV="1">
              <a:off x="10117770" y="483400"/>
              <a:ext cx="561520" cy="5615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flipV="1">
              <a:off x="6819661" y="779752"/>
              <a:ext cx="374347" cy="3743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 flipV="1">
            <a:off x="1533823" y="5695273"/>
            <a:ext cx="9145467" cy="1154099"/>
            <a:chOff x="1533823" y="0"/>
            <a:chExt cx="9145467" cy="1154099"/>
          </a:xfrm>
        </p:grpSpPr>
        <p:sp>
          <p:nvSpPr>
            <p:cNvPr id="17" name="任意多边形: 形状 16"/>
            <p:cNvSpPr/>
            <p:nvPr/>
          </p:nvSpPr>
          <p:spPr>
            <a:xfrm flipV="1">
              <a:off x="3133630" y="0"/>
              <a:ext cx="1328050" cy="1049462"/>
            </a:xfrm>
            <a:custGeom>
              <a:avLst/>
              <a:gdLst>
                <a:gd name="connsiteX0" fmla="*/ 125100 w 1328050"/>
                <a:gd name="connsiteY0" fmla="*/ 1049462 h 1049462"/>
                <a:gd name="connsiteX1" fmla="*/ 1202951 w 1328050"/>
                <a:gd name="connsiteY1" fmla="*/ 1049462 h 1049462"/>
                <a:gd name="connsiteX2" fmla="*/ 1214645 w 1328050"/>
                <a:gd name="connsiteY2" fmla="*/ 1035288 h 1049462"/>
                <a:gd name="connsiteX3" fmla="*/ 1328050 w 1328050"/>
                <a:gd name="connsiteY3" fmla="*/ 664025 h 1049462"/>
                <a:gd name="connsiteX4" fmla="*/ 664025 w 1328050"/>
                <a:gd name="connsiteY4" fmla="*/ 0 h 1049462"/>
                <a:gd name="connsiteX5" fmla="*/ 0 w 1328050"/>
                <a:gd name="connsiteY5" fmla="*/ 664025 h 1049462"/>
                <a:gd name="connsiteX6" fmla="*/ 113405 w 1328050"/>
                <a:gd name="connsiteY6" fmla="*/ 1035288 h 1049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8050" h="1049462">
                  <a:moveTo>
                    <a:pt x="125100" y="1049462"/>
                  </a:moveTo>
                  <a:lnTo>
                    <a:pt x="1202951" y="1049462"/>
                  </a:lnTo>
                  <a:lnTo>
                    <a:pt x="1214645" y="1035288"/>
                  </a:lnTo>
                  <a:cubicBezTo>
                    <a:pt x="1286243" y="929309"/>
                    <a:pt x="1328050" y="801549"/>
                    <a:pt x="1328050" y="664025"/>
                  </a:cubicBezTo>
                  <a:cubicBezTo>
                    <a:pt x="1328050" y="297294"/>
                    <a:pt x="1030756" y="0"/>
                    <a:pt x="664025" y="0"/>
                  </a:cubicBezTo>
                  <a:cubicBezTo>
                    <a:pt x="297294" y="0"/>
                    <a:pt x="0" y="297294"/>
                    <a:pt x="0" y="664025"/>
                  </a:cubicBezTo>
                  <a:cubicBezTo>
                    <a:pt x="0" y="801549"/>
                    <a:pt x="41807" y="929309"/>
                    <a:pt x="113405" y="103528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/>
            <p:cNvSpPr/>
            <p:nvPr/>
          </p:nvSpPr>
          <p:spPr>
            <a:xfrm flipV="1">
              <a:off x="4771823" y="0"/>
              <a:ext cx="777822" cy="459209"/>
            </a:xfrm>
            <a:custGeom>
              <a:avLst/>
              <a:gdLst>
                <a:gd name="connsiteX0" fmla="*/ 14193 w 777822"/>
                <a:gd name="connsiteY0" fmla="*/ 459209 h 459209"/>
                <a:gd name="connsiteX1" fmla="*/ 763630 w 777822"/>
                <a:gd name="connsiteY1" fmla="*/ 459209 h 459209"/>
                <a:gd name="connsiteX2" fmla="*/ 777822 w 777822"/>
                <a:gd name="connsiteY2" fmla="*/ 388911 h 459209"/>
                <a:gd name="connsiteX3" fmla="*/ 388911 w 777822"/>
                <a:gd name="connsiteY3" fmla="*/ 0 h 459209"/>
                <a:gd name="connsiteX4" fmla="*/ 0 w 777822"/>
                <a:gd name="connsiteY4" fmla="*/ 388911 h 45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7822" h="459209">
                  <a:moveTo>
                    <a:pt x="14193" y="459209"/>
                  </a:moveTo>
                  <a:lnTo>
                    <a:pt x="763630" y="459209"/>
                  </a:lnTo>
                  <a:lnTo>
                    <a:pt x="777822" y="388911"/>
                  </a:lnTo>
                  <a:cubicBezTo>
                    <a:pt x="777822" y="174121"/>
                    <a:pt x="603701" y="0"/>
                    <a:pt x="388911" y="0"/>
                  </a:cubicBezTo>
                  <a:cubicBezTo>
                    <a:pt x="174121" y="0"/>
                    <a:pt x="0" y="174121"/>
                    <a:pt x="0" y="3889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flipV="1">
              <a:off x="5834776" y="271636"/>
              <a:ext cx="777826" cy="77782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/>
            <p:cNvSpPr/>
            <p:nvPr/>
          </p:nvSpPr>
          <p:spPr>
            <a:xfrm flipV="1">
              <a:off x="7112798" y="0"/>
              <a:ext cx="887872" cy="629286"/>
            </a:xfrm>
            <a:custGeom>
              <a:avLst/>
              <a:gdLst>
                <a:gd name="connsiteX0" fmla="*/ 41699 w 887872"/>
                <a:gd name="connsiteY0" fmla="*/ 629286 h 629286"/>
                <a:gd name="connsiteX1" fmla="*/ 846174 w 887872"/>
                <a:gd name="connsiteY1" fmla="*/ 629286 h 629286"/>
                <a:gd name="connsiteX2" fmla="*/ 852986 w 887872"/>
                <a:gd name="connsiteY2" fmla="*/ 616736 h 629286"/>
                <a:gd name="connsiteX3" fmla="*/ 887872 w 887872"/>
                <a:gd name="connsiteY3" fmla="*/ 443936 h 629286"/>
                <a:gd name="connsiteX4" fmla="*/ 443936 w 887872"/>
                <a:gd name="connsiteY4" fmla="*/ 0 h 629286"/>
                <a:gd name="connsiteX5" fmla="*/ 0 w 887872"/>
                <a:gd name="connsiteY5" fmla="*/ 443936 h 629286"/>
                <a:gd name="connsiteX6" fmla="*/ 34887 w 887872"/>
                <a:gd name="connsiteY6" fmla="*/ 616736 h 629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7872" h="629286">
                  <a:moveTo>
                    <a:pt x="41699" y="629286"/>
                  </a:moveTo>
                  <a:lnTo>
                    <a:pt x="846174" y="629286"/>
                  </a:lnTo>
                  <a:lnTo>
                    <a:pt x="852986" y="616736"/>
                  </a:lnTo>
                  <a:cubicBezTo>
                    <a:pt x="875450" y="563624"/>
                    <a:pt x="887872" y="505231"/>
                    <a:pt x="887872" y="443936"/>
                  </a:cubicBezTo>
                  <a:cubicBezTo>
                    <a:pt x="887872" y="198757"/>
                    <a:pt x="689115" y="0"/>
                    <a:pt x="443936" y="0"/>
                  </a:cubicBezTo>
                  <a:cubicBezTo>
                    <a:pt x="198757" y="0"/>
                    <a:pt x="0" y="198757"/>
                    <a:pt x="0" y="443936"/>
                  </a:cubicBezTo>
                  <a:cubicBezTo>
                    <a:pt x="0" y="505231"/>
                    <a:pt x="12423" y="563624"/>
                    <a:pt x="34887" y="6167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/>
          </p:nvSpPr>
          <p:spPr>
            <a:xfrm flipV="1">
              <a:off x="8333916" y="1"/>
              <a:ext cx="1450608" cy="1143677"/>
            </a:xfrm>
            <a:custGeom>
              <a:avLst/>
              <a:gdLst>
                <a:gd name="connsiteX0" fmla="*/ 134472 w 1450608"/>
                <a:gd name="connsiteY0" fmla="*/ 1143677 h 1143677"/>
                <a:gd name="connsiteX1" fmla="*/ 1316136 w 1450608"/>
                <a:gd name="connsiteY1" fmla="*/ 1143677 h 1143677"/>
                <a:gd name="connsiteX2" fmla="*/ 1326737 w 1450608"/>
                <a:gd name="connsiteY2" fmla="*/ 1130828 h 1143677"/>
                <a:gd name="connsiteX3" fmla="*/ 1450608 w 1450608"/>
                <a:gd name="connsiteY3" fmla="*/ 725304 h 1143677"/>
                <a:gd name="connsiteX4" fmla="*/ 725304 w 1450608"/>
                <a:gd name="connsiteY4" fmla="*/ 0 h 1143677"/>
                <a:gd name="connsiteX5" fmla="*/ 0 w 1450608"/>
                <a:gd name="connsiteY5" fmla="*/ 725304 h 1143677"/>
                <a:gd name="connsiteX6" fmla="*/ 123871 w 1450608"/>
                <a:gd name="connsiteY6" fmla="*/ 1130828 h 114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0608" h="1143677">
                  <a:moveTo>
                    <a:pt x="134472" y="1143677"/>
                  </a:moveTo>
                  <a:lnTo>
                    <a:pt x="1316136" y="1143677"/>
                  </a:lnTo>
                  <a:lnTo>
                    <a:pt x="1326737" y="1130828"/>
                  </a:lnTo>
                  <a:cubicBezTo>
                    <a:pt x="1404943" y="1015069"/>
                    <a:pt x="1450608" y="875519"/>
                    <a:pt x="1450608" y="725304"/>
                  </a:cubicBezTo>
                  <a:cubicBezTo>
                    <a:pt x="1450608" y="324730"/>
                    <a:pt x="1125878" y="0"/>
                    <a:pt x="725304" y="0"/>
                  </a:cubicBezTo>
                  <a:cubicBezTo>
                    <a:pt x="324730" y="0"/>
                    <a:pt x="0" y="324730"/>
                    <a:pt x="0" y="725304"/>
                  </a:cubicBezTo>
                  <a:cubicBezTo>
                    <a:pt x="0" y="875519"/>
                    <a:pt x="45665" y="1015069"/>
                    <a:pt x="123871" y="11308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 flipV="1">
              <a:off x="2286980" y="511738"/>
              <a:ext cx="561520" cy="5615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/>
            <p:cNvSpPr/>
            <p:nvPr/>
          </p:nvSpPr>
          <p:spPr>
            <a:xfrm flipV="1">
              <a:off x="1533823" y="0"/>
              <a:ext cx="786976" cy="418373"/>
            </a:xfrm>
            <a:custGeom>
              <a:avLst/>
              <a:gdLst>
                <a:gd name="connsiteX0" fmla="*/ 2509 w 786976"/>
                <a:gd name="connsiteY0" fmla="*/ 418373 h 418373"/>
                <a:gd name="connsiteX1" fmla="*/ 784468 w 786976"/>
                <a:gd name="connsiteY1" fmla="*/ 418373 h 418373"/>
                <a:gd name="connsiteX2" fmla="*/ 786976 w 786976"/>
                <a:gd name="connsiteY2" fmla="*/ 393488 h 418373"/>
                <a:gd name="connsiteX3" fmla="*/ 393488 w 786976"/>
                <a:gd name="connsiteY3" fmla="*/ 0 h 418373"/>
                <a:gd name="connsiteX4" fmla="*/ 0 w 786976"/>
                <a:gd name="connsiteY4" fmla="*/ 393488 h 41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6976" h="418373">
                  <a:moveTo>
                    <a:pt x="2509" y="418373"/>
                  </a:moveTo>
                  <a:lnTo>
                    <a:pt x="784468" y="418373"/>
                  </a:lnTo>
                  <a:lnTo>
                    <a:pt x="786976" y="393488"/>
                  </a:lnTo>
                  <a:cubicBezTo>
                    <a:pt x="786976" y="176171"/>
                    <a:pt x="610805" y="0"/>
                    <a:pt x="393488" y="0"/>
                  </a:cubicBezTo>
                  <a:cubicBezTo>
                    <a:pt x="176171" y="0"/>
                    <a:pt x="0" y="176171"/>
                    <a:pt x="0" y="3934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flipV="1">
              <a:off x="10117770" y="483400"/>
              <a:ext cx="561520" cy="5615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flipV="1">
              <a:off x="6819661" y="779752"/>
              <a:ext cx="374347" cy="37434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65889" y="2302403"/>
            <a:ext cx="10515600" cy="1569660"/>
          </a:xfrm>
        </p:spPr>
        <p:txBody>
          <a:bodyPr>
            <a:normAutofit/>
          </a:bodyPr>
          <a:lstStyle>
            <a:lvl1pPr algn="ctr">
              <a:defRPr sz="8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A088-84C6-4E25-8974-50052BF70A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551D-C697-47F0-8D0F-B52E44347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A088-84C6-4E25-8974-50052BF70A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551D-C697-47F0-8D0F-B52E44347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396602" y="365125"/>
            <a:ext cx="957197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445668" cy="58118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4A088-84C6-4E25-8974-50052BF70A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551D-C697-47F0-8D0F-B52E443477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 thruBlk="1"/>
      </p:transition>
    </mc:Choice>
    <mc:Fallback>
      <p:transition spd="slow">
        <p:fade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rot="10800000">
            <a:off x="46587" y="5707287"/>
            <a:ext cx="1430938" cy="1085390"/>
            <a:chOff x="46587" y="5707287"/>
            <a:chExt cx="1430938" cy="1085390"/>
          </a:xfrm>
        </p:grpSpPr>
        <p:sp>
          <p:nvSpPr>
            <p:cNvPr id="8" name="椭圆 7"/>
            <p:cNvSpPr/>
            <p:nvPr/>
          </p:nvSpPr>
          <p:spPr>
            <a:xfrm>
              <a:off x="649487" y="6446845"/>
              <a:ext cx="345832" cy="3458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966734" y="5707287"/>
              <a:ext cx="510791" cy="510791"/>
            </a:xfrm>
            <a:prstGeom prst="ellipse">
              <a:avLst/>
            </a:prstGeom>
            <a:solidFill>
              <a:schemeClr val="accent1">
                <a:lumMod val="75000"/>
                <a:alpha val="65000"/>
              </a:schemeClr>
            </a:solidFill>
            <a:ln>
              <a:noFill/>
            </a:ln>
            <a:effectLst>
              <a:outerShdw blurRad="76200" dist="38100" dir="2700000" algn="tl" rotWithShape="0">
                <a:srgbClr val="2B579A">
                  <a:alpha val="5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6587" y="6234989"/>
              <a:ext cx="221063" cy="22106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5000"/>
              </a:schemeClr>
            </a:solidFill>
            <a:ln>
              <a:noFill/>
            </a:ln>
            <a:effectLst>
              <a:outerShdw blurRad="76200" dist="38100" dir="2700000" algn="tl" rotWithShape="0">
                <a:srgbClr val="2B579A">
                  <a:alpha val="61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6D4A088-84C6-4E25-8974-50052BF70A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5F6551D-C697-47F0-8D0F-B52E4434774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spd="slow" p14:dur="1250">
        <p:fade thruBlk="1"/>
      </p:transition>
    </mc:Choice>
    <mc:Fallback>
      <p:transition spd="slow">
        <p:fade thruBlk="1"/>
      </p:transition>
    </mc:Fallback>
  </mc:AlternateConten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8.xml"/><Relationship Id="rId2" Type="http://schemas.openxmlformats.org/officeDocument/2006/relationships/image" Target="../media/image5.png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0.xml"/><Relationship Id="rId2" Type="http://schemas.openxmlformats.org/officeDocument/2006/relationships/image" Target="../media/image6.png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2.xml"/><Relationship Id="rId2" Type="http://schemas.openxmlformats.org/officeDocument/2006/relationships/image" Target="../media/image7.png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4.xml"/><Relationship Id="rId2" Type="http://schemas.openxmlformats.org/officeDocument/2006/relationships/image" Target="../media/image8.png"/><Relationship Id="rId1" Type="http://schemas.openxmlformats.org/officeDocument/2006/relationships/tags" Target="../tags/tag23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6.xml"/><Relationship Id="rId2" Type="http://schemas.openxmlformats.org/officeDocument/2006/relationships/image" Target="../media/image9.png"/><Relationship Id="rId1" Type="http://schemas.openxmlformats.org/officeDocument/2006/relationships/tags" Target="../tags/tag25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8.xml"/><Relationship Id="rId2" Type="http://schemas.openxmlformats.org/officeDocument/2006/relationships/image" Target="../media/image10.png"/><Relationship Id="rId1" Type="http://schemas.openxmlformats.org/officeDocument/2006/relationships/tags" Target="../tags/tag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0.xml"/><Relationship Id="rId2" Type="http://schemas.openxmlformats.org/officeDocument/2006/relationships/image" Target="../media/image11.png"/><Relationship Id="rId1" Type="http://schemas.openxmlformats.org/officeDocument/2006/relationships/tags" Target="../tags/tag29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2.xml"/><Relationship Id="rId2" Type="http://schemas.openxmlformats.org/officeDocument/2006/relationships/image" Target="../media/image12.png"/><Relationship Id="rId1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4.xml"/><Relationship Id="rId2" Type="http://schemas.openxmlformats.org/officeDocument/2006/relationships/image" Target="../media/image13.png"/><Relationship Id="rId1" Type="http://schemas.openxmlformats.org/officeDocument/2006/relationships/tags" Target="../tags/tag3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6.xml"/><Relationship Id="rId2" Type="http://schemas.openxmlformats.org/officeDocument/2006/relationships/image" Target="../media/image14.png"/><Relationship Id="rId1" Type="http://schemas.openxmlformats.org/officeDocument/2006/relationships/tags" Target="../tags/tag35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8.xml"/><Relationship Id="rId2" Type="http://schemas.openxmlformats.org/officeDocument/2006/relationships/image" Target="../media/image15.png"/><Relationship Id="rId1" Type="http://schemas.openxmlformats.org/officeDocument/2006/relationships/tags" Target="../tags/tag37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40.xml"/><Relationship Id="rId2" Type="http://schemas.openxmlformats.org/officeDocument/2006/relationships/image" Target="../media/image16.png"/><Relationship Id="rId1" Type="http://schemas.openxmlformats.org/officeDocument/2006/relationships/tags" Target="../tags/tag39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42.xml"/><Relationship Id="rId2" Type="http://schemas.openxmlformats.org/officeDocument/2006/relationships/image" Target="../media/image17.png"/><Relationship Id="rId1" Type="http://schemas.openxmlformats.org/officeDocument/2006/relationships/tags" Target="../tags/tag41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44.xml"/><Relationship Id="rId2" Type="http://schemas.openxmlformats.org/officeDocument/2006/relationships/image" Target="../media/image18.png"/><Relationship Id="rId1" Type="http://schemas.openxmlformats.org/officeDocument/2006/relationships/tags" Target="../tags/tag4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46.xml"/><Relationship Id="rId2" Type="http://schemas.openxmlformats.org/officeDocument/2006/relationships/image" Target="../media/image19.png"/><Relationship Id="rId1" Type="http://schemas.openxmlformats.org/officeDocument/2006/relationships/tags" Target="../tags/tag45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48.xml"/><Relationship Id="rId2" Type="http://schemas.openxmlformats.org/officeDocument/2006/relationships/image" Target="../media/image20.png"/><Relationship Id="rId1" Type="http://schemas.openxmlformats.org/officeDocument/2006/relationships/tags" Target="../tags/tag4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0.xml"/><Relationship Id="rId2" Type="http://schemas.openxmlformats.org/officeDocument/2006/relationships/image" Target="../media/image21.png"/><Relationship Id="rId1" Type="http://schemas.openxmlformats.org/officeDocument/2006/relationships/tags" Target="../tags/tag49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2.xml"/><Relationship Id="rId2" Type="http://schemas.openxmlformats.org/officeDocument/2006/relationships/image" Target="../media/image22.png"/><Relationship Id="rId1" Type="http://schemas.openxmlformats.org/officeDocument/2006/relationships/tags" Target="../tags/tag5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4.xml"/><Relationship Id="rId2" Type="http://schemas.openxmlformats.org/officeDocument/2006/relationships/image" Target="../media/image23.png"/><Relationship Id="rId1" Type="http://schemas.openxmlformats.org/officeDocument/2006/relationships/tags" Target="../tags/tag53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6.xml"/><Relationship Id="rId2" Type="http://schemas.openxmlformats.org/officeDocument/2006/relationships/image" Target="../media/image24.png"/><Relationship Id="rId1" Type="http://schemas.openxmlformats.org/officeDocument/2006/relationships/tags" Target="../tags/tag5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8.xml"/><Relationship Id="rId2" Type="http://schemas.openxmlformats.org/officeDocument/2006/relationships/image" Target="../media/image25.png"/><Relationship Id="rId1" Type="http://schemas.openxmlformats.org/officeDocument/2006/relationships/tags" Target="../tags/tag57.xm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.xml"/><Relationship Id="rId2" Type="http://schemas.openxmlformats.org/officeDocument/2006/relationships/image" Target="../media/image2.png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.xml"/><Relationship Id="rId2" Type="http://schemas.openxmlformats.org/officeDocument/2006/relationships/image" Target="../media/image3.png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6.xml"/><Relationship Id="rId2" Type="http://schemas.openxmlformats.org/officeDocument/2006/relationships/image" Target="../media/image4.png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学生成绩管理系统</a:t>
            </a:r>
            <a:endParaRPr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4484370"/>
            <a:ext cx="9144000" cy="1969770"/>
          </a:xfrm>
        </p:spPr>
        <p:txBody>
          <a:bodyPr>
            <a:normAutofit lnSpcReduction="20000"/>
          </a:bodyPr>
          <a:lstStyle/>
          <a:p>
            <a:r>
              <a:rPr lang="zh-CN" altLang="en-US"/>
              <a:t>信息与计算机工程学院</a:t>
            </a:r>
            <a:endParaRPr lang="zh-CN" altLang="en-US"/>
          </a:p>
          <a:p>
            <a:r>
              <a:rPr lang="zh-CN" altLang="en-US"/>
              <a:t>计算机类</a:t>
            </a:r>
            <a:r>
              <a:rPr lang="en-US" altLang="zh-CN"/>
              <a:t>11</a:t>
            </a:r>
            <a:r>
              <a:rPr lang="zh-CN" altLang="en-US"/>
              <a:t>班</a:t>
            </a:r>
            <a:endParaRPr lang="zh-CN" altLang="en-US"/>
          </a:p>
          <a:p>
            <a:r>
              <a:rPr lang="en-US" altLang="zh-CN"/>
              <a:t>2017214337</a:t>
            </a:r>
            <a:endParaRPr lang="en-US" altLang="zh-CN"/>
          </a:p>
          <a:p>
            <a:r>
              <a:rPr lang="zh-CN" altLang="en-US"/>
              <a:t>洪娇龙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703475"/>
            <a:ext cx="9144000" cy="1200329"/>
          </a:xfrm>
        </p:spPr>
        <p:txBody>
          <a:bodyPr/>
          <a:lstStyle/>
          <a:p>
            <a:r>
              <a:rPr lang="zh-CN" altLang="en-US" sz="2800"/>
              <a:t>选择</a:t>
            </a:r>
            <a:endParaRPr lang="zh-CN" altLang="en-US" sz="2800"/>
          </a:p>
        </p:txBody>
      </p:sp>
      <p:pic>
        <p:nvPicPr>
          <p:cNvPr id="2" name="图片 1" descr="C:\Users\lenovo\Desktop\4]F}DVDO3I5HU`B)X`]H(MA.png4]F}DVDO3I5HU`B)X`]H(MA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49905" y="2557780"/>
            <a:ext cx="6092190" cy="30156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703475"/>
            <a:ext cx="9144000" cy="1200329"/>
          </a:xfrm>
        </p:spPr>
        <p:txBody>
          <a:bodyPr/>
          <a:lstStyle/>
          <a:p>
            <a:r>
              <a:rPr lang="zh-CN" altLang="en-US" sz="2800"/>
              <a:t>错误</a:t>
            </a:r>
            <a:endParaRPr lang="zh-CN" altLang="en-US" sz="2800"/>
          </a:p>
        </p:txBody>
      </p:sp>
      <p:pic>
        <p:nvPicPr>
          <p:cNvPr id="2" name="图片 1" descr="C:\Users\lenovo\Desktop\P[7WT3UK1AGMJ~FGOQ_Y5%N.pngP[7WT3UK1AGMJ~FGOQ_Y5%N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49905" y="2439035"/>
            <a:ext cx="6092190" cy="32531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703475"/>
            <a:ext cx="9144000" cy="1200329"/>
          </a:xfrm>
        </p:spPr>
        <p:txBody>
          <a:bodyPr/>
          <a:lstStyle/>
          <a:p>
            <a:r>
              <a:rPr lang="zh-CN" altLang="en-US" sz="2800"/>
              <a:t>选项</a:t>
            </a:r>
            <a:r>
              <a:rPr lang="en-US" altLang="zh-CN" sz="2800"/>
              <a:t>1</a:t>
            </a:r>
            <a:endParaRPr lang="en-US" altLang="zh-CN" sz="2800"/>
          </a:p>
        </p:txBody>
      </p:sp>
      <p:pic>
        <p:nvPicPr>
          <p:cNvPr id="2" name="图片 1" descr="C:\Users\lenovo\Desktop\0)2TT7M~8~O2YQE2M8~O5F7.png0)2TT7M~8~O2YQE2M8~O5F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49905" y="2438083"/>
            <a:ext cx="6092190" cy="32550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3"/>
          <p:cNvSpPr>
            <a:spLocks noGrp="1"/>
          </p:cNvSpPr>
          <p:nvPr>
            <p:ph idx="1"/>
          </p:nvPr>
        </p:nvSpPr>
        <p:spPr>
          <a:xfrm>
            <a:off x="2362200" y="1609725"/>
            <a:ext cx="8991600" cy="5248275"/>
          </a:xfrm>
        </p:spPr>
        <p:txBody>
          <a:bodyPr wrap="square" lIns="91440" tIns="45720" rIns="91440" bIns="45720" anchor="t"/>
          <a:p>
            <a:pPr marL="990600" indent="-990600" eaLnBrk="1" hangingPunct="1">
              <a:lnSpc>
                <a:spcPct val="100000"/>
              </a:lnSpc>
              <a:buNone/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（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1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）显示表头。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90600" indent="-990600" eaLnBrk="1" hangingPunct="1">
              <a:lnSpc>
                <a:spcPct val="100000"/>
              </a:lnSpc>
              <a:buNone/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）可以按照学号，姓名，名次的方式进行某节点全部信息的显示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90600" indent="-990600" eaLnBrk="1" hangingPunct="1">
              <a:lnSpc>
                <a:spcPct val="100000"/>
              </a:lnSpc>
              <a:buNone/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）可以将全部信息一次性显示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90600" indent="-990600" eaLnBrk="1" hangingPunct="1">
              <a:lnSpc>
                <a:spcPct val="100000"/>
              </a:lnSpc>
              <a:buNone/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）选择方式错误可以给出相应提示并重试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90600" indent="-990600" eaLnBrk="1" hangingPunct="1">
              <a:lnSpc>
                <a:spcPct val="100000"/>
              </a:lnSpc>
              <a:buNone/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5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）如果没有相应节点信息可供显示，给出提示信息；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90600" indent="-990600" eaLnBrk="1" hangingPunct="1">
              <a:lnSpc>
                <a:spcPct val="100000"/>
              </a:lnSpc>
              <a:buNone/>
            </a:pP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18435" name="Text Box 4"/>
          <p:cNvSpPr txBox="1"/>
          <p:nvPr/>
        </p:nvSpPr>
        <p:spPr>
          <a:xfrm>
            <a:off x="1752600" y="2133600"/>
            <a:ext cx="685800" cy="12299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latinLnBrk="1">
              <a:lnSpc>
                <a:spcPct val="100000"/>
              </a:lnSpc>
            </a:pPr>
            <a:r>
              <a:rPr lang="zh-CN" altLang="en-US" sz="2800" dirty="0">
                <a:latin typeface="Arial" panose="020B0604020202020204" pitchFamily="34" charset="0"/>
                <a:ea typeface="华文行楷" panose="02010800040101010101" pitchFamily="2" charset="-122"/>
              </a:rPr>
              <a:t>功能</a:t>
            </a:r>
            <a:endParaRPr lang="zh-CN" altLang="en-US" sz="2800" dirty="0"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algn="ctr" latinLnBrk="1">
              <a:lnSpc>
                <a:spcPct val="100000"/>
              </a:lnSpc>
            </a:pPr>
            <a:r>
              <a:rPr lang="zh-CN" altLang="en-US" b="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>
          <a:xfrm>
            <a:off x="1219835" y="391795"/>
            <a:ext cx="10515600" cy="1325563"/>
          </a:xfrm>
        </p:spPr>
        <p:txBody>
          <a:bodyPr/>
          <a:p>
            <a:r>
              <a:rPr lang="en-US" altLang="zh-CN" sz="3600" b="1"/>
              <a:t>3.</a:t>
            </a:r>
            <a:r>
              <a:rPr lang="zh-CN" altLang="en-US" sz="3600" b="1"/>
              <a:t>显示记录</a:t>
            </a:r>
            <a:endParaRPr lang="zh-CN" altLang="en-US" sz="3600" b="1"/>
          </a:p>
        </p:txBody>
      </p: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703475"/>
            <a:ext cx="9144000" cy="1200329"/>
          </a:xfrm>
        </p:spPr>
        <p:txBody>
          <a:bodyPr/>
          <a:lstStyle/>
          <a:p>
            <a:r>
              <a:rPr lang="zh-CN" altLang="en-US" sz="2800"/>
              <a:t>选择</a:t>
            </a:r>
            <a:endParaRPr lang="zh-CN" altLang="en-US" sz="2800"/>
          </a:p>
        </p:txBody>
      </p:sp>
      <p:pic>
        <p:nvPicPr>
          <p:cNvPr id="2" name="图片 1" descr="C:\Users\lenovo\Desktop\1H{JXRLO$`LJ)WT5ZBG0XDE.png1H{JXRLO$`LJ)WT5ZBG0XD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49905" y="2669858"/>
            <a:ext cx="6092190" cy="27914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703475"/>
            <a:ext cx="9144000" cy="1200329"/>
          </a:xfrm>
        </p:spPr>
        <p:txBody>
          <a:bodyPr/>
          <a:lstStyle/>
          <a:p>
            <a:r>
              <a:rPr lang="zh-CN" altLang="en-US" sz="2800"/>
              <a:t>错误</a:t>
            </a:r>
            <a:endParaRPr lang="zh-CN" altLang="en-US" sz="2800"/>
          </a:p>
        </p:txBody>
      </p:sp>
      <p:pic>
        <p:nvPicPr>
          <p:cNvPr id="2" name="图片 1" descr="C:\Users\lenovo\Desktop\MVNS7%L3@GQSG`FI6071ZZF.pngMVNS7%L3@GQSG`FI6071ZZ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49905" y="2506663"/>
            <a:ext cx="6092190" cy="31178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703475"/>
            <a:ext cx="9144000" cy="1200329"/>
          </a:xfrm>
        </p:spPr>
        <p:txBody>
          <a:bodyPr/>
          <a:lstStyle/>
          <a:p>
            <a:r>
              <a:rPr lang="zh-CN" altLang="en-US" sz="2800"/>
              <a:t>选项</a:t>
            </a:r>
            <a:r>
              <a:rPr lang="en-US" altLang="zh-CN" sz="2800"/>
              <a:t>1</a:t>
            </a:r>
            <a:endParaRPr lang="en-US" altLang="zh-CN" sz="2800"/>
          </a:p>
        </p:txBody>
      </p:sp>
      <p:pic>
        <p:nvPicPr>
          <p:cNvPr id="2" name="图片 1" descr="C:\Users\lenovo\Desktop\G05ZNMTI{T`RTDI9_ENKH}K.pngG05ZNMTI{T`RTDI9_ENKH}K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49905" y="2491105"/>
            <a:ext cx="6092190" cy="31489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3"/>
          <p:cNvSpPr>
            <a:spLocks noGrp="1"/>
          </p:cNvSpPr>
          <p:nvPr>
            <p:ph idx="1"/>
          </p:nvPr>
        </p:nvSpPr>
        <p:spPr>
          <a:xfrm>
            <a:off x="2729865" y="1596390"/>
            <a:ext cx="7696200" cy="5274945"/>
          </a:xfrm>
        </p:spPr>
        <p:txBody>
          <a:bodyPr wrap="square" lIns="91440" tIns="45720" rIns="91440" bIns="45720" anchor="t"/>
          <a:p>
            <a:pPr marL="990600" indent="-990600" eaLnBrk="1" hangingPunct="1">
              <a:lnSpc>
                <a:spcPct val="100000"/>
              </a:lnSpc>
              <a:buNone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）可以按学号，姓名，名次等方式查询记录；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90600" indent="-990600" eaLnBrk="1" hangingPunct="1">
              <a:lnSpc>
                <a:spcPct val="100000"/>
              </a:lnSpc>
              <a:buNone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）能给出查询记录的信息；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90600" indent="-990600" eaLnBrk="1" hangingPunct="1">
              <a:lnSpc>
                <a:spcPct val="100000"/>
              </a:lnSpc>
              <a:buNone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）如果选择方式错误，给出提示信息并重试；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90600" indent="-990600" eaLnBrk="1" hangingPunct="1">
              <a:lnSpc>
                <a:spcPct val="100000"/>
              </a:lnSpc>
              <a:buNone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）如果查询的节点信息不存在，输出提示信息；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90600" indent="-990600" eaLnBrk="1" hangingPunct="1">
              <a:lnSpc>
                <a:spcPct val="100000"/>
              </a:lnSpc>
              <a:buNone/>
            </a:pP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 Box 4"/>
          <p:cNvSpPr txBox="1"/>
          <p:nvPr/>
        </p:nvSpPr>
        <p:spPr>
          <a:xfrm>
            <a:off x="1739265" y="2146935"/>
            <a:ext cx="685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latinLnBrk="1">
              <a:lnSpc>
                <a:spcPct val="100000"/>
              </a:lnSpc>
            </a:pPr>
            <a:r>
              <a:rPr lang="zh-CN" altLang="en-US" sz="2800" b="0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endParaRPr lang="zh-CN" altLang="en-US" sz="2800" b="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72285" y="2369185"/>
            <a:ext cx="459740" cy="21056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/>
              <a:t>功能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336675" y="828675"/>
            <a:ext cx="9727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latinLnBrk="1">
              <a:lnSpc>
                <a:spcPct val="100000"/>
              </a:lnSpc>
            </a:pPr>
            <a:r>
              <a:rPr lang="en-US" altLang="zh-CN" sz="3600" b="1">
                <a:latin typeface="+mj-ea"/>
                <a:ea typeface="+mj-ea"/>
                <a:cs typeface="+mj-ea"/>
                <a:sym typeface="+mn-ea"/>
              </a:rPr>
              <a:t>4.</a:t>
            </a:r>
            <a:r>
              <a:rPr lang="zh-CN" altLang="en-US" sz="3600" b="1" dirty="0">
                <a:latin typeface="+mj-ea"/>
                <a:ea typeface="+mj-ea"/>
                <a:cs typeface="+mj-ea"/>
                <a:sym typeface="+mn-ea"/>
              </a:rPr>
              <a:t>查询记录</a:t>
            </a:r>
            <a:endParaRPr lang="zh-CN" altLang="en-US" sz="3600" b="1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703475"/>
            <a:ext cx="9144000" cy="1200329"/>
          </a:xfrm>
        </p:spPr>
        <p:txBody>
          <a:bodyPr/>
          <a:lstStyle/>
          <a:p>
            <a:r>
              <a:rPr lang="zh-CN" altLang="en-US" sz="2800"/>
              <a:t>选择</a:t>
            </a:r>
            <a:endParaRPr lang="en-US" altLang="zh-CN" sz="2800"/>
          </a:p>
        </p:txBody>
      </p:sp>
      <p:pic>
        <p:nvPicPr>
          <p:cNvPr id="2" name="图片 1" descr="C:\Users\lenovo\Desktop\]L}X%9%_$VW_Z_NSL8QT(GE.png]L}X%9%_$VW_Z_NSL8QT(G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49905" y="2585403"/>
            <a:ext cx="6092190" cy="29603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703475"/>
            <a:ext cx="9144000" cy="1200329"/>
          </a:xfrm>
        </p:spPr>
        <p:txBody>
          <a:bodyPr/>
          <a:lstStyle/>
          <a:p>
            <a:r>
              <a:rPr lang="zh-CN" altLang="en-US" sz="2800"/>
              <a:t>错误</a:t>
            </a:r>
            <a:endParaRPr lang="zh-CN" altLang="en-US" sz="2800"/>
          </a:p>
        </p:txBody>
      </p:sp>
      <p:pic>
        <p:nvPicPr>
          <p:cNvPr id="2" name="图片 1" descr="C:\Users\lenovo\Desktop\AH3`D[59G~FRW@$4_8S(BWX.pngAH3`D[59G~FRW@$4_8S(BWX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49905" y="2395538"/>
            <a:ext cx="6092190" cy="3340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准备工作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703475"/>
            <a:ext cx="9144000" cy="1200329"/>
          </a:xfrm>
        </p:spPr>
        <p:txBody>
          <a:bodyPr/>
          <a:lstStyle/>
          <a:p>
            <a:r>
              <a:rPr lang="zh-CN" altLang="en-US" sz="2800"/>
              <a:t>选项</a:t>
            </a:r>
            <a:r>
              <a:rPr lang="en-US" altLang="zh-CN" sz="2800"/>
              <a:t>1</a:t>
            </a:r>
            <a:endParaRPr lang="en-US" altLang="zh-CN" sz="2800"/>
          </a:p>
        </p:txBody>
      </p:sp>
      <p:pic>
        <p:nvPicPr>
          <p:cNvPr id="2" name="图片 1" descr="C:\Users\lenovo\Desktop\(MFCHFFQWA4U~H@(RD2]{~L.png(MFCHFFQWA4U~H@(RD2]{~L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49905" y="2491423"/>
            <a:ext cx="6092190" cy="31483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3"/>
          <p:cNvSpPr>
            <a:spLocks noGrp="1"/>
          </p:cNvSpPr>
          <p:nvPr>
            <p:ph idx="1"/>
          </p:nvPr>
        </p:nvSpPr>
        <p:spPr>
          <a:xfrm>
            <a:off x="2743200" y="1981200"/>
            <a:ext cx="7696200" cy="4419600"/>
          </a:xfrm>
        </p:spPr>
        <p:txBody>
          <a:bodyPr wrap="square" lIns="91440" tIns="45720" rIns="91440" bIns="45720" anchor="t"/>
          <a:p>
            <a:pPr marL="990600" indent="-990600" eaLnBrk="1" hangingPunct="1">
              <a:lnSpc>
                <a:spcPct val="100000"/>
              </a:lnSpc>
              <a:buNone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）可以按学号，姓名，排名等方式删除节点信息；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90600" indent="-990600" eaLnBrk="1" hangingPunct="1">
              <a:lnSpc>
                <a:spcPct val="100000"/>
              </a:lnSpc>
              <a:buNone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）给出将被删除记录的信息，经确认后进行删除；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90600" indent="-990600" eaLnBrk="1" hangingPunct="1">
              <a:lnSpc>
                <a:spcPct val="100000"/>
              </a:lnSpc>
              <a:buNone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）如果没有找到需要删除的信息，给出提示信息；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90600" indent="-990600" eaLnBrk="1" hangingPunct="1">
              <a:lnSpc>
                <a:spcPct val="100000"/>
              </a:lnSpc>
              <a:buNone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5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）应该更新其它记录的名次；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90600" indent="-990600" eaLnBrk="1" hangingPunct="1">
              <a:lnSpc>
                <a:spcPct val="100000"/>
              </a:lnSpc>
              <a:buNone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）删除操作仅限于内存，只有执行存记录时，才能覆盖原记录；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90600" indent="-990600" eaLnBrk="1" hangingPunct="1">
              <a:lnSpc>
                <a:spcPct val="100000"/>
              </a:lnSpc>
              <a:buNone/>
            </a:pP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21507" name="Text Box 4"/>
          <p:cNvSpPr txBox="1"/>
          <p:nvPr/>
        </p:nvSpPr>
        <p:spPr>
          <a:xfrm>
            <a:off x="1752600" y="2133600"/>
            <a:ext cx="685800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latinLnBrk="1">
              <a:lnSpc>
                <a:spcPct val="100000"/>
              </a:lnSpc>
            </a:pPr>
            <a:r>
              <a:rPr lang="zh-CN" sz="2800">
                <a:latin typeface="华文行楷" panose="02010800040101010101" pitchFamily="2" charset="-122"/>
                <a:ea typeface="华文行楷" panose="02010800040101010101" pitchFamily="2" charset="-122"/>
              </a:rPr>
              <a:t>功能</a:t>
            </a:r>
            <a:endParaRPr lang="zh-CN" sz="2800" b="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01775" y="605155"/>
            <a:ext cx="91884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latin typeface="+mj-ea"/>
                <a:ea typeface="+mj-ea"/>
                <a:cs typeface="+mj-ea"/>
              </a:rPr>
              <a:t>5.</a:t>
            </a:r>
            <a:r>
              <a:rPr lang="zh-CN" altLang="en-US" sz="3600" b="1">
                <a:latin typeface="+mj-ea"/>
                <a:ea typeface="+mj-ea"/>
                <a:cs typeface="+mj-ea"/>
              </a:rPr>
              <a:t>删除记录</a:t>
            </a:r>
            <a:endParaRPr lang="zh-CN" altLang="en-US" sz="3600" b="1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703475"/>
            <a:ext cx="9144000" cy="1200329"/>
          </a:xfrm>
        </p:spPr>
        <p:txBody>
          <a:bodyPr/>
          <a:lstStyle/>
          <a:p>
            <a:r>
              <a:rPr lang="zh-CN" altLang="en-US" sz="2800"/>
              <a:t>选择</a:t>
            </a:r>
            <a:endParaRPr lang="zh-CN" altLang="en-US" sz="2800"/>
          </a:p>
        </p:txBody>
      </p:sp>
      <p:pic>
        <p:nvPicPr>
          <p:cNvPr id="2" name="图片 1" descr="C:\Users\lenovo\Desktop\%[G2PTI_SWO$~E@H}7T($LB.png%[G2PTI_SWO$~E@H}7T($LB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49905" y="2518410"/>
            <a:ext cx="6092190" cy="30943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703475"/>
            <a:ext cx="9144000" cy="1200329"/>
          </a:xfrm>
        </p:spPr>
        <p:txBody>
          <a:bodyPr/>
          <a:lstStyle/>
          <a:p>
            <a:r>
              <a:rPr lang="zh-CN" altLang="en-US" sz="2800"/>
              <a:t>错误</a:t>
            </a:r>
            <a:endParaRPr lang="zh-CN" altLang="en-US" sz="2800"/>
          </a:p>
        </p:txBody>
      </p:sp>
      <p:pic>
        <p:nvPicPr>
          <p:cNvPr id="2" name="图片 1" descr="C:\Users\lenovo\Desktop\L(WV6$1)M3118Y%EO``YE(5.pngL(WV6$1)M3118Y%EO``YE(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49905" y="2440940"/>
            <a:ext cx="6092190" cy="32492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703475"/>
            <a:ext cx="9144000" cy="1200329"/>
          </a:xfrm>
        </p:spPr>
        <p:txBody>
          <a:bodyPr/>
          <a:lstStyle/>
          <a:p>
            <a:r>
              <a:rPr lang="zh-CN" altLang="en-US" sz="2800"/>
              <a:t>选项</a:t>
            </a:r>
            <a:r>
              <a:rPr lang="en-US" altLang="zh-CN" sz="2800"/>
              <a:t>1</a:t>
            </a:r>
            <a:endParaRPr lang="en-US" altLang="zh-CN" sz="2800"/>
          </a:p>
        </p:txBody>
      </p:sp>
      <p:pic>
        <p:nvPicPr>
          <p:cNvPr id="2" name="图片 1" descr="C:\Users\lenovo\Desktop\ROJXG}3@4NE5J(1_VBTVT%I.pngROJXG}3@4NE5J(1_VBTVT%I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49905" y="2478723"/>
            <a:ext cx="6092190" cy="31737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703475"/>
            <a:ext cx="9144000" cy="1200329"/>
          </a:xfrm>
        </p:spPr>
        <p:txBody>
          <a:bodyPr/>
          <a:lstStyle/>
          <a:p>
            <a:r>
              <a:rPr lang="zh-CN" altLang="en-US" sz="2800"/>
              <a:t>给出当前信息，判断</a:t>
            </a:r>
            <a:endParaRPr lang="zh-CN" altLang="en-US" sz="2800"/>
          </a:p>
        </p:txBody>
      </p:sp>
      <p:pic>
        <p:nvPicPr>
          <p:cNvPr id="2" name="图片 1" descr="C:\Users\lenovo\Desktop\0LAA{PX)[B2H~IV)@2ESA5V.png0LAA{PX)[B2H~IV)@2ESA5V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49905" y="2301558"/>
            <a:ext cx="6092190" cy="35280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703475"/>
            <a:ext cx="9144000" cy="1200329"/>
          </a:xfrm>
        </p:spPr>
        <p:txBody>
          <a:bodyPr/>
          <a:lstStyle/>
          <a:p>
            <a:r>
              <a:rPr lang="en-US" altLang="zh-CN" sz="2800"/>
              <a:t>2.</a:t>
            </a:r>
            <a:r>
              <a:rPr lang="zh-CN" altLang="en-US" sz="2800"/>
              <a:t>否  退出</a:t>
            </a:r>
            <a:endParaRPr lang="zh-CN" altLang="en-US" sz="2800"/>
          </a:p>
        </p:txBody>
      </p:sp>
      <p:pic>
        <p:nvPicPr>
          <p:cNvPr id="2" name="图片 1" descr="C:\Users\lenovo\Desktop\WFA(5~(_P$%S4PIP1E%@]BF.pngWFA(5~(_P$%S4PIP1E%@]B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49905" y="1957388"/>
            <a:ext cx="6092190" cy="42164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3"/>
          <p:cNvSpPr>
            <a:spLocks noGrp="1"/>
          </p:cNvSpPr>
          <p:nvPr>
            <p:ph idx="1"/>
          </p:nvPr>
        </p:nvSpPr>
        <p:spPr>
          <a:xfrm>
            <a:off x="2743200" y="1717040"/>
            <a:ext cx="7696200" cy="4419600"/>
          </a:xfrm>
        </p:spPr>
        <p:txBody>
          <a:bodyPr wrap="square" lIns="91440" tIns="45720" rIns="91440" bIns="45720" anchor="t"/>
          <a:p>
            <a:pPr marL="990600" indent="-990600" eaLnBrk="1" hangingPunct="1">
              <a:lnSpc>
                <a:spcPct val="100000"/>
              </a:lnSpc>
              <a:buNone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）可以按学号进行升序或降序排序；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90600" indent="-990600" eaLnBrk="1" hangingPunct="1">
              <a:lnSpc>
                <a:spcPct val="100000"/>
              </a:lnSpc>
              <a:buNone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）可以按姓名进行升序和降序排序；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90600" indent="-990600" eaLnBrk="1" hangingPunct="1">
              <a:lnSpc>
                <a:spcPct val="100000"/>
              </a:lnSpc>
              <a:buNone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）可以按成绩进行升序和降序排序；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90600" indent="-990600" eaLnBrk="1" hangingPunct="1">
              <a:lnSpc>
                <a:spcPct val="100000"/>
              </a:lnSpc>
              <a:buNone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）如果属于选择错误，可以立即退出排序；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90600" indent="-990600" eaLnBrk="1" hangingPunct="1">
              <a:lnSpc>
                <a:spcPct val="100000"/>
              </a:lnSpc>
              <a:buNone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5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）按所选排序方式排序，成功给出提示信息；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90600" indent="-990600" eaLnBrk="1" hangingPunct="1">
              <a:lnSpc>
                <a:spcPct val="100000"/>
              </a:lnSpc>
              <a:buNone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）排序后更新各节点排名 ；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579" name="Text Box 4"/>
          <p:cNvSpPr txBox="1"/>
          <p:nvPr/>
        </p:nvSpPr>
        <p:spPr>
          <a:xfrm>
            <a:off x="1752600" y="2133600"/>
            <a:ext cx="685800" cy="12299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latinLnBrk="1">
              <a:lnSpc>
                <a:spcPct val="100000"/>
              </a:lnSpc>
            </a:pPr>
            <a:r>
              <a:rPr lang="zh-CN" altLang="en-US" sz="2800" dirty="0">
                <a:latin typeface="Arial" panose="020B0604020202020204" pitchFamily="34" charset="0"/>
                <a:ea typeface="华文行楷" panose="02010800040101010101" pitchFamily="2" charset="-122"/>
              </a:rPr>
              <a:t>功能</a:t>
            </a:r>
            <a:endParaRPr lang="zh-CN" altLang="en-US" sz="2800" dirty="0"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algn="ctr" latinLnBrk="1">
              <a:lnSpc>
                <a:spcPct val="100000"/>
              </a:lnSpc>
            </a:pPr>
            <a:r>
              <a:rPr lang="zh-CN" altLang="en-US" b="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>
          <a:xfrm>
            <a:off x="1536065" y="391160"/>
            <a:ext cx="10515600" cy="1325563"/>
          </a:xfrm>
        </p:spPr>
        <p:txBody>
          <a:bodyPr>
            <a:normAutofit/>
          </a:bodyPr>
          <a:p>
            <a:pPr algn="l"/>
            <a:r>
              <a:rPr lang="en-US" altLang="zh-CN" sz="3600" b="1" dirty="0">
                <a:latin typeface="+mj-ea"/>
                <a:cs typeface="+mj-ea"/>
                <a:sym typeface="+mn-ea"/>
              </a:rPr>
              <a:t>6.</a:t>
            </a:r>
            <a:r>
              <a:rPr lang="zh-CN" altLang="en-US" sz="3600" b="1" dirty="0">
                <a:latin typeface="+mj-ea"/>
                <a:cs typeface="+mj-ea"/>
                <a:sym typeface="+mn-ea"/>
              </a:rPr>
              <a:t>对记录进行排序 </a:t>
            </a:r>
            <a:endParaRPr lang="zh-CN" altLang="en-US" sz="3600" b="1">
              <a:latin typeface="+mj-ea"/>
              <a:cs typeface="+mj-ea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703475"/>
            <a:ext cx="9144000" cy="1200329"/>
          </a:xfrm>
        </p:spPr>
        <p:txBody>
          <a:bodyPr/>
          <a:lstStyle/>
          <a:p>
            <a:r>
              <a:rPr lang="zh-CN" altLang="en-US" sz="2800"/>
              <a:t>定义学生信息节点</a:t>
            </a:r>
            <a:endParaRPr lang="zh-CN" altLang="en-US" sz="2800"/>
          </a:p>
        </p:txBody>
      </p:sp>
      <p:pic>
        <p:nvPicPr>
          <p:cNvPr id="2" name="图片 1" descr="C:\Users\lenovo\Desktop\J%O5NT`}JDXNWTLZR{G3XFK.pngJ%O5NT`}JDXNWTLZR{G3XFK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49905" y="2025333"/>
            <a:ext cx="6092190" cy="40805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703475"/>
            <a:ext cx="9144000" cy="1200329"/>
          </a:xfrm>
        </p:spPr>
        <p:txBody>
          <a:bodyPr/>
          <a:lstStyle/>
          <a:p>
            <a:r>
              <a:rPr lang="zh-CN" altLang="en-US" sz="2800"/>
              <a:t>定义学生信息节点</a:t>
            </a:r>
            <a:endParaRPr lang="zh-CN" altLang="en-US" sz="2800"/>
          </a:p>
        </p:txBody>
      </p:sp>
      <p:pic>
        <p:nvPicPr>
          <p:cNvPr id="2" name="图片 1" descr="C:\Users\lenovo\Desktop\7L2{)VY$UNG]9$ACW(2NZ20.png7L2{)VY$UNG]9$ACW(2NZ2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133090" y="1903730"/>
            <a:ext cx="5925820" cy="42017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3"/>
          <p:cNvSpPr>
            <a:spLocks noGrp="1"/>
          </p:cNvSpPr>
          <p:nvPr>
            <p:ph idx="1"/>
          </p:nvPr>
        </p:nvSpPr>
        <p:spPr>
          <a:xfrm>
            <a:off x="2667000" y="2209800"/>
            <a:ext cx="3505200" cy="2971800"/>
          </a:xfrm>
        </p:spPr>
        <p:txBody>
          <a:bodyPr wrap="square" lIns="91440" tIns="45720" rIns="91440" bIns="45720" anchor="t"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F91717"/>
              </a:buClr>
              <a:buSzPct val="130000"/>
              <a:buFont typeface="Wingdings" panose="05000000000000000000" pitchFamily="2" charset="2"/>
              <a:buChar char="v"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、增加学生信息 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>
                <a:srgbClr val="F91717"/>
              </a:buClr>
              <a:buSzPct val="130000"/>
              <a:buFont typeface="Wingdings" panose="05000000000000000000" pitchFamily="2" charset="2"/>
              <a:buChar char="v"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、修改学生信息 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F91717"/>
              </a:buClr>
              <a:buSzPct val="130000"/>
              <a:buFont typeface="Wingdings" panose="05000000000000000000" pitchFamily="2" charset="2"/>
              <a:buChar char="v"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、显示学生信息 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F91717"/>
              </a:buClr>
              <a:buSzPct val="130000"/>
              <a:buFont typeface="Wingdings" panose="05000000000000000000" pitchFamily="2" charset="2"/>
              <a:buChar char="v"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、查询学生信息 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>
                <a:srgbClr val="F91717"/>
              </a:buClr>
              <a:buSzPct val="130000"/>
              <a:buFont typeface="Wingdings" panose="05000000000000000000" pitchFamily="2" charset="2"/>
              <a:buChar char="v"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、删除学生信息</a:t>
            </a:r>
            <a:r>
              <a:rPr lang="zh-CN" altLang="en-US" dirty="0"/>
              <a:t> 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292" name="Rectangle 11"/>
          <p:cNvSpPr/>
          <p:nvPr/>
        </p:nvSpPr>
        <p:spPr>
          <a:xfrm>
            <a:off x="5867400" y="2209800"/>
            <a:ext cx="4800600" cy="2971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just" latinLnBrk="1">
              <a:lnSpc>
                <a:spcPct val="150000"/>
              </a:lnSpc>
              <a:buClr>
                <a:srgbClr val="F91717"/>
              </a:buClr>
              <a:buSzPct val="130000"/>
              <a:buFont typeface="Wingdings" panose="05000000000000000000" pitchFamily="2" charset="2"/>
              <a:buChar char="v"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、对学生信息进行排序 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algn="just" latinLnBrk="1">
              <a:lnSpc>
                <a:spcPct val="150000"/>
              </a:lnSpc>
              <a:buClr>
                <a:srgbClr val="F91717"/>
              </a:buClr>
              <a:buSzPct val="130000"/>
              <a:buFont typeface="Wingdings" panose="05000000000000000000" pitchFamily="2" charset="2"/>
              <a:buChar char="v"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、保存学生信息至记录文件 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algn="just" latinLnBrk="1">
              <a:lnSpc>
                <a:spcPct val="150000"/>
              </a:lnSpc>
              <a:buClr>
                <a:srgbClr val="F91717"/>
              </a:buClr>
              <a:buSzPct val="130000"/>
              <a:buFont typeface="Wingdings" panose="05000000000000000000" pitchFamily="2" charset="2"/>
              <a:buChar char="v"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、从记录文件读取学生信息 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algn="just" latinLnBrk="1">
              <a:lnSpc>
                <a:spcPct val="150000"/>
              </a:lnSpc>
              <a:buClr>
                <a:srgbClr val="F91717"/>
              </a:buClr>
              <a:buSzPct val="130000"/>
              <a:buFont typeface="Wingdings" panose="05000000000000000000" pitchFamily="2" charset="2"/>
              <a:buChar char="v"/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、新建学生信息文件 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algn="just" latinLnBrk="1">
              <a:lnSpc>
                <a:spcPct val="150000"/>
              </a:lnSpc>
              <a:buClr>
                <a:srgbClr val="F91717"/>
              </a:buClr>
              <a:buSzPct val="130000"/>
              <a:buFont typeface="Wingdings" panose="05000000000000000000" pitchFamily="2" charset="2"/>
              <a:buChar char="v"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、运行结束</a:t>
            </a:r>
            <a:r>
              <a:rPr lang="zh-CN" altLang="en-US" sz="2000" dirty="0">
                <a:latin typeface="-소망M" pitchFamily="18" charset="-127"/>
                <a:ea typeface="-소망M" pitchFamily="18" charset="-127"/>
              </a:rPr>
              <a:t> </a:t>
            </a:r>
            <a:endParaRPr lang="zh-CN" altLang="en-US" sz="2000" dirty="0"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12293" name="AutoShape 13"/>
          <p:cNvSpPr/>
          <p:nvPr/>
        </p:nvSpPr>
        <p:spPr>
          <a:xfrm>
            <a:off x="1993900" y="5334000"/>
            <a:ext cx="8674100" cy="600710"/>
          </a:xfrm>
          <a:prstGeom prst="wedgeRectCallout">
            <a:avLst>
              <a:gd name="adj1" fmla="val -26847"/>
              <a:gd name="adj2" fmla="val -55991"/>
            </a:avLst>
          </a:prstGeom>
          <a:solidFill>
            <a:srgbClr val="CCFFFF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p>
            <a:pPr eaLnBrk="0" hangingPunct="0"/>
            <a:r>
              <a:rPr lang="zh-CN" altLang="en-US" dirty="0">
                <a:latin typeface="黑体" panose="02010609060101010101" charset="-122"/>
              </a:rPr>
              <a:t>注</a:t>
            </a:r>
            <a:r>
              <a:rPr lang="zh-CN" altLang="en-US" dirty="0">
                <a:latin typeface="黑体" panose="02010609060101010101" charset="-122"/>
                <a:sym typeface="Wingdings" panose="05000000000000000000" pitchFamily="2" charset="2"/>
              </a:rPr>
              <a:t>：为了简洁，该菜单仅在开始运行时显示一次</a:t>
            </a:r>
            <a:endParaRPr lang="en-US" altLang="zh-CN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2199640" y="815975"/>
            <a:ext cx="7792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>
                <a:latin typeface="+mj-ea"/>
                <a:ea typeface="+mj-ea"/>
              </a:rPr>
              <a:t>程序实现基本功能</a:t>
            </a:r>
            <a:endParaRPr lang="zh-CN" altLang="en-US" sz="3600" b="1">
              <a:latin typeface="+mj-ea"/>
              <a:ea typeface="+mj-ea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3"/>
          <p:cNvSpPr>
            <a:spLocks noGrp="1"/>
          </p:cNvSpPr>
          <p:nvPr>
            <p:ph idx="1"/>
          </p:nvPr>
        </p:nvSpPr>
        <p:spPr>
          <a:xfrm>
            <a:off x="2743200" y="2438400"/>
            <a:ext cx="7696200" cy="3581400"/>
          </a:xfrm>
        </p:spPr>
        <p:txBody>
          <a:bodyPr wrap="square" lIns="91440" tIns="45720" rIns="91440" bIns="45720" anchor="t"/>
          <a:p>
            <a:pPr marL="990600" indent="-990600" eaLnBrk="1" hangingPunct="1">
              <a:lnSpc>
                <a:spcPct val="100000"/>
              </a:lnSpc>
              <a:buNone/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320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）可以按默认名字或指定名字存储记录文件；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90600" indent="-990600" eaLnBrk="1" hangingPunct="1">
              <a:lnSpc>
                <a:spcPct val="100000"/>
              </a:lnSpc>
              <a:buNone/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320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）存储成功返回</a:t>
            </a:r>
            <a:r>
              <a:rPr lang="en-US" altLang="zh-CN" sz="3200"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，否则返回</a:t>
            </a:r>
            <a:r>
              <a:rPr lang="en-US" altLang="zh-CN" sz="3200">
                <a:latin typeface="隶书" panose="02010509060101010101" pitchFamily="49" charset="-122"/>
                <a:ea typeface="隶书" panose="02010509060101010101" pitchFamily="49" charset="-122"/>
              </a:rPr>
              <a:t>-1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90600" indent="-990600" eaLnBrk="1" hangingPunct="1">
              <a:lnSpc>
                <a:spcPct val="100000"/>
              </a:lnSpc>
              <a:buNone/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9459" name="Text Box 4"/>
          <p:cNvSpPr txBox="1"/>
          <p:nvPr/>
        </p:nvSpPr>
        <p:spPr>
          <a:xfrm>
            <a:off x="1752600" y="2133600"/>
            <a:ext cx="685800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latinLnBrk="1">
              <a:lnSpc>
                <a:spcPct val="100000"/>
              </a:lnSpc>
            </a:pPr>
            <a:r>
              <a:rPr lang="zh-CN" sz="2800">
                <a:latin typeface="华文行楷" panose="02010800040101010101" pitchFamily="2" charset="-122"/>
                <a:ea typeface="华文行楷" panose="02010800040101010101" pitchFamily="2" charset="-122"/>
              </a:rPr>
              <a:t>功能</a:t>
            </a:r>
            <a:endParaRPr lang="zh-CN" sz="2800" b="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53235" y="973455"/>
            <a:ext cx="78632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latin typeface="+mj-ea"/>
                <a:ea typeface="+mj-ea"/>
                <a:cs typeface="+mj-ea"/>
              </a:rPr>
              <a:t>7.</a:t>
            </a:r>
            <a:r>
              <a:rPr lang="zh-CN" altLang="en-US" sz="3600" b="1">
                <a:latin typeface="+mj-ea"/>
                <a:ea typeface="+mj-ea"/>
                <a:cs typeface="+mj-ea"/>
              </a:rPr>
              <a:t>文件存储</a:t>
            </a:r>
            <a:endParaRPr lang="zh-CN" altLang="en-US" sz="3600" b="1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703475"/>
            <a:ext cx="9144000" cy="1200329"/>
          </a:xfrm>
        </p:spPr>
        <p:txBody>
          <a:bodyPr/>
          <a:lstStyle/>
          <a:p>
            <a:r>
              <a:rPr lang="zh-CN" altLang="en-US" sz="2800"/>
              <a:t>选择</a:t>
            </a:r>
            <a:endParaRPr lang="zh-CN" altLang="en-US" sz="2800"/>
          </a:p>
        </p:txBody>
      </p:sp>
      <p:pic>
        <p:nvPicPr>
          <p:cNvPr id="2" name="图片 1" descr="C:\Users\lenovo\Desktop\NO`Q26}6PY9`FFJL49Y_X`V.pngNO`Q26}6PY9`FFJL49Y_X`V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72130" y="2421255"/>
            <a:ext cx="6047740" cy="32886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703475"/>
            <a:ext cx="9144000" cy="1200329"/>
          </a:xfrm>
        </p:spPr>
        <p:txBody>
          <a:bodyPr/>
          <a:lstStyle/>
          <a:p>
            <a:r>
              <a:rPr lang="zh-CN" altLang="en-US" sz="2800"/>
              <a:t>错误</a:t>
            </a:r>
            <a:endParaRPr lang="zh-CN" altLang="en-US" sz="2800"/>
          </a:p>
        </p:txBody>
      </p:sp>
      <p:pic>
        <p:nvPicPr>
          <p:cNvPr id="2" name="图片 1" descr="C:\Users\lenovo\Desktop\KNJ[{40ATFLXJIS6P_F{%PQ.pngKNJ[{40ATFLXJIS6P_F{%PQ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49905" y="2421255"/>
            <a:ext cx="6092190" cy="32886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3"/>
          <p:cNvSpPr>
            <a:spLocks noGrp="1"/>
          </p:cNvSpPr>
          <p:nvPr>
            <p:ph idx="1"/>
          </p:nvPr>
        </p:nvSpPr>
        <p:spPr>
          <a:xfrm>
            <a:off x="2743200" y="1981200"/>
            <a:ext cx="7696200" cy="4419600"/>
          </a:xfrm>
        </p:spPr>
        <p:txBody>
          <a:bodyPr wrap="square" lIns="91440" tIns="45720" rIns="91440" bIns="45720" anchor="t"/>
          <a:p>
            <a:pPr marL="990600" indent="-990600" eaLnBrk="1" hangingPunct="1">
              <a:lnSpc>
                <a:spcPct val="100000"/>
              </a:lnSpc>
              <a:buNone/>
            </a:pP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80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）可以按默认名字或指定名字将记录文件读入内存；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90600" indent="-990600" eaLnBrk="1" hangingPunct="1">
              <a:lnSpc>
                <a:spcPct val="100000"/>
              </a:lnSpc>
              <a:buNone/>
            </a:pP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80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）读取成功返回</a:t>
            </a:r>
            <a:r>
              <a:rPr lang="en-US" altLang="zh-CN" sz="2800"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，否则返回</a:t>
            </a:r>
            <a:r>
              <a:rPr lang="en-US" altLang="zh-CN" sz="2800">
                <a:latin typeface="隶书" panose="02010509060101010101" pitchFamily="49" charset="-122"/>
                <a:ea typeface="隶书" panose="02010509060101010101" pitchFamily="49" charset="-122"/>
              </a:rPr>
              <a:t>-1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90600" indent="-990600" eaLnBrk="1" hangingPunct="1">
              <a:lnSpc>
                <a:spcPct val="100000"/>
              </a:lnSpc>
              <a:buNone/>
            </a:pP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80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）可以将指定或默认文件追加到现有记录的尾部；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90600" indent="-990600" eaLnBrk="1" hangingPunct="1">
              <a:lnSpc>
                <a:spcPct val="100000"/>
              </a:lnSpc>
              <a:buNone/>
            </a:pP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80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）可以将文件连续追加到现有记录并更新记录的名次；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90600" indent="-990600" eaLnBrk="1" hangingPunct="1">
              <a:lnSpc>
                <a:spcPct val="100000"/>
              </a:lnSpc>
              <a:buNone/>
            </a:pP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800">
                <a:latin typeface="隶书" panose="02010509060101010101" pitchFamily="49" charset="-122"/>
                <a:ea typeface="隶书" panose="02010509060101010101" pitchFamily="49" charset="-122"/>
              </a:rPr>
              <a:t>5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）更新存储标志。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483" name="Text Box 4"/>
          <p:cNvSpPr txBox="1"/>
          <p:nvPr/>
        </p:nvSpPr>
        <p:spPr>
          <a:xfrm>
            <a:off x="1752600" y="2133600"/>
            <a:ext cx="685800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latinLnBrk="1">
              <a:lnSpc>
                <a:spcPct val="100000"/>
              </a:lnSpc>
            </a:pPr>
            <a:r>
              <a:rPr lang="zh-CN" sz="2800">
                <a:latin typeface="华文行楷" panose="02010800040101010101" pitchFamily="2" charset="-122"/>
                <a:ea typeface="华文行楷" panose="02010800040101010101" pitchFamily="2" charset="-122"/>
              </a:rPr>
              <a:t>功能</a:t>
            </a:r>
            <a:endParaRPr lang="zh-CN" sz="2800" b="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15110" y="683895"/>
            <a:ext cx="7845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latin typeface="+mj-ea"/>
                <a:ea typeface="+mj-ea"/>
                <a:cs typeface="+mj-ea"/>
              </a:rPr>
              <a:t>8.</a:t>
            </a:r>
            <a:r>
              <a:rPr lang="zh-CN" altLang="en-US" sz="3600" b="1">
                <a:latin typeface="+mj-ea"/>
                <a:ea typeface="+mj-ea"/>
                <a:cs typeface="+mj-ea"/>
              </a:rPr>
              <a:t>读取文件</a:t>
            </a:r>
            <a:endParaRPr lang="zh-CN" altLang="en-US" sz="3600" b="1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3"/>
          <p:cNvSpPr>
            <a:spLocks noGrp="1"/>
          </p:cNvSpPr>
          <p:nvPr>
            <p:ph idx="1"/>
          </p:nvPr>
        </p:nvSpPr>
        <p:spPr>
          <a:xfrm>
            <a:off x="2590800" y="1981200"/>
            <a:ext cx="8077200" cy="4419600"/>
          </a:xfrm>
        </p:spPr>
        <p:txBody>
          <a:bodyPr wrap="square" lIns="91440" tIns="45720" rIns="91440" bIns="45720" anchor="t"/>
          <a:p>
            <a:pPr marL="990600" indent="-990600" eaLnBrk="1" hangingPunct="1">
              <a:lnSpc>
                <a:spcPct val="100000"/>
              </a:lnSpc>
              <a:buNone/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320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）用来重新建立学生信息记录；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90600" indent="-990600" eaLnBrk="1" hangingPunct="1">
              <a:lnSpc>
                <a:spcPct val="100000"/>
              </a:lnSpc>
              <a:buNone/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320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）如果已经有记录存在，可以覆盖原记录或者在原记录后面追加，也可将原有记录信息保存到一个指定文件，然后重新建立记录；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90600" indent="-990600" eaLnBrk="1" hangingPunct="1">
              <a:lnSpc>
                <a:spcPct val="100000"/>
              </a:lnSpc>
              <a:buNone/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320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）给出相应的提示信息。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7411" name="Text Box 4"/>
          <p:cNvSpPr txBox="1"/>
          <p:nvPr/>
        </p:nvSpPr>
        <p:spPr>
          <a:xfrm>
            <a:off x="1828800" y="1600200"/>
            <a:ext cx="685800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latinLnBrk="1">
              <a:lnSpc>
                <a:spcPct val="100000"/>
              </a:lnSpc>
            </a:pPr>
            <a:r>
              <a:rPr lang="zh-CN" sz="2800">
                <a:latin typeface="华文行楷" panose="02010800040101010101" pitchFamily="2" charset="-122"/>
                <a:ea typeface="华文行楷" panose="02010800040101010101" pitchFamily="2" charset="-122"/>
              </a:rPr>
              <a:t>功能</a:t>
            </a:r>
            <a:endParaRPr lang="zh-CN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1270" y="671195"/>
            <a:ext cx="7016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latin typeface="+mj-ea"/>
                <a:ea typeface="+mj-ea"/>
                <a:cs typeface="+mj-ea"/>
              </a:rPr>
              <a:t>9.</a:t>
            </a:r>
            <a:r>
              <a:rPr lang="zh-CN" altLang="en-US" sz="3600" b="1">
                <a:latin typeface="+mj-ea"/>
                <a:ea typeface="+mj-ea"/>
                <a:cs typeface="+mj-ea"/>
              </a:rPr>
              <a:t>新建学生信息文件</a:t>
            </a:r>
            <a:endParaRPr lang="zh-CN" altLang="en-US" sz="3600" b="1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703475"/>
            <a:ext cx="9144000" cy="1200329"/>
          </a:xfrm>
        </p:spPr>
        <p:txBody>
          <a:bodyPr/>
          <a:lstStyle/>
          <a:p>
            <a:r>
              <a:rPr lang="zh-CN" altLang="en-US" sz="2800"/>
              <a:t>选择</a:t>
            </a:r>
            <a:endParaRPr lang="zh-CN" altLang="en-US" sz="2800"/>
          </a:p>
        </p:txBody>
      </p:sp>
      <p:pic>
        <p:nvPicPr>
          <p:cNvPr id="2" name="图片 1" descr="C:\Users\lenovo\Desktop\UGLS{ZSDHXW}8@$01]8U$G7.pngUGLS{ZSDHXW}8@$01]8U$G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49905" y="2579688"/>
            <a:ext cx="6092190" cy="29718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703475"/>
            <a:ext cx="9144000" cy="1200329"/>
          </a:xfrm>
        </p:spPr>
        <p:txBody>
          <a:bodyPr/>
          <a:lstStyle/>
          <a:p>
            <a:r>
              <a:rPr lang="zh-CN" altLang="en-US" sz="2800"/>
              <a:t>错误</a:t>
            </a:r>
            <a:endParaRPr lang="zh-CN" altLang="en-US" sz="2800"/>
          </a:p>
        </p:txBody>
      </p:sp>
      <p:pic>
        <p:nvPicPr>
          <p:cNvPr id="2" name="图片 1" descr="C:\Users\lenovo\Desktop\N]C4F}8)TNFH3E)X)5VJWNB.pngN]C4F}8)TNFH3E)X)5VJWNB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49905" y="2438718"/>
            <a:ext cx="6092190" cy="32537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3"/>
          <p:cNvSpPr>
            <a:spLocks noGrp="1"/>
          </p:cNvSpPr>
          <p:nvPr>
            <p:ph idx="1"/>
          </p:nvPr>
        </p:nvSpPr>
        <p:spPr>
          <a:xfrm>
            <a:off x="2590800" y="1981200"/>
            <a:ext cx="8077200" cy="4419600"/>
          </a:xfrm>
        </p:spPr>
        <p:txBody>
          <a:bodyPr wrap="square" lIns="91440" tIns="45720" rIns="91440" bIns="45720" anchor="t"/>
          <a:p>
            <a:pPr marL="990600" indent="-990600" eaLnBrk="1" hangingPunct="1">
              <a:lnSpc>
                <a:spcPct val="100000"/>
              </a:lnSpc>
              <a:buNone/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320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）终止总循环，退出系统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90600" indent="-990600" eaLnBrk="1" hangingPunct="1">
              <a:lnSpc>
                <a:spcPct val="100000"/>
              </a:lnSpc>
              <a:buNone/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）给出提示信息</a:t>
            </a:r>
            <a:endParaRPr lang="zh-CN" altLang="en-US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7411" name="Text Box 4"/>
          <p:cNvSpPr txBox="1"/>
          <p:nvPr/>
        </p:nvSpPr>
        <p:spPr>
          <a:xfrm>
            <a:off x="1828800" y="1600200"/>
            <a:ext cx="685800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latinLnBrk="1">
              <a:lnSpc>
                <a:spcPct val="100000"/>
              </a:lnSpc>
            </a:pPr>
            <a:r>
              <a:rPr lang="zh-CN" sz="2800">
                <a:latin typeface="华文行楷" panose="02010800040101010101" pitchFamily="2" charset="-122"/>
                <a:ea typeface="华文行楷" panose="02010800040101010101" pitchFamily="2" charset="-122"/>
              </a:rPr>
              <a:t>功能</a:t>
            </a:r>
            <a:endParaRPr lang="zh-CN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1270" y="671195"/>
            <a:ext cx="7016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latin typeface="+mj-ea"/>
                <a:ea typeface="+mj-ea"/>
                <a:cs typeface="+mj-ea"/>
              </a:rPr>
              <a:t>0.</a:t>
            </a:r>
            <a:r>
              <a:rPr lang="zh-CN" altLang="en-US" sz="3600" b="1">
                <a:latin typeface="+mj-ea"/>
                <a:ea typeface="+mj-ea"/>
                <a:cs typeface="+mj-ea"/>
              </a:rPr>
              <a:t>退出系统</a:t>
            </a:r>
            <a:endParaRPr lang="zh-CN" altLang="en-US" sz="3600" b="1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703475"/>
            <a:ext cx="9144000" cy="1200329"/>
          </a:xfrm>
        </p:spPr>
        <p:txBody>
          <a:bodyPr/>
          <a:lstStyle/>
          <a:p>
            <a:r>
              <a:rPr lang="zh-CN" altLang="en-US" sz="2800"/>
              <a:t>退出</a:t>
            </a:r>
            <a:endParaRPr lang="zh-CN" altLang="en-US" sz="2800"/>
          </a:p>
        </p:txBody>
      </p:sp>
      <p:pic>
        <p:nvPicPr>
          <p:cNvPr id="2" name="图片 1" descr="C:\Users\lenovo\Desktop\)I{B$3$R7_23I_9`73~$]}P.png)I{B$3$R7_23I_9`73~$]}P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49905" y="2333625"/>
            <a:ext cx="6092190" cy="33305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谢谢观看！</a:t>
            </a:r>
            <a:endParaRPr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3628390"/>
            <a:ext cx="9144000" cy="917575"/>
          </a:xfrm>
        </p:spPr>
        <p:txBody>
          <a:bodyPr/>
          <a:lstStyle/>
          <a:p>
            <a:r>
              <a:rPr lang="en-US" altLang="zh-CN"/>
              <a:t>THANKS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703475"/>
            <a:ext cx="9144000" cy="1200329"/>
          </a:xfrm>
        </p:spPr>
        <p:txBody>
          <a:bodyPr/>
          <a:lstStyle/>
          <a:p>
            <a:pPr algn="ctr"/>
            <a:r>
              <a:rPr lang="zh-CN" altLang="en-US" sz="3600"/>
              <a:t>菜单</a:t>
            </a:r>
            <a:endParaRPr lang="zh-CN" altLang="en-US" sz="3600"/>
          </a:p>
        </p:txBody>
      </p:sp>
      <p:pic>
        <p:nvPicPr>
          <p:cNvPr id="2" name="图片 1" descr="C:\Users\lenovo\Desktop\4B@ZWF9X)(@N`}{45I54{0U.png4B@ZWF9X)(@N`}{45I54{0U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49905" y="2283460"/>
            <a:ext cx="6092190" cy="35642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703475"/>
            <a:ext cx="9144000" cy="1200329"/>
          </a:xfrm>
        </p:spPr>
        <p:txBody>
          <a:bodyPr/>
          <a:lstStyle/>
          <a:p>
            <a:pPr algn="l"/>
            <a:r>
              <a:rPr lang="zh-CN" altLang="en-US" sz="3600"/>
              <a:t>准备：定义学生信息节点</a:t>
            </a:r>
            <a:endParaRPr lang="zh-CN" altLang="en-US" sz="3600"/>
          </a:p>
        </p:txBody>
      </p:sp>
      <p:pic>
        <p:nvPicPr>
          <p:cNvPr id="2" name="图片 1" descr="V1$Q@XS]{UP]]TIW5YOI`P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905" y="1903730"/>
            <a:ext cx="6092190" cy="43237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分项功能介绍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3"/>
          <p:cNvSpPr>
            <a:spLocks noGrp="1"/>
          </p:cNvSpPr>
          <p:nvPr>
            <p:ph idx="1"/>
          </p:nvPr>
        </p:nvSpPr>
        <p:spPr>
          <a:xfrm>
            <a:off x="2590800" y="1981200"/>
            <a:ext cx="8077200" cy="4419600"/>
          </a:xfrm>
        </p:spPr>
        <p:txBody>
          <a:bodyPr wrap="square" lIns="91440" tIns="45720" rIns="91440" bIns="45720" anchor="t"/>
          <a:p>
            <a:pPr marL="990600" indent="-990600" eaLnBrk="1" hangingPunct="1">
              <a:lnSpc>
                <a:spcPct val="100000"/>
              </a:lnSpc>
              <a:spcBef>
                <a:spcPct val="35000"/>
              </a:spcBef>
              <a:buNone/>
            </a:pP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80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）可在已有记录后面追加新的记录；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90600" indent="-990600" eaLnBrk="1" hangingPunct="1">
              <a:lnSpc>
                <a:spcPct val="100000"/>
              </a:lnSpc>
              <a:spcBef>
                <a:spcPct val="35000"/>
              </a:spcBef>
              <a:buNone/>
            </a:pP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80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）可以随时用它增加新的记录，它们仅仅保存在链表；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90600" indent="-990600" eaLnBrk="1" hangingPunct="1">
              <a:lnSpc>
                <a:spcPct val="100000"/>
              </a:lnSpc>
              <a:spcBef>
                <a:spcPct val="35000"/>
              </a:spcBef>
              <a:buNone/>
            </a:pP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90600" indent="-990600" eaLnBrk="1" hangingPunct="1">
              <a:lnSpc>
                <a:spcPct val="100000"/>
              </a:lnSpc>
              <a:spcBef>
                <a:spcPct val="35000"/>
              </a:spcBef>
              <a:buNone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6387" name="Text Box 9"/>
          <p:cNvSpPr txBox="1"/>
          <p:nvPr/>
        </p:nvSpPr>
        <p:spPr>
          <a:xfrm>
            <a:off x="1752600" y="2133600"/>
            <a:ext cx="685800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latinLnBrk="1">
              <a:lnSpc>
                <a:spcPct val="100000"/>
              </a:lnSpc>
            </a:pPr>
            <a:r>
              <a:rPr lang="zh-CN" sz="2800">
                <a:latin typeface="华文行楷" panose="02010800040101010101" pitchFamily="2" charset="-122"/>
                <a:ea typeface="华文行楷" panose="02010800040101010101" pitchFamily="2" charset="-122"/>
              </a:rPr>
              <a:t>功能</a:t>
            </a:r>
            <a:endParaRPr lang="zh-CN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4855" y="592455"/>
            <a:ext cx="85293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/>
              <a:t>1.</a:t>
            </a:r>
            <a:r>
              <a:rPr lang="zh-CN" altLang="en-US" sz="3600" b="1"/>
              <a:t>增加学生信息</a:t>
            </a:r>
            <a:endParaRPr lang="zh-CN" altLang="en-US" sz="3600" b="1"/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703475"/>
            <a:ext cx="9144000" cy="1200329"/>
          </a:xfrm>
        </p:spPr>
        <p:txBody>
          <a:bodyPr/>
          <a:lstStyle/>
          <a:p>
            <a:pPr algn="l"/>
            <a:r>
              <a:rPr lang="zh-CN" altLang="en-US" sz="3600"/>
              <a:t>信息输入实例</a:t>
            </a:r>
            <a:endParaRPr lang="zh-CN" altLang="en-US" sz="3600"/>
          </a:p>
        </p:txBody>
      </p:sp>
      <p:pic>
        <p:nvPicPr>
          <p:cNvPr id="2" name="图片 1" descr="C:\Users\lenovo\Desktop\B1C4P[Q}6GP%IY_TIUCY2RP.pngB1C4P[Q}6GP%IY_TIUCY2R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426143" y="1903730"/>
            <a:ext cx="5339715" cy="43237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3"/>
          <p:cNvSpPr>
            <a:spLocks noGrp="1"/>
          </p:cNvSpPr>
          <p:nvPr>
            <p:ph idx="1"/>
          </p:nvPr>
        </p:nvSpPr>
        <p:spPr>
          <a:xfrm>
            <a:off x="2743200" y="1981200"/>
            <a:ext cx="7696200" cy="4419600"/>
          </a:xfrm>
        </p:spPr>
        <p:txBody>
          <a:bodyPr wrap="square" lIns="91440" tIns="45720" rIns="91440" bIns="45720" anchor="t">
            <a:normAutofit lnSpcReduction="20000"/>
          </a:bodyPr>
          <a:p>
            <a:pPr marL="990600" indent="-990600" eaLnBrk="1" hangingPunct="1">
              <a:lnSpc>
                <a:spcPct val="100000"/>
              </a:lnSpc>
              <a:buNone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）可以按一定方式修改记录（学号，姓名，名次）；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90600" indent="-990600" eaLnBrk="1" hangingPunct="1">
              <a:lnSpc>
                <a:spcPct val="100000"/>
              </a:lnSpc>
              <a:buNone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）选择修改方式错误可以给出提示信息；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90600" indent="-990600" eaLnBrk="1" hangingPunct="1">
              <a:lnSpc>
                <a:spcPct val="100000"/>
              </a:lnSpc>
              <a:buNone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）如查找不到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需要修改的信息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，给出提示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90600" indent="-990600" eaLnBrk="1" hangingPunct="1">
              <a:lnSpc>
                <a:spcPct val="100000"/>
              </a:lnSpc>
              <a:buNone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）给出需要修改内容选项，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选择内容错误给出提示并重试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90600" indent="-990600" eaLnBrk="1" hangingPunct="1">
              <a:lnSpc>
                <a:spcPct val="100000"/>
              </a:lnSpc>
              <a:buNone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5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给出将被修改记录的信息；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90600" indent="-990600" eaLnBrk="1" hangingPunct="1">
              <a:lnSpc>
                <a:spcPct val="100000"/>
              </a:lnSpc>
              <a:buNone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）修改后，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更新其它记录的名次；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90600" indent="-990600" eaLnBrk="1" hangingPunct="1">
              <a:lnSpc>
                <a:spcPct val="100000"/>
              </a:lnSpc>
              <a:buNone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修改操作仅限于内存，只有进行存储操作时，才能覆盖原记录；</a:t>
            </a:r>
            <a:r>
              <a:rPr lang="zh-CN" altLang="en-US" dirty="0">
                <a:sym typeface="+mn-ea"/>
              </a:rPr>
              <a:t> </a:t>
            </a:r>
            <a:endParaRPr lang="zh-CN" altLang="en-US" dirty="0"/>
          </a:p>
          <a:p>
            <a:pPr marL="990600" indent="-990600" eaLnBrk="1" hangingPunct="1">
              <a:lnSpc>
                <a:spcPct val="100000"/>
              </a:lnSpc>
              <a:buNone/>
            </a:pPr>
            <a:endParaRPr lang="zh-CN" altLang="en-US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>
            <a:normAutofit/>
          </a:bodyPr>
          <a:p>
            <a:pPr algn="l"/>
            <a:r>
              <a:rPr lang="en-US" altLang="zh-CN" sz="3600" b="1" dirty="0">
                <a:latin typeface="+mj-ea"/>
                <a:cs typeface="+mj-ea"/>
                <a:sym typeface="+mn-ea"/>
              </a:rPr>
              <a:t>2.</a:t>
            </a:r>
            <a:r>
              <a:rPr lang="zh-CN" altLang="en-US" sz="3600" b="1" dirty="0">
                <a:latin typeface="+mj-ea"/>
                <a:cs typeface="+mj-ea"/>
                <a:sym typeface="+mn-ea"/>
              </a:rPr>
              <a:t>修改记录 </a:t>
            </a:r>
            <a:endParaRPr lang="zh-CN" altLang="en-US" sz="3600" b="1">
              <a:latin typeface="+mj-ea"/>
              <a:cs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85620" y="2250440"/>
            <a:ext cx="459740" cy="26060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/>
              <a:t>功能</a:t>
            </a:r>
            <a:endParaRPr lang="zh-CN" altLang="en-US"/>
          </a:p>
        </p:txBody>
      </p:sp>
    </p:spTree>
  </p:cSld>
  <p:clrMapOvr>
    <a:masterClrMapping/>
  </p:clrMapOvr>
  <p:transition spd="slow">
    <p:fade thruBlk="1"/>
  </p:transition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0000"/>
</p:tagLst>
</file>

<file path=ppt/tags/tag10.xml><?xml version="1.0" encoding="utf-8"?>
<p:tagLst xmlns:p="http://schemas.openxmlformats.org/presentationml/2006/main">
  <p:tag name="KSO_WM_TEMPLATE_CATEGORY" val="custom"/>
  <p:tag name="KSO_WM_TEMPLATE_INDEX" val="20182222"/>
  <p:tag name="KSO_WM_TAG_VERSION" val="1.0"/>
  <p:tag name="KSO_WM_SLIDE_ID" val="custom20182222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22、25、30、31、"/>
  <p:tag name="KSO_WM_BEAUTIFY_FLAG" val="#wm#"/>
  <p:tag name="KSO_WM_SLIDE_SUBTYPE" val="pureTxt"/>
</p:tagLst>
</file>

<file path=ppt/tags/tag11.xml><?xml version="1.0" encoding="utf-8"?>
<p:tagLst xmlns:p="http://schemas.openxmlformats.org/presentationml/2006/main">
  <p:tag name="KSO_WM_TEMPLATE_CATEGORY" val="custom"/>
  <p:tag name="KSO_WM_TEMPLATE_INDEX" val="20182222"/>
  <p:tag name="KSO_WM_UNIT_TYPE" val="a"/>
  <p:tag name="KSO_WM_UNIT_INDEX" val="1"/>
  <p:tag name="KSO_WM_UNIT_ID" val="custom20182222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低面几何风商务通用"/>
</p:tagLst>
</file>

<file path=ppt/tags/tag12.xml><?xml version="1.0" encoding="utf-8"?>
<p:tagLst xmlns:p="http://schemas.openxmlformats.org/presentationml/2006/main">
  <p:tag name="KSO_WM_TEMPLATE_CATEGORY" val="custom"/>
  <p:tag name="KSO_WM_TEMPLATE_INDEX" val="20182222"/>
  <p:tag name="KSO_WM_TAG_VERSION" val="1.0"/>
  <p:tag name="KSO_WM_SLIDE_ID" val="custom20182222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22、25、30、31、"/>
  <p:tag name="KSO_WM_BEAUTIFY_FLAG" val="#wm#"/>
  <p:tag name="KSO_WM_SLIDE_SUBTYPE" val="pureTxt"/>
</p:tagLst>
</file>

<file path=ppt/tags/tag13.xml><?xml version="1.0" encoding="utf-8"?>
<p:tagLst xmlns:p="http://schemas.openxmlformats.org/presentationml/2006/main">
  <p:tag name="KSO_WM_TEMPLATE_CATEGORY" val="custom"/>
  <p:tag name="KSO_WM_TEMPLATE_INDEX" val="20182222"/>
  <p:tag name="KSO_WM_UNIT_TYPE" val="a"/>
  <p:tag name="KSO_WM_UNIT_INDEX" val="1"/>
  <p:tag name="KSO_WM_UNIT_ID" val="custom20182222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低面几何风商务通用"/>
</p:tagLst>
</file>

<file path=ppt/tags/tag14.xml><?xml version="1.0" encoding="utf-8"?>
<p:tagLst xmlns:p="http://schemas.openxmlformats.org/presentationml/2006/main">
  <p:tag name="KSO_WM_TEMPLATE_CATEGORY" val="custom"/>
  <p:tag name="KSO_WM_TEMPLATE_INDEX" val="20182222"/>
  <p:tag name="KSO_WM_TAG_VERSION" val="1.0"/>
  <p:tag name="KSO_WM_SLIDE_ID" val="custom20182222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22、25、30、31、"/>
  <p:tag name="KSO_WM_BEAUTIFY_FLAG" val="#wm#"/>
  <p:tag name="KSO_WM_SLIDE_SUBTYPE" val="pureTxt"/>
</p:tagLst>
</file>

<file path=ppt/tags/tag15.xml><?xml version="1.0" encoding="utf-8"?>
<p:tagLst xmlns:p="http://schemas.openxmlformats.org/presentationml/2006/main">
  <p:tag name="KSO_WM_TEMPLATE_CATEGORY" val="custom"/>
  <p:tag name="KSO_WM_TEMPLATE_INDEX" val="20182222"/>
  <p:tag name="KSO_WM_UNIT_TYPE" val="a"/>
  <p:tag name="KSO_WM_UNIT_INDEX" val="1"/>
  <p:tag name="KSO_WM_UNIT_ID" val="custom20182222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低面几何风商务通用"/>
</p:tagLst>
</file>

<file path=ppt/tags/tag16.xml><?xml version="1.0" encoding="utf-8"?>
<p:tagLst xmlns:p="http://schemas.openxmlformats.org/presentationml/2006/main">
  <p:tag name="KSO_WM_TEMPLATE_CATEGORY" val="custom"/>
  <p:tag name="KSO_WM_TEMPLATE_INDEX" val="20182222"/>
  <p:tag name="KSO_WM_TAG_VERSION" val="1.0"/>
  <p:tag name="KSO_WM_SLIDE_ID" val="custom20182222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22、25、30、31、"/>
  <p:tag name="KSO_WM_BEAUTIFY_FLAG" val="#wm#"/>
  <p:tag name="KSO_WM_SLIDE_SUBTYPE" val="pureTxt"/>
</p:tagLst>
</file>

<file path=ppt/tags/tag17.xml><?xml version="1.0" encoding="utf-8"?>
<p:tagLst xmlns:p="http://schemas.openxmlformats.org/presentationml/2006/main">
  <p:tag name="KSO_WM_TEMPLATE_CATEGORY" val="custom"/>
  <p:tag name="KSO_WM_TEMPLATE_INDEX" val="20182222"/>
  <p:tag name="KSO_WM_UNIT_TYPE" val="a"/>
  <p:tag name="KSO_WM_UNIT_INDEX" val="1"/>
  <p:tag name="KSO_WM_UNIT_ID" val="custom20182222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低面几何风商务通用"/>
</p:tagLst>
</file>

<file path=ppt/tags/tag18.xml><?xml version="1.0" encoding="utf-8"?>
<p:tagLst xmlns:p="http://schemas.openxmlformats.org/presentationml/2006/main">
  <p:tag name="KSO_WM_TEMPLATE_CATEGORY" val="custom"/>
  <p:tag name="KSO_WM_TEMPLATE_INDEX" val="20182222"/>
  <p:tag name="KSO_WM_TAG_VERSION" val="1.0"/>
  <p:tag name="KSO_WM_SLIDE_ID" val="custom20182222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22、25、30、31、"/>
  <p:tag name="KSO_WM_BEAUTIFY_FLAG" val="#wm#"/>
  <p:tag name="KSO_WM_SLIDE_SUBTYPE" val="pureTxt"/>
</p:tagLst>
</file>

<file path=ppt/tags/tag19.xml><?xml version="1.0" encoding="utf-8"?>
<p:tagLst xmlns:p="http://schemas.openxmlformats.org/presentationml/2006/main">
  <p:tag name="KSO_WM_TEMPLATE_CATEGORY" val="custom"/>
  <p:tag name="KSO_WM_TEMPLATE_INDEX" val="20182222"/>
  <p:tag name="KSO_WM_UNIT_TYPE" val="a"/>
  <p:tag name="KSO_WM_UNIT_INDEX" val="1"/>
  <p:tag name="KSO_WM_UNIT_ID" val="custom20182222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低面几何风商务通用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0000"/>
</p:tagLst>
</file>

<file path=ppt/tags/tag20.xml><?xml version="1.0" encoding="utf-8"?>
<p:tagLst xmlns:p="http://schemas.openxmlformats.org/presentationml/2006/main">
  <p:tag name="KSO_WM_TEMPLATE_CATEGORY" val="custom"/>
  <p:tag name="KSO_WM_TEMPLATE_INDEX" val="20182222"/>
  <p:tag name="KSO_WM_TAG_VERSION" val="1.0"/>
  <p:tag name="KSO_WM_SLIDE_ID" val="custom20182222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22、25、30、31、"/>
  <p:tag name="KSO_WM_BEAUTIFY_FLAG" val="#wm#"/>
  <p:tag name="KSO_WM_SLIDE_SUBTYPE" val="pureTxt"/>
</p:tagLst>
</file>

<file path=ppt/tags/tag21.xml><?xml version="1.0" encoding="utf-8"?>
<p:tagLst xmlns:p="http://schemas.openxmlformats.org/presentationml/2006/main">
  <p:tag name="KSO_WM_TEMPLATE_CATEGORY" val="custom"/>
  <p:tag name="KSO_WM_TEMPLATE_INDEX" val="20182222"/>
  <p:tag name="KSO_WM_UNIT_TYPE" val="a"/>
  <p:tag name="KSO_WM_UNIT_INDEX" val="1"/>
  <p:tag name="KSO_WM_UNIT_ID" val="custom20182222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低面几何风商务通用"/>
</p:tagLst>
</file>

<file path=ppt/tags/tag22.xml><?xml version="1.0" encoding="utf-8"?>
<p:tagLst xmlns:p="http://schemas.openxmlformats.org/presentationml/2006/main">
  <p:tag name="KSO_WM_TEMPLATE_CATEGORY" val="custom"/>
  <p:tag name="KSO_WM_TEMPLATE_INDEX" val="20182222"/>
  <p:tag name="KSO_WM_TAG_VERSION" val="1.0"/>
  <p:tag name="KSO_WM_SLIDE_ID" val="custom20182222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22、25、30、31、"/>
  <p:tag name="KSO_WM_BEAUTIFY_FLAG" val="#wm#"/>
  <p:tag name="KSO_WM_SLIDE_SUBTYPE" val="pureTxt"/>
</p:tagLst>
</file>

<file path=ppt/tags/tag23.xml><?xml version="1.0" encoding="utf-8"?>
<p:tagLst xmlns:p="http://schemas.openxmlformats.org/presentationml/2006/main">
  <p:tag name="KSO_WM_TEMPLATE_CATEGORY" val="custom"/>
  <p:tag name="KSO_WM_TEMPLATE_INDEX" val="20182222"/>
  <p:tag name="KSO_WM_UNIT_TYPE" val="a"/>
  <p:tag name="KSO_WM_UNIT_INDEX" val="1"/>
  <p:tag name="KSO_WM_UNIT_ID" val="custom20182222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低面几何风商务通用"/>
</p:tagLst>
</file>

<file path=ppt/tags/tag24.xml><?xml version="1.0" encoding="utf-8"?>
<p:tagLst xmlns:p="http://schemas.openxmlformats.org/presentationml/2006/main">
  <p:tag name="KSO_WM_TEMPLATE_CATEGORY" val="custom"/>
  <p:tag name="KSO_WM_TEMPLATE_INDEX" val="20182222"/>
  <p:tag name="KSO_WM_TAG_VERSION" val="1.0"/>
  <p:tag name="KSO_WM_SLIDE_ID" val="custom20182222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22、25、30、31、"/>
  <p:tag name="KSO_WM_BEAUTIFY_FLAG" val="#wm#"/>
  <p:tag name="KSO_WM_SLIDE_SUBTYPE" val="pureTxt"/>
</p:tagLst>
</file>

<file path=ppt/tags/tag25.xml><?xml version="1.0" encoding="utf-8"?>
<p:tagLst xmlns:p="http://schemas.openxmlformats.org/presentationml/2006/main">
  <p:tag name="KSO_WM_TEMPLATE_CATEGORY" val="custom"/>
  <p:tag name="KSO_WM_TEMPLATE_INDEX" val="20182222"/>
  <p:tag name="KSO_WM_UNIT_TYPE" val="a"/>
  <p:tag name="KSO_WM_UNIT_INDEX" val="1"/>
  <p:tag name="KSO_WM_UNIT_ID" val="custom20182222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低面几何风商务通用"/>
</p:tagLst>
</file>

<file path=ppt/tags/tag26.xml><?xml version="1.0" encoding="utf-8"?>
<p:tagLst xmlns:p="http://schemas.openxmlformats.org/presentationml/2006/main">
  <p:tag name="KSO_WM_TEMPLATE_CATEGORY" val="custom"/>
  <p:tag name="KSO_WM_TEMPLATE_INDEX" val="20182222"/>
  <p:tag name="KSO_WM_TAG_VERSION" val="1.0"/>
  <p:tag name="KSO_WM_SLIDE_ID" val="custom20182222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22、25、30、31、"/>
  <p:tag name="KSO_WM_BEAUTIFY_FLAG" val="#wm#"/>
  <p:tag name="KSO_WM_SLIDE_SUBTYPE" val="pureTxt"/>
</p:tagLst>
</file>

<file path=ppt/tags/tag27.xml><?xml version="1.0" encoding="utf-8"?>
<p:tagLst xmlns:p="http://schemas.openxmlformats.org/presentationml/2006/main">
  <p:tag name="KSO_WM_TEMPLATE_CATEGORY" val="custom"/>
  <p:tag name="KSO_WM_TEMPLATE_INDEX" val="20182222"/>
  <p:tag name="KSO_WM_UNIT_TYPE" val="a"/>
  <p:tag name="KSO_WM_UNIT_INDEX" val="1"/>
  <p:tag name="KSO_WM_UNIT_ID" val="custom20182222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低面几何风商务通用"/>
</p:tagLst>
</file>

<file path=ppt/tags/tag28.xml><?xml version="1.0" encoding="utf-8"?>
<p:tagLst xmlns:p="http://schemas.openxmlformats.org/presentationml/2006/main">
  <p:tag name="KSO_WM_TEMPLATE_CATEGORY" val="custom"/>
  <p:tag name="KSO_WM_TEMPLATE_INDEX" val="20182222"/>
  <p:tag name="KSO_WM_TAG_VERSION" val="1.0"/>
  <p:tag name="KSO_WM_SLIDE_ID" val="custom20182222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22、25、30、31、"/>
  <p:tag name="KSO_WM_BEAUTIFY_FLAG" val="#wm#"/>
  <p:tag name="KSO_WM_SLIDE_SUBTYPE" val="pureTxt"/>
</p:tagLst>
</file>

<file path=ppt/tags/tag29.xml><?xml version="1.0" encoding="utf-8"?>
<p:tagLst xmlns:p="http://schemas.openxmlformats.org/presentationml/2006/main">
  <p:tag name="KSO_WM_TEMPLATE_CATEGORY" val="custom"/>
  <p:tag name="KSO_WM_TEMPLATE_INDEX" val="20182222"/>
  <p:tag name="KSO_WM_UNIT_TYPE" val="a"/>
  <p:tag name="KSO_WM_UNIT_INDEX" val="1"/>
  <p:tag name="KSO_WM_UNIT_ID" val="custom20182222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低面几何风商务通用"/>
</p:tagLst>
</file>

<file path=ppt/tags/tag3.xml><?xml version="1.0" encoding="utf-8"?>
<p:tagLst xmlns:p="http://schemas.openxmlformats.org/presentationml/2006/main">
  <p:tag name="KSO_WM_TEMPLATE_CATEGORY" val="custom"/>
  <p:tag name="KSO_WM_TEMPLATE_INDEX" val="20182222"/>
  <p:tag name="KSO_WM_TAG_VERSION" val="1.0"/>
  <p:tag name="KSO_WM_TEMPLATE_THUMBS_INDEX" val="1、9、12、16、22、25、30、31、"/>
  <p:tag name="KSO_WM_BEAUTIFY_FLAG" val="#wm#"/>
</p:tagLst>
</file>

<file path=ppt/tags/tag30.xml><?xml version="1.0" encoding="utf-8"?>
<p:tagLst xmlns:p="http://schemas.openxmlformats.org/presentationml/2006/main">
  <p:tag name="KSO_WM_TEMPLATE_CATEGORY" val="custom"/>
  <p:tag name="KSO_WM_TEMPLATE_INDEX" val="20182222"/>
  <p:tag name="KSO_WM_TAG_VERSION" val="1.0"/>
  <p:tag name="KSO_WM_SLIDE_ID" val="custom20182222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22、25、30、31、"/>
  <p:tag name="KSO_WM_BEAUTIFY_FLAG" val="#wm#"/>
  <p:tag name="KSO_WM_SLIDE_SUBTYPE" val="pureTxt"/>
</p:tagLst>
</file>

<file path=ppt/tags/tag31.xml><?xml version="1.0" encoding="utf-8"?>
<p:tagLst xmlns:p="http://schemas.openxmlformats.org/presentationml/2006/main">
  <p:tag name="KSO_WM_TEMPLATE_CATEGORY" val="custom"/>
  <p:tag name="KSO_WM_TEMPLATE_INDEX" val="20182222"/>
  <p:tag name="KSO_WM_UNIT_TYPE" val="a"/>
  <p:tag name="KSO_WM_UNIT_INDEX" val="1"/>
  <p:tag name="KSO_WM_UNIT_ID" val="custom20182222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低面几何风商务通用"/>
</p:tagLst>
</file>

<file path=ppt/tags/tag32.xml><?xml version="1.0" encoding="utf-8"?>
<p:tagLst xmlns:p="http://schemas.openxmlformats.org/presentationml/2006/main">
  <p:tag name="KSO_WM_TEMPLATE_CATEGORY" val="custom"/>
  <p:tag name="KSO_WM_TEMPLATE_INDEX" val="20182222"/>
  <p:tag name="KSO_WM_TAG_VERSION" val="1.0"/>
  <p:tag name="KSO_WM_SLIDE_ID" val="custom20182222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22、25、30、31、"/>
  <p:tag name="KSO_WM_BEAUTIFY_FLAG" val="#wm#"/>
  <p:tag name="KSO_WM_SLIDE_SUBTYPE" val="pureTxt"/>
</p:tagLst>
</file>

<file path=ppt/tags/tag33.xml><?xml version="1.0" encoding="utf-8"?>
<p:tagLst xmlns:p="http://schemas.openxmlformats.org/presentationml/2006/main">
  <p:tag name="KSO_WM_TEMPLATE_CATEGORY" val="custom"/>
  <p:tag name="KSO_WM_TEMPLATE_INDEX" val="20182222"/>
  <p:tag name="KSO_WM_UNIT_TYPE" val="a"/>
  <p:tag name="KSO_WM_UNIT_INDEX" val="1"/>
  <p:tag name="KSO_WM_UNIT_ID" val="custom20182222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低面几何风商务通用"/>
</p:tagLst>
</file>

<file path=ppt/tags/tag34.xml><?xml version="1.0" encoding="utf-8"?>
<p:tagLst xmlns:p="http://schemas.openxmlformats.org/presentationml/2006/main">
  <p:tag name="KSO_WM_TEMPLATE_CATEGORY" val="custom"/>
  <p:tag name="KSO_WM_TEMPLATE_INDEX" val="20182222"/>
  <p:tag name="KSO_WM_TAG_VERSION" val="1.0"/>
  <p:tag name="KSO_WM_SLIDE_ID" val="custom20182222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22、25、30、31、"/>
  <p:tag name="KSO_WM_BEAUTIFY_FLAG" val="#wm#"/>
  <p:tag name="KSO_WM_SLIDE_SUBTYPE" val="pureTxt"/>
</p:tagLst>
</file>

<file path=ppt/tags/tag35.xml><?xml version="1.0" encoding="utf-8"?>
<p:tagLst xmlns:p="http://schemas.openxmlformats.org/presentationml/2006/main">
  <p:tag name="KSO_WM_TEMPLATE_CATEGORY" val="custom"/>
  <p:tag name="KSO_WM_TEMPLATE_INDEX" val="20182222"/>
  <p:tag name="KSO_WM_UNIT_TYPE" val="a"/>
  <p:tag name="KSO_WM_UNIT_INDEX" val="1"/>
  <p:tag name="KSO_WM_UNIT_ID" val="custom20182222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低面几何风商务通用"/>
</p:tagLst>
</file>

<file path=ppt/tags/tag36.xml><?xml version="1.0" encoding="utf-8"?>
<p:tagLst xmlns:p="http://schemas.openxmlformats.org/presentationml/2006/main">
  <p:tag name="KSO_WM_TEMPLATE_CATEGORY" val="custom"/>
  <p:tag name="KSO_WM_TEMPLATE_INDEX" val="20182222"/>
  <p:tag name="KSO_WM_TAG_VERSION" val="1.0"/>
  <p:tag name="KSO_WM_SLIDE_ID" val="custom20182222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22、25、30、31、"/>
  <p:tag name="KSO_WM_BEAUTIFY_FLAG" val="#wm#"/>
  <p:tag name="KSO_WM_SLIDE_SUBTYPE" val="pureTxt"/>
</p:tagLst>
</file>

<file path=ppt/tags/tag37.xml><?xml version="1.0" encoding="utf-8"?>
<p:tagLst xmlns:p="http://schemas.openxmlformats.org/presentationml/2006/main">
  <p:tag name="KSO_WM_TEMPLATE_CATEGORY" val="custom"/>
  <p:tag name="KSO_WM_TEMPLATE_INDEX" val="20182222"/>
  <p:tag name="KSO_WM_UNIT_TYPE" val="a"/>
  <p:tag name="KSO_WM_UNIT_INDEX" val="1"/>
  <p:tag name="KSO_WM_UNIT_ID" val="custom20182222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低面几何风商务通用"/>
</p:tagLst>
</file>

<file path=ppt/tags/tag38.xml><?xml version="1.0" encoding="utf-8"?>
<p:tagLst xmlns:p="http://schemas.openxmlformats.org/presentationml/2006/main">
  <p:tag name="KSO_WM_TEMPLATE_CATEGORY" val="custom"/>
  <p:tag name="KSO_WM_TEMPLATE_INDEX" val="20182222"/>
  <p:tag name="KSO_WM_TAG_VERSION" val="1.0"/>
  <p:tag name="KSO_WM_SLIDE_ID" val="custom20182222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22、25、30、31、"/>
  <p:tag name="KSO_WM_BEAUTIFY_FLAG" val="#wm#"/>
  <p:tag name="KSO_WM_SLIDE_SUBTYPE" val="pureTxt"/>
</p:tagLst>
</file>

<file path=ppt/tags/tag39.xml><?xml version="1.0" encoding="utf-8"?>
<p:tagLst xmlns:p="http://schemas.openxmlformats.org/presentationml/2006/main">
  <p:tag name="KSO_WM_TEMPLATE_CATEGORY" val="custom"/>
  <p:tag name="KSO_WM_TEMPLATE_INDEX" val="20182222"/>
  <p:tag name="KSO_WM_UNIT_TYPE" val="a"/>
  <p:tag name="KSO_WM_UNIT_INDEX" val="1"/>
  <p:tag name="KSO_WM_UNIT_ID" val="custom20182222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低面几何风商务通用"/>
</p:tagLst>
</file>

<file path=ppt/tags/tag4.xml><?xml version="1.0" encoding="utf-8"?>
<p:tagLst xmlns:p="http://schemas.openxmlformats.org/presentationml/2006/main">
  <p:tag name="KSO_WM_TEMPLATE_CATEGORY" val="custom"/>
  <p:tag name="KSO_WM_TEMPLATE_INDEX" val="20182222"/>
  <p:tag name="KSO_WM_UNIT_TYPE" val="a"/>
  <p:tag name="KSO_WM_UNIT_INDEX" val="1"/>
  <p:tag name="KSO_WM_UNIT_ID" val="custom20182222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低面几何风商务通用"/>
</p:tagLst>
</file>

<file path=ppt/tags/tag40.xml><?xml version="1.0" encoding="utf-8"?>
<p:tagLst xmlns:p="http://schemas.openxmlformats.org/presentationml/2006/main">
  <p:tag name="KSO_WM_TEMPLATE_CATEGORY" val="custom"/>
  <p:tag name="KSO_WM_TEMPLATE_INDEX" val="20182222"/>
  <p:tag name="KSO_WM_TAG_VERSION" val="1.0"/>
  <p:tag name="KSO_WM_SLIDE_ID" val="custom20182222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22、25、30、31、"/>
  <p:tag name="KSO_WM_BEAUTIFY_FLAG" val="#wm#"/>
  <p:tag name="KSO_WM_SLIDE_SUBTYPE" val="pureTxt"/>
</p:tagLst>
</file>

<file path=ppt/tags/tag41.xml><?xml version="1.0" encoding="utf-8"?>
<p:tagLst xmlns:p="http://schemas.openxmlformats.org/presentationml/2006/main">
  <p:tag name="KSO_WM_TEMPLATE_CATEGORY" val="custom"/>
  <p:tag name="KSO_WM_TEMPLATE_INDEX" val="20182222"/>
  <p:tag name="KSO_WM_UNIT_TYPE" val="a"/>
  <p:tag name="KSO_WM_UNIT_INDEX" val="1"/>
  <p:tag name="KSO_WM_UNIT_ID" val="custom20182222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低面几何风商务通用"/>
</p:tagLst>
</file>

<file path=ppt/tags/tag42.xml><?xml version="1.0" encoding="utf-8"?>
<p:tagLst xmlns:p="http://schemas.openxmlformats.org/presentationml/2006/main">
  <p:tag name="KSO_WM_TEMPLATE_CATEGORY" val="custom"/>
  <p:tag name="KSO_WM_TEMPLATE_INDEX" val="20182222"/>
  <p:tag name="KSO_WM_TAG_VERSION" val="1.0"/>
  <p:tag name="KSO_WM_SLIDE_ID" val="custom20182222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22、25、30、31、"/>
  <p:tag name="KSO_WM_BEAUTIFY_FLAG" val="#wm#"/>
  <p:tag name="KSO_WM_SLIDE_SUBTYPE" val="pureTxt"/>
</p:tagLst>
</file>

<file path=ppt/tags/tag43.xml><?xml version="1.0" encoding="utf-8"?>
<p:tagLst xmlns:p="http://schemas.openxmlformats.org/presentationml/2006/main">
  <p:tag name="KSO_WM_TEMPLATE_CATEGORY" val="custom"/>
  <p:tag name="KSO_WM_TEMPLATE_INDEX" val="20182222"/>
  <p:tag name="KSO_WM_UNIT_TYPE" val="a"/>
  <p:tag name="KSO_WM_UNIT_INDEX" val="1"/>
  <p:tag name="KSO_WM_UNIT_ID" val="custom20182222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低面几何风商务通用"/>
</p:tagLst>
</file>

<file path=ppt/tags/tag44.xml><?xml version="1.0" encoding="utf-8"?>
<p:tagLst xmlns:p="http://schemas.openxmlformats.org/presentationml/2006/main">
  <p:tag name="KSO_WM_TEMPLATE_CATEGORY" val="custom"/>
  <p:tag name="KSO_WM_TEMPLATE_INDEX" val="20182222"/>
  <p:tag name="KSO_WM_TAG_VERSION" val="1.0"/>
  <p:tag name="KSO_WM_SLIDE_ID" val="custom20182222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22、25、30、31、"/>
  <p:tag name="KSO_WM_BEAUTIFY_FLAG" val="#wm#"/>
  <p:tag name="KSO_WM_SLIDE_SUBTYPE" val="pureTxt"/>
</p:tagLst>
</file>

<file path=ppt/tags/tag45.xml><?xml version="1.0" encoding="utf-8"?>
<p:tagLst xmlns:p="http://schemas.openxmlformats.org/presentationml/2006/main">
  <p:tag name="KSO_WM_TEMPLATE_CATEGORY" val="custom"/>
  <p:tag name="KSO_WM_TEMPLATE_INDEX" val="20182222"/>
  <p:tag name="KSO_WM_UNIT_TYPE" val="a"/>
  <p:tag name="KSO_WM_UNIT_INDEX" val="1"/>
  <p:tag name="KSO_WM_UNIT_ID" val="custom20182222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低面几何风商务通用"/>
</p:tagLst>
</file>

<file path=ppt/tags/tag46.xml><?xml version="1.0" encoding="utf-8"?>
<p:tagLst xmlns:p="http://schemas.openxmlformats.org/presentationml/2006/main">
  <p:tag name="KSO_WM_TEMPLATE_CATEGORY" val="custom"/>
  <p:tag name="KSO_WM_TEMPLATE_INDEX" val="20182222"/>
  <p:tag name="KSO_WM_TAG_VERSION" val="1.0"/>
  <p:tag name="KSO_WM_SLIDE_ID" val="custom20182222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22、25、30、31、"/>
  <p:tag name="KSO_WM_BEAUTIFY_FLAG" val="#wm#"/>
  <p:tag name="KSO_WM_SLIDE_SUBTYPE" val="pureTxt"/>
</p:tagLst>
</file>

<file path=ppt/tags/tag47.xml><?xml version="1.0" encoding="utf-8"?>
<p:tagLst xmlns:p="http://schemas.openxmlformats.org/presentationml/2006/main">
  <p:tag name="KSO_WM_TEMPLATE_CATEGORY" val="custom"/>
  <p:tag name="KSO_WM_TEMPLATE_INDEX" val="20182222"/>
  <p:tag name="KSO_WM_UNIT_TYPE" val="a"/>
  <p:tag name="KSO_WM_UNIT_INDEX" val="1"/>
  <p:tag name="KSO_WM_UNIT_ID" val="custom20182222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低面几何风商务通用"/>
</p:tagLst>
</file>

<file path=ppt/tags/tag48.xml><?xml version="1.0" encoding="utf-8"?>
<p:tagLst xmlns:p="http://schemas.openxmlformats.org/presentationml/2006/main">
  <p:tag name="KSO_WM_TEMPLATE_CATEGORY" val="custom"/>
  <p:tag name="KSO_WM_TEMPLATE_INDEX" val="20182222"/>
  <p:tag name="KSO_WM_TAG_VERSION" val="1.0"/>
  <p:tag name="KSO_WM_SLIDE_ID" val="custom20182222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22、25、30、31、"/>
  <p:tag name="KSO_WM_BEAUTIFY_FLAG" val="#wm#"/>
  <p:tag name="KSO_WM_SLIDE_SUBTYPE" val="pureTxt"/>
</p:tagLst>
</file>

<file path=ppt/tags/tag49.xml><?xml version="1.0" encoding="utf-8"?>
<p:tagLst xmlns:p="http://schemas.openxmlformats.org/presentationml/2006/main">
  <p:tag name="KSO_WM_TEMPLATE_CATEGORY" val="custom"/>
  <p:tag name="KSO_WM_TEMPLATE_INDEX" val="20182222"/>
  <p:tag name="KSO_WM_UNIT_TYPE" val="a"/>
  <p:tag name="KSO_WM_UNIT_INDEX" val="1"/>
  <p:tag name="KSO_WM_UNIT_ID" val="custom20182222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低面几何风商务通用"/>
</p:tagLst>
</file>

<file path=ppt/tags/tag5.xml><?xml version="1.0" encoding="utf-8"?>
<p:tagLst xmlns:p="http://schemas.openxmlformats.org/presentationml/2006/main">
  <p:tag name="KSO_WM_TEMPLATE_CATEGORY" val="custom"/>
  <p:tag name="KSO_WM_TEMPLATE_INDEX" val="20182222"/>
  <p:tag name="KSO_WM_UNIT_TYPE" val="b"/>
  <p:tag name="KSO_WM_UNIT_INDEX" val="1"/>
  <p:tag name="KSO_WM_UNIT_ID" val="custom20182222_1*b*1"/>
  <p:tag name="KSO_WM_UNIT_LAYERLEVEL" val="1"/>
  <p:tag name="KSO_WM_UNIT_VALUE" val="35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W SURFACE GEOMETRIC WIND BUSINESS GENERAL"/>
</p:tagLst>
</file>

<file path=ppt/tags/tag50.xml><?xml version="1.0" encoding="utf-8"?>
<p:tagLst xmlns:p="http://schemas.openxmlformats.org/presentationml/2006/main">
  <p:tag name="KSO_WM_TEMPLATE_CATEGORY" val="custom"/>
  <p:tag name="KSO_WM_TEMPLATE_INDEX" val="20182222"/>
  <p:tag name="KSO_WM_TAG_VERSION" val="1.0"/>
  <p:tag name="KSO_WM_SLIDE_ID" val="custom20182222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22、25、30、31、"/>
  <p:tag name="KSO_WM_BEAUTIFY_FLAG" val="#wm#"/>
  <p:tag name="KSO_WM_SLIDE_SUBTYPE" val="pureTxt"/>
</p:tagLst>
</file>

<file path=ppt/tags/tag51.xml><?xml version="1.0" encoding="utf-8"?>
<p:tagLst xmlns:p="http://schemas.openxmlformats.org/presentationml/2006/main">
  <p:tag name="KSO_WM_TEMPLATE_CATEGORY" val="custom"/>
  <p:tag name="KSO_WM_TEMPLATE_INDEX" val="20182222"/>
  <p:tag name="KSO_WM_UNIT_TYPE" val="a"/>
  <p:tag name="KSO_WM_UNIT_INDEX" val="1"/>
  <p:tag name="KSO_WM_UNIT_ID" val="custom20182222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低面几何风商务通用"/>
</p:tagLst>
</file>

<file path=ppt/tags/tag52.xml><?xml version="1.0" encoding="utf-8"?>
<p:tagLst xmlns:p="http://schemas.openxmlformats.org/presentationml/2006/main">
  <p:tag name="KSO_WM_TEMPLATE_CATEGORY" val="custom"/>
  <p:tag name="KSO_WM_TEMPLATE_INDEX" val="20182222"/>
  <p:tag name="KSO_WM_TAG_VERSION" val="1.0"/>
  <p:tag name="KSO_WM_SLIDE_ID" val="custom20182222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22、25、30、31、"/>
  <p:tag name="KSO_WM_BEAUTIFY_FLAG" val="#wm#"/>
  <p:tag name="KSO_WM_SLIDE_SUBTYPE" val="pureTxt"/>
</p:tagLst>
</file>

<file path=ppt/tags/tag53.xml><?xml version="1.0" encoding="utf-8"?>
<p:tagLst xmlns:p="http://schemas.openxmlformats.org/presentationml/2006/main">
  <p:tag name="KSO_WM_TEMPLATE_CATEGORY" val="custom"/>
  <p:tag name="KSO_WM_TEMPLATE_INDEX" val="20182222"/>
  <p:tag name="KSO_WM_UNIT_TYPE" val="a"/>
  <p:tag name="KSO_WM_UNIT_INDEX" val="1"/>
  <p:tag name="KSO_WM_UNIT_ID" val="custom20182222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低面几何风商务通用"/>
</p:tagLst>
</file>

<file path=ppt/tags/tag54.xml><?xml version="1.0" encoding="utf-8"?>
<p:tagLst xmlns:p="http://schemas.openxmlformats.org/presentationml/2006/main">
  <p:tag name="KSO_WM_TEMPLATE_CATEGORY" val="custom"/>
  <p:tag name="KSO_WM_TEMPLATE_INDEX" val="20182222"/>
  <p:tag name="KSO_WM_TAG_VERSION" val="1.0"/>
  <p:tag name="KSO_WM_SLIDE_ID" val="custom20182222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22、25、30、31、"/>
  <p:tag name="KSO_WM_BEAUTIFY_FLAG" val="#wm#"/>
  <p:tag name="KSO_WM_SLIDE_SUBTYPE" val="pureTxt"/>
</p:tagLst>
</file>

<file path=ppt/tags/tag55.xml><?xml version="1.0" encoding="utf-8"?>
<p:tagLst xmlns:p="http://schemas.openxmlformats.org/presentationml/2006/main">
  <p:tag name="KSO_WM_TEMPLATE_CATEGORY" val="custom"/>
  <p:tag name="KSO_WM_TEMPLATE_INDEX" val="20182222"/>
  <p:tag name="KSO_WM_UNIT_TYPE" val="a"/>
  <p:tag name="KSO_WM_UNIT_INDEX" val="1"/>
  <p:tag name="KSO_WM_UNIT_ID" val="custom20182222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低面几何风商务通用"/>
</p:tagLst>
</file>

<file path=ppt/tags/tag56.xml><?xml version="1.0" encoding="utf-8"?>
<p:tagLst xmlns:p="http://schemas.openxmlformats.org/presentationml/2006/main">
  <p:tag name="KSO_WM_TEMPLATE_CATEGORY" val="custom"/>
  <p:tag name="KSO_WM_TEMPLATE_INDEX" val="20182222"/>
  <p:tag name="KSO_WM_TAG_VERSION" val="1.0"/>
  <p:tag name="KSO_WM_SLIDE_ID" val="custom20182222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22、25、30、31、"/>
  <p:tag name="KSO_WM_BEAUTIFY_FLAG" val="#wm#"/>
  <p:tag name="KSO_WM_SLIDE_SUBTYPE" val="pureTxt"/>
</p:tagLst>
</file>

<file path=ppt/tags/tag57.xml><?xml version="1.0" encoding="utf-8"?>
<p:tagLst xmlns:p="http://schemas.openxmlformats.org/presentationml/2006/main">
  <p:tag name="KSO_WM_TEMPLATE_CATEGORY" val="custom"/>
  <p:tag name="KSO_WM_TEMPLATE_INDEX" val="20182222"/>
  <p:tag name="KSO_WM_UNIT_TYPE" val="a"/>
  <p:tag name="KSO_WM_UNIT_INDEX" val="1"/>
  <p:tag name="KSO_WM_UNIT_ID" val="custom20182222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低面几何风商务通用"/>
</p:tagLst>
</file>

<file path=ppt/tags/tag58.xml><?xml version="1.0" encoding="utf-8"?>
<p:tagLst xmlns:p="http://schemas.openxmlformats.org/presentationml/2006/main">
  <p:tag name="KSO_WM_TEMPLATE_CATEGORY" val="custom"/>
  <p:tag name="KSO_WM_TEMPLATE_INDEX" val="20182222"/>
  <p:tag name="KSO_WM_TAG_VERSION" val="1.0"/>
  <p:tag name="KSO_WM_SLIDE_ID" val="custom20182222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22、25、30、31、"/>
  <p:tag name="KSO_WM_BEAUTIFY_FLAG" val="#wm#"/>
  <p:tag name="KSO_WM_SLIDE_SUBTYPE" val="pureTxt"/>
</p:tagLst>
</file>

<file path=ppt/tags/tag59.xml><?xml version="1.0" encoding="utf-8"?>
<p:tagLst xmlns:p="http://schemas.openxmlformats.org/presentationml/2006/main">
  <p:tag name="KSO_WM_TEMPLATE_CATEGORY" val="custom"/>
  <p:tag name="KSO_WM_TEMPLATE_INDEX" val="20182222"/>
  <p:tag name="KSO_WM_UNIT_TYPE" val="a"/>
  <p:tag name="KSO_WM_UNIT_INDEX" val="1"/>
  <p:tag name="KSO_WM_UNIT_ID" val="custom20182222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低面几何风商务通用"/>
</p:tagLst>
</file>

<file path=ppt/tags/tag6.xml><?xml version="1.0" encoding="utf-8"?>
<p:tagLst xmlns:p="http://schemas.openxmlformats.org/presentationml/2006/main">
  <p:tag name="KSO_WM_TEMPLATE_CATEGORY" val="custom"/>
  <p:tag name="KSO_WM_TEMPLATE_INDEX" val="20182222"/>
  <p:tag name="KSO_WM_TAG_VERSION" val="1.0"/>
  <p:tag name="KSO_WM_SLIDE_ID" val="custom20182222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22、25、30、31、"/>
  <p:tag name="KSO_WM_BEAUTIFY_FLAG" val="#wm#"/>
  <p:tag name="KSO_WM_SLIDE_SUBTYPE" val="pureTxt"/>
</p:tagLst>
</file>

<file path=ppt/tags/tag60.xml><?xml version="1.0" encoding="utf-8"?>
<p:tagLst xmlns:p="http://schemas.openxmlformats.org/presentationml/2006/main">
  <p:tag name="KSO_WM_TEMPLATE_CATEGORY" val="custom"/>
  <p:tag name="KSO_WM_TEMPLATE_INDEX" val="20182222"/>
  <p:tag name="KSO_WM_UNIT_TYPE" val="b"/>
  <p:tag name="KSO_WM_UNIT_INDEX" val="1"/>
  <p:tag name="KSO_WM_UNIT_ID" val="custom20182222_1*b*1"/>
  <p:tag name="KSO_WM_UNIT_LAYERLEVEL" val="1"/>
  <p:tag name="KSO_WM_UNIT_VALUE" val="35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W SURFACE GEOMETRIC WIND BUSINESS GENERAL"/>
</p:tagLst>
</file>

<file path=ppt/tags/tag61.xml><?xml version="1.0" encoding="utf-8"?>
<p:tagLst xmlns:p="http://schemas.openxmlformats.org/presentationml/2006/main">
  <p:tag name="KSO_WM_TEMPLATE_CATEGORY" val="custom"/>
  <p:tag name="KSO_WM_TEMPLATE_INDEX" val="20182222"/>
  <p:tag name="KSO_WM_TAG_VERSION" val="1.0"/>
  <p:tag name="KSO_WM_SLIDE_ID" val="custom20182222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22、25、30、31、"/>
  <p:tag name="KSO_WM_BEAUTIFY_FLAG" val="#wm#"/>
  <p:tag name="KSO_WM_SLIDE_SUBTYPE" val="pureTxt"/>
</p:tagLst>
</file>

<file path=ppt/tags/tag7.xml><?xml version="1.0" encoding="utf-8"?>
<p:tagLst xmlns:p="http://schemas.openxmlformats.org/presentationml/2006/main">
  <p:tag name="KSO_WM_TEMPLATE_CATEGORY" val="custom"/>
  <p:tag name="KSO_WM_TEMPLATE_INDEX" val="20182222"/>
  <p:tag name="KSO_WM_UNIT_TYPE" val="a"/>
  <p:tag name="KSO_WM_UNIT_INDEX" val="1"/>
  <p:tag name="KSO_WM_UNIT_ID" val="custom20182222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低面几何风商务通用"/>
</p:tagLst>
</file>

<file path=ppt/tags/tag8.xml><?xml version="1.0" encoding="utf-8"?>
<p:tagLst xmlns:p="http://schemas.openxmlformats.org/presentationml/2006/main">
  <p:tag name="KSO_WM_TEMPLATE_CATEGORY" val="custom"/>
  <p:tag name="KSO_WM_TEMPLATE_INDEX" val="20182222"/>
  <p:tag name="KSO_WM_TAG_VERSION" val="1.0"/>
  <p:tag name="KSO_WM_SLIDE_ID" val="custom20182222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6、22、25、30、31、"/>
  <p:tag name="KSO_WM_BEAUTIFY_FLAG" val="#wm#"/>
  <p:tag name="KSO_WM_SLIDE_SUBTYPE" val="pureTxt"/>
</p:tagLst>
</file>

<file path=ppt/tags/tag9.xml><?xml version="1.0" encoding="utf-8"?>
<p:tagLst xmlns:p="http://schemas.openxmlformats.org/presentationml/2006/main">
  <p:tag name="KSO_WM_TEMPLATE_CATEGORY" val="custom"/>
  <p:tag name="KSO_WM_TEMPLATE_INDEX" val="20182222"/>
  <p:tag name="KSO_WM_UNIT_TYPE" val="a"/>
  <p:tag name="KSO_WM_UNIT_INDEX" val="1"/>
  <p:tag name="KSO_WM_UNIT_ID" val="custom20182222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低面几何风商务通用"/>
</p:tagLst>
</file>

<file path=ppt/theme/theme1.xml><?xml version="1.0" encoding="utf-8"?>
<a:theme xmlns:a="http://schemas.openxmlformats.org/drawingml/2006/main" name="自定义设计方案">
  <a:themeElements>
    <a:clrScheme name="自定义 1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5B9BD5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1241</Words>
  <Application>WPS 演示</Application>
  <PresentationFormat>宽屏</PresentationFormat>
  <Paragraphs>183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4" baseType="lpstr">
      <vt:lpstr>Arial</vt:lpstr>
      <vt:lpstr>宋体</vt:lpstr>
      <vt:lpstr>Wingdings</vt:lpstr>
      <vt:lpstr>微软雅黑</vt:lpstr>
      <vt:lpstr>Segoe UI</vt:lpstr>
      <vt:lpstr>楷体_GB2312</vt:lpstr>
      <vt:lpstr>-소망M</vt:lpstr>
      <vt:lpstr>黑体</vt:lpstr>
      <vt:lpstr>隶书</vt:lpstr>
      <vt:lpstr>华文行楷</vt:lpstr>
      <vt:lpstr>Arial Unicode MS</vt:lpstr>
      <vt:lpstr>Calibri</vt:lpstr>
      <vt:lpstr>新宋体</vt:lpstr>
      <vt:lpstr>Malgun Gothic</vt:lpstr>
      <vt:lpstr>自定义设计方案</vt:lpstr>
      <vt:lpstr>学生成绩管理系统</vt:lpstr>
      <vt:lpstr>准备工作</vt:lpstr>
      <vt:lpstr> </vt:lpstr>
      <vt:lpstr>菜单</vt:lpstr>
      <vt:lpstr>准备：定义学生信息节点</vt:lpstr>
      <vt:lpstr>分项功能介绍</vt:lpstr>
      <vt:lpstr>PowerPoint 演示文稿</vt:lpstr>
      <vt:lpstr>信息输入实例</vt:lpstr>
      <vt:lpstr>2.修改记录 </vt:lpstr>
      <vt:lpstr>选择</vt:lpstr>
      <vt:lpstr>错误</vt:lpstr>
      <vt:lpstr>选项1</vt:lpstr>
      <vt:lpstr>3.显示记录</vt:lpstr>
      <vt:lpstr>选择</vt:lpstr>
      <vt:lpstr>错误</vt:lpstr>
      <vt:lpstr>选项1</vt:lpstr>
      <vt:lpstr>PowerPoint 演示文稿</vt:lpstr>
      <vt:lpstr>选择</vt:lpstr>
      <vt:lpstr>错误</vt:lpstr>
      <vt:lpstr>选项1</vt:lpstr>
      <vt:lpstr>PowerPoint 演示文稿</vt:lpstr>
      <vt:lpstr>选择</vt:lpstr>
      <vt:lpstr>错误</vt:lpstr>
      <vt:lpstr>选项1</vt:lpstr>
      <vt:lpstr>给出当前信息，判断</vt:lpstr>
      <vt:lpstr>2.否  退出</vt:lpstr>
      <vt:lpstr>6.对记录进行排序 </vt:lpstr>
      <vt:lpstr>定义学生信息节点</vt:lpstr>
      <vt:lpstr>定义学生信息节点</vt:lpstr>
      <vt:lpstr>PowerPoint 演示文稿</vt:lpstr>
      <vt:lpstr>选择</vt:lpstr>
      <vt:lpstr>错误</vt:lpstr>
      <vt:lpstr>PowerPoint 演示文稿</vt:lpstr>
      <vt:lpstr>PowerPoint 演示文稿</vt:lpstr>
      <vt:lpstr>选择</vt:lpstr>
      <vt:lpstr>错误</vt:lpstr>
      <vt:lpstr>PowerPoint 演示文稿</vt:lpstr>
      <vt:lpstr>退出</vt:lpstr>
      <vt:lpstr>谢谢观看！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6HGBYM2</dc:creator>
  <cp:lastModifiedBy>渃水朦胧</cp:lastModifiedBy>
  <cp:revision>5</cp:revision>
  <dcterms:created xsi:type="dcterms:W3CDTF">2018-05-31T07:12:00Z</dcterms:created>
  <dcterms:modified xsi:type="dcterms:W3CDTF">2018-07-08T05:53:56Z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