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31"/>
  </p:handoutMasterIdLst>
  <p:sldIdLst>
    <p:sldId id="379" r:id="rId3"/>
    <p:sldId id="369" r:id="rId5"/>
    <p:sldId id="370" r:id="rId6"/>
    <p:sldId id="371" r:id="rId7"/>
    <p:sldId id="372" r:id="rId8"/>
    <p:sldId id="321" r:id="rId9"/>
    <p:sldId id="387" r:id="rId10"/>
    <p:sldId id="401" r:id="rId11"/>
    <p:sldId id="341" r:id="rId12"/>
    <p:sldId id="359" r:id="rId13"/>
    <p:sldId id="373" r:id="rId14"/>
    <p:sldId id="365" r:id="rId15"/>
    <p:sldId id="356" r:id="rId16"/>
    <p:sldId id="374" r:id="rId17"/>
    <p:sldId id="315" r:id="rId18"/>
    <p:sldId id="357" r:id="rId19"/>
    <p:sldId id="375" r:id="rId20"/>
    <p:sldId id="263" r:id="rId21"/>
    <p:sldId id="376" r:id="rId22"/>
    <p:sldId id="366" r:id="rId23"/>
    <p:sldId id="388" r:id="rId24"/>
    <p:sldId id="390" r:id="rId25"/>
    <p:sldId id="392" r:id="rId26"/>
    <p:sldId id="394" r:id="rId27"/>
    <p:sldId id="367" r:id="rId28"/>
    <p:sldId id="377" r:id="rId29"/>
    <p:sldId id="396" r:id="rId30"/>
  </p:sldIdLst>
  <p:sldSz cx="12192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智莲" initials="陈智莲"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FF0066"/>
    <a:srgbClr val="FF6600"/>
    <a:srgbClr val="2C2494"/>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娣辫壊鏍峰紡 1 - 寮鸿皟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涓害鏍峰紡 3 - 寮鸿皟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72" autoAdjust="0"/>
    <p:restoredTop sz="93750" autoAdjust="0"/>
  </p:normalViewPr>
  <p:slideViewPr>
    <p:cSldViewPr snapToGrid="0">
      <p:cViewPr varScale="1">
        <p:scale>
          <a:sx n="83" d="100"/>
          <a:sy n="83" d="100"/>
        </p:scale>
        <p:origin x="-426"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360"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4" Type="http://schemas.openxmlformats.org/officeDocument/2006/relationships/image" Target="../media/image114.jpeg"/><Relationship Id="rId3" Type="http://schemas.openxmlformats.org/officeDocument/2006/relationships/image" Target="../media/image113.jpeg"/><Relationship Id="rId2" Type="http://schemas.openxmlformats.org/officeDocument/2006/relationships/image" Target="../media/image112.jpeg"/><Relationship Id="rId1" Type="http://schemas.openxmlformats.org/officeDocument/2006/relationships/image" Target="../media/image111.jpeg"/></Relationships>
</file>

<file path=ppt/diagrams/_rels/data3.xml.rels><?xml version="1.0" encoding="UTF-8" standalone="yes"?>
<Relationships xmlns="http://schemas.openxmlformats.org/package/2006/relationships"><Relationship Id="rId3" Type="http://schemas.openxmlformats.org/officeDocument/2006/relationships/image" Target="../media/image117.jpeg"/><Relationship Id="rId2" Type="http://schemas.openxmlformats.org/officeDocument/2006/relationships/image" Target="../media/image116.jpeg"/><Relationship Id="rId1" Type="http://schemas.openxmlformats.org/officeDocument/2006/relationships/image" Target="../media/image115.jpeg"/></Relationships>
</file>

<file path=ppt/diagrams/_rels/data4.xml.rels><?xml version="1.0" encoding="UTF-8" standalone="yes"?>
<Relationships xmlns="http://schemas.openxmlformats.org/package/2006/relationships"><Relationship Id="rId3" Type="http://schemas.openxmlformats.org/officeDocument/2006/relationships/image" Target="../media/image120.jpeg"/><Relationship Id="rId2" Type="http://schemas.openxmlformats.org/officeDocument/2006/relationships/image" Target="../media/image119.jpeg"/><Relationship Id="rId1" Type="http://schemas.openxmlformats.org/officeDocument/2006/relationships/image" Target="../media/image118.jpeg"/></Relationships>
</file>

<file path=ppt/diagrams/_rels/drawing1.xml.rels><?xml version="1.0" encoding="UTF-8" standalone="yes"?>
<Relationships xmlns="http://schemas.openxmlformats.org/package/2006/relationships"><Relationship Id="rId4" Type="http://schemas.openxmlformats.org/officeDocument/2006/relationships/image" Target="../media/image114.jpeg"/><Relationship Id="rId3" Type="http://schemas.openxmlformats.org/officeDocument/2006/relationships/image" Target="../media/image113.jpeg"/><Relationship Id="rId2" Type="http://schemas.openxmlformats.org/officeDocument/2006/relationships/image" Target="../media/image112.jpeg"/><Relationship Id="rId1" Type="http://schemas.openxmlformats.org/officeDocument/2006/relationships/image" Target="../media/image111.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17.jpeg"/><Relationship Id="rId2" Type="http://schemas.openxmlformats.org/officeDocument/2006/relationships/image" Target="../media/image116.jpeg"/><Relationship Id="rId1" Type="http://schemas.openxmlformats.org/officeDocument/2006/relationships/image" Target="../media/image115.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120.jpeg"/><Relationship Id="rId2" Type="http://schemas.openxmlformats.org/officeDocument/2006/relationships/image" Target="../media/image119.jpeg"/><Relationship Id="rId1" Type="http://schemas.openxmlformats.org/officeDocument/2006/relationships/image" Target="../media/image118.jpeg"/></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node0">
    <dgm:fillClrLst meth="cycle">
      <a:schemeClr val="accent6">
        <a:shade val="60000"/>
      </a:schemeClr>
    </dgm:fillClrLst>
    <dgm:linClrLst meth="repeat">
      <a:schemeClr val="lt1"/>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49796C2-5D07-4A8C-B6CE-F0D23878E2D0}" type="doc">
      <dgm:prSet loTypeId="urn:microsoft.com/office/officeart/2005/8/layout/pList1#1" loCatId="list" qsTypeId="urn:microsoft.com/office/officeart/2005/8/quickstyle/simple4" qsCatId="simple" csTypeId="urn:microsoft.com/office/officeart/2005/8/colors/accent6_4" csCatId="accent6" phldr="1"/>
      <dgm:spPr/>
      <dgm:t>
        <a:bodyPr/>
        <a:lstStyle/>
        <a:p>
          <a:endParaRPr lang="zh-CN" altLang="en-US"/>
        </a:p>
      </dgm:t>
    </dgm:pt>
    <dgm:pt modelId="{3962A84E-698C-4792-8B19-A5DDA4032E2D}">
      <dgm:prSet phldrT="[文本]"/>
      <dgm:spPr/>
      <dgm:t>
        <a:bodyPr/>
        <a:lstStyle/>
        <a:p>
          <a:r>
            <a:rPr lang="zh-CN" altLang="en-US" dirty="0"/>
            <a:t>充分就业</a:t>
          </a:r>
        </a:p>
      </dgm:t>
    </dgm:pt>
    <dgm:pt modelId="{C4A27481-37F6-4FC8-8A2D-6172793BD6E1}" cxnId="{254DBEA6-4024-4036-80DC-82D6EB230FB1}" type="parTrans">
      <dgm:prSet/>
      <dgm:spPr/>
      <dgm:t>
        <a:bodyPr/>
        <a:lstStyle/>
        <a:p>
          <a:endParaRPr lang="zh-CN" altLang="en-US"/>
        </a:p>
      </dgm:t>
    </dgm:pt>
    <dgm:pt modelId="{1120DDD6-31FF-4393-B176-FA429D3673A9}" cxnId="{254DBEA6-4024-4036-80DC-82D6EB230FB1}" type="sibTrans">
      <dgm:prSet/>
      <dgm:spPr/>
      <dgm:t>
        <a:bodyPr/>
        <a:lstStyle/>
        <a:p>
          <a:endParaRPr lang="zh-CN" altLang="en-US"/>
        </a:p>
      </dgm:t>
    </dgm:pt>
    <dgm:pt modelId="{15D667C8-6557-46F4-9EB8-8FB429BD49AF}">
      <dgm:prSet phldrT="[文本]"/>
      <dgm:spPr/>
      <dgm:t>
        <a:bodyPr/>
        <a:lstStyle/>
        <a:p>
          <a:r>
            <a:rPr lang="zh-CN" altLang="en-US" dirty="0"/>
            <a:t>稳定物价</a:t>
          </a:r>
        </a:p>
      </dgm:t>
    </dgm:pt>
    <dgm:pt modelId="{794F0AC7-1332-4E2F-A7EF-9C4500910AB3}" cxnId="{7DB416DB-C2C6-4F02-A3DD-0F935A4323F3}" type="parTrans">
      <dgm:prSet/>
      <dgm:spPr/>
      <dgm:t>
        <a:bodyPr/>
        <a:lstStyle/>
        <a:p>
          <a:endParaRPr lang="zh-CN" altLang="en-US"/>
        </a:p>
      </dgm:t>
    </dgm:pt>
    <dgm:pt modelId="{750A18B0-6B56-48D5-8D9D-2D0887970F33}" cxnId="{7DB416DB-C2C6-4F02-A3DD-0F935A4323F3}" type="sibTrans">
      <dgm:prSet/>
      <dgm:spPr/>
      <dgm:t>
        <a:bodyPr/>
        <a:lstStyle/>
        <a:p>
          <a:endParaRPr lang="zh-CN" altLang="en-US"/>
        </a:p>
      </dgm:t>
    </dgm:pt>
    <dgm:pt modelId="{572F0C92-9927-4907-8F96-1BB278353EA5}">
      <dgm:prSet phldrT="[文本]"/>
      <dgm:spPr/>
      <dgm:t>
        <a:bodyPr/>
        <a:lstStyle/>
        <a:p>
          <a:r>
            <a:rPr lang="zh-CN" altLang="en-US" dirty="0"/>
            <a:t>经济增长</a:t>
          </a:r>
        </a:p>
      </dgm:t>
    </dgm:pt>
    <dgm:pt modelId="{CF3BBC20-9FF6-4787-A230-2BE826F4E52F}" cxnId="{1B4D74C7-02C4-4D86-80D6-79DC35FB6825}" type="parTrans">
      <dgm:prSet/>
      <dgm:spPr/>
      <dgm:t>
        <a:bodyPr/>
        <a:lstStyle/>
        <a:p>
          <a:endParaRPr lang="zh-CN" altLang="en-US"/>
        </a:p>
      </dgm:t>
    </dgm:pt>
    <dgm:pt modelId="{396CFA8F-E917-4DCC-8FF7-81BDBEFEC008}" cxnId="{1B4D74C7-02C4-4D86-80D6-79DC35FB6825}" type="sibTrans">
      <dgm:prSet/>
      <dgm:spPr/>
      <dgm:t>
        <a:bodyPr/>
        <a:lstStyle/>
        <a:p>
          <a:endParaRPr lang="zh-CN" altLang="en-US"/>
        </a:p>
      </dgm:t>
    </dgm:pt>
    <dgm:pt modelId="{63294D4A-3CA1-425C-9E60-EB9C5F9D548F}">
      <dgm:prSet phldrT="[文本]"/>
      <dgm:spPr/>
      <dgm:t>
        <a:bodyPr/>
        <a:lstStyle/>
        <a:p>
          <a:r>
            <a:rPr lang="zh-CN" altLang="en-US" dirty="0"/>
            <a:t>国际收支平衡</a:t>
          </a:r>
        </a:p>
      </dgm:t>
    </dgm:pt>
    <dgm:pt modelId="{5356FCCB-3991-4FD3-B4E5-06A63871DABA}" cxnId="{226707F5-3022-48F0-9447-0AF6579125DE}" type="parTrans">
      <dgm:prSet/>
      <dgm:spPr/>
      <dgm:t>
        <a:bodyPr/>
        <a:lstStyle/>
        <a:p>
          <a:endParaRPr lang="zh-CN" altLang="en-US"/>
        </a:p>
      </dgm:t>
    </dgm:pt>
    <dgm:pt modelId="{9944302D-3F80-4364-A3A5-801668F6DF7F}" cxnId="{226707F5-3022-48F0-9447-0AF6579125DE}" type="sibTrans">
      <dgm:prSet/>
      <dgm:spPr/>
      <dgm:t>
        <a:bodyPr/>
        <a:lstStyle/>
        <a:p>
          <a:endParaRPr lang="zh-CN" altLang="en-US"/>
        </a:p>
      </dgm:t>
    </dgm:pt>
    <dgm:pt modelId="{2E6B8FE0-716F-47F9-AFB3-3E6467E76AA1}" type="pres">
      <dgm:prSet presAssocID="{049796C2-5D07-4A8C-B6CE-F0D23878E2D0}" presName="Name0" presStyleCnt="0">
        <dgm:presLayoutVars>
          <dgm:dir/>
          <dgm:resizeHandles val="exact"/>
        </dgm:presLayoutVars>
      </dgm:prSet>
      <dgm:spPr/>
      <dgm:t>
        <a:bodyPr/>
        <a:lstStyle/>
        <a:p>
          <a:endParaRPr lang="zh-CN" altLang="en-US"/>
        </a:p>
      </dgm:t>
    </dgm:pt>
    <dgm:pt modelId="{21CF2C5E-099C-482B-AF77-3AD0D633BE1D}" type="pres">
      <dgm:prSet presAssocID="{3962A84E-698C-4792-8B19-A5DDA4032E2D}" presName="compNode" presStyleCnt="0"/>
      <dgm:spPr/>
    </dgm:pt>
    <dgm:pt modelId="{65C2B793-9E28-4A92-BDCA-FFE333EE0F47}" type="pres">
      <dgm:prSet presAssocID="{3962A84E-698C-4792-8B19-A5DDA4032E2D}" presName="pict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4E62E3F3-EE2F-462F-B32D-778891517AF2}" type="pres">
      <dgm:prSet presAssocID="{3962A84E-698C-4792-8B19-A5DDA4032E2D}" presName="textRect" presStyleLbl="revTx" presStyleIdx="0" presStyleCnt="4">
        <dgm:presLayoutVars>
          <dgm:bulletEnabled val="1"/>
        </dgm:presLayoutVars>
      </dgm:prSet>
      <dgm:spPr/>
      <dgm:t>
        <a:bodyPr/>
        <a:lstStyle/>
        <a:p>
          <a:endParaRPr lang="zh-CN" altLang="en-US"/>
        </a:p>
      </dgm:t>
    </dgm:pt>
    <dgm:pt modelId="{09F26D2A-9EE1-49A4-BCE8-1AB0F25FC6A3}" type="pres">
      <dgm:prSet presAssocID="{1120DDD6-31FF-4393-B176-FA429D3673A9}" presName="sibTrans" presStyleLbl="sibTrans2D1" presStyleIdx="0" presStyleCnt="0"/>
      <dgm:spPr/>
      <dgm:t>
        <a:bodyPr/>
        <a:lstStyle/>
        <a:p>
          <a:endParaRPr lang="zh-CN" altLang="en-US"/>
        </a:p>
      </dgm:t>
    </dgm:pt>
    <dgm:pt modelId="{13C68A18-44AD-44D6-805F-480E128963C4}" type="pres">
      <dgm:prSet presAssocID="{15D667C8-6557-46F4-9EB8-8FB429BD49AF}" presName="compNode" presStyleCnt="0"/>
      <dgm:spPr/>
    </dgm:pt>
    <dgm:pt modelId="{F26C3F96-E489-4FBA-A53F-8C424ABAD0AF}" type="pres">
      <dgm:prSet presAssocID="{15D667C8-6557-46F4-9EB8-8FB429BD49AF}" presName="pict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dgm:spPr>
    </dgm:pt>
    <dgm:pt modelId="{5E058969-CCC1-4678-8730-9976FF271C88}" type="pres">
      <dgm:prSet presAssocID="{15D667C8-6557-46F4-9EB8-8FB429BD49AF}" presName="textRect" presStyleLbl="revTx" presStyleIdx="1" presStyleCnt="4">
        <dgm:presLayoutVars>
          <dgm:bulletEnabled val="1"/>
        </dgm:presLayoutVars>
      </dgm:prSet>
      <dgm:spPr/>
      <dgm:t>
        <a:bodyPr/>
        <a:lstStyle/>
        <a:p>
          <a:endParaRPr lang="zh-CN" altLang="en-US"/>
        </a:p>
      </dgm:t>
    </dgm:pt>
    <dgm:pt modelId="{7328468C-D861-41A6-AABF-D8499199671E}" type="pres">
      <dgm:prSet presAssocID="{750A18B0-6B56-48D5-8D9D-2D0887970F33}" presName="sibTrans" presStyleLbl="sibTrans2D1" presStyleIdx="0" presStyleCnt="0"/>
      <dgm:spPr/>
      <dgm:t>
        <a:bodyPr/>
        <a:lstStyle/>
        <a:p>
          <a:endParaRPr lang="zh-CN" altLang="en-US"/>
        </a:p>
      </dgm:t>
    </dgm:pt>
    <dgm:pt modelId="{8C1D5FB3-5FA0-4501-B170-DFDE178BB069}" type="pres">
      <dgm:prSet presAssocID="{572F0C92-9927-4907-8F96-1BB278353EA5}" presName="compNode" presStyleCnt="0"/>
      <dgm:spPr/>
    </dgm:pt>
    <dgm:pt modelId="{9EB9DA45-EEF0-44D2-A29F-8CBEB8C8C640}" type="pres">
      <dgm:prSet presAssocID="{572F0C92-9927-4907-8F96-1BB278353EA5}" presName="pict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4000" r="-4000"/>
          </a:stretch>
        </a:blipFill>
      </dgm:spPr>
    </dgm:pt>
    <dgm:pt modelId="{CC7DAB31-D909-47A3-A308-5C55FDAA0016}" type="pres">
      <dgm:prSet presAssocID="{572F0C92-9927-4907-8F96-1BB278353EA5}" presName="textRect" presStyleLbl="revTx" presStyleIdx="2" presStyleCnt="4">
        <dgm:presLayoutVars>
          <dgm:bulletEnabled val="1"/>
        </dgm:presLayoutVars>
      </dgm:prSet>
      <dgm:spPr/>
      <dgm:t>
        <a:bodyPr/>
        <a:lstStyle/>
        <a:p>
          <a:endParaRPr lang="zh-CN" altLang="en-US"/>
        </a:p>
      </dgm:t>
    </dgm:pt>
    <dgm:pt modelId="{7DD519CA-235A-4798-91D4-24FF31FFF6A6}" type="pres">
      <dgm:prSet presAssocID="{396CFA8F-E917-4DCC-8FF7-81BDBEFEC008}" presName="sibTrans" presStyleLbl="sibTrans2D1" presStyleIdx="0" presStyleCnt="0"/>
      <dgm:spPr/>
      <dgm:t>
        <a:bodyPr/>
        <a:lstStyle/>
        <a:p>
          <a:endParaRPr lang="zh-CN" altLang="en-US"/>
        </a:p>
      </dgm:t>
    </dgm:pt>
    <dgm:pt modelId="{9485D528-AD19-4728-904A-DE198B22FEA4}" type="pres">
      <dgm:prSet presAssocID="{63294D4A-3CA1-425C-9E60-EB9C5F9D548F}" presName="compNode" presStyleCnt="0"/>
      <dgm:spPr/>
    </dgm:pt>
    <dgm:pt modelId="{E9238A53-53B3-4D85-8B4C-6654903067A1}" type="pres">
      <dgm:prSet presAssocID="{63294D4A-3CA1-425C-9E60-EB9C5F9D548F}" presName="pict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45000" b="-45000"/>
          </a:stretch>
        </a:blipFill>
      </dgm:spPr>
    </dgm:pt>
    <dgm:pt modelId="{0B03C77B-0FB8-4F99-A844-BD91B23040F5}" type="pres">
      <dgm:prSet presAssocID="{63294D4A-3CA1-425C-9E60-EB9C5F9D548F}" presName="textRect" presStyleLbl="revTx" presStyleIdx="3" presStyleCnt="4">
        <dgm:presLayoutVars>
          <dgm:bulletEnabled val="1"/>
        </dgm:presLayoutVars>
      </dgm:prSet>
      <dgm:spPr/>
      <dgm:t>
        <a:bodyPr/>
        <a:lstStyle/>
        <a:p>
          <a:endParaRPr lang="zh-CN" altLang="en-US"/>
        </a:p>
      </dgm:t>
    </dgm:pt>
  </dgm:ptLst>
  <dgm:cxnLst>
    <dgm:cxn modelId="{2E70A782-E112-4087-8E59-B063441C2356}" type="presOf" srcId="{049796C2-5D07-4A8C-B6CE-F0D23878E2D0}" destId="{2E6B8FE0-716F-47F9-AFB3-3E6467E76AA1}" srcOrd="0" destOrd="0" presId="urn:microsoft.com/office/officeart/2005/8/layout/pList1#1"/>
    <dgm:cxn modelId="{F413E60F-17F9-4F25-B134-D9D406C07F49}" type="presOf" srcId="{572F0C92-9927-4907-8F96-1BB278353EA5}" destId="{CC7DAB31-D909-47A3-A308-5C55FDAA0016}" srcOrd="0" destOrd="0" presId="urn:microsoft.com/office/officeart/2005/8/layout/pList1#1"/>
    <dgm:cxn modelId="{226707F5-3022-48F0-9447-0AF6579125DE}" srcId="{049796C2-5D07-4A8C-B6CE-F0D23878E2D0}" destId="{63294D4A-3CA1-425C-9E60-EB9C5F9D548F}" srcOrd="3" destOrd="0" parTransId="{5356FCCB-3991-4FD3-B4E5-06A63871DABA}" sibTransId="{9944302D-3F80-4364-A3A5-801668F6DF7F}"/>
    <dgm:cxn modelId="{496A0672-3305-436C-BC9C-2788C7FA4934}" type="presOf" srcId="{750A18B0-6B56-48D5-8D9D-2D0887970F33}" destId="{7328468C-D861-41A6-AABF-D8499199671E}" srcOrd="0" destOrd="0" presId="urn:microsoft.com/office/officeart/2005/8/layout/pList1#1"/>
    <dgm:cxn modelId="{0B2FA6C8-FFE9-4866-B84B-FFE482A52F30}" type="presOf" srcId="{15D667C8-6557-46F4-9EB8-8FB429BD49AF}" destId="{5E058969-CCC1-4678-8730-9976FF271C88}" srcOrd="0" destOrd="0" presId="urn:microsoft.com/office/officeart/2005/8/layout/pList1#1"/>
    <dgm:cxn modelId="{1B4D74C7-02C4-4D86-80D6-79DC35FB6825}" srcId="{049796C2-5D07-4A8C-B6CE-F0D23878E2D0}" destId="{572F0C92-9927-4907-8F96-1BB278353EA5}" srcOrd="2" destOrd="0" parTransId="{CF3BBC20-9FF6-4787-A230-2BE826F4E52F}" sibTransId="{396CFA8F-E917-4DCC-8FF7-81BDBEFEC008}"/>
    <dgm:cxn modelId="{7DB416DB-C2C6-4F02-A3DD-0F935A4323F3}" srcId="{049796C2-5D07-4A8C-B6CE-F0D23878E2D0}" destId="{15D667C8-6557-46F4-9EB8-8FB429BD49AF}" srcOrd="1" destOrd="0" parTransId="{794F0AC7-1332-4E2F-A7EF-9C4500910AB3}" sibTransId="{750A18B0-6B56-48D5-8D9D-2D0887970F33}"/>
    <dgm:cxn modelId="{254DBEA6-4024-4036-80DC-82D6EB230FB1}" srcId="{049796C2-5D07-4A8C-B6CE-F0D23878E2D0}" destId="{3962A84E-698C-4792-8B19-A5DDA4032E2D}" srcOrd="0" destOrd="0" parTransId="{C4A27481-37F6-4FC8-8A2D-6172793BD6E1}" sibTransId="{1120DDD6-31FF-4393-B176-FA429D3673A9}"/>
    <dgm:cxn modelId="{A147A659-6637-4E32-BB13-A8876B785B71}" type="presOf" srcId="{396CFA8F-E917-4DCC-8FF7-81BDBEFEC008}" destId="{7DD519CA-235A-4798-91D4-24FF31FFF6A6}" srcOrd="0" destOrd="0" presId="urn:microsoft.com/office/officeart/2005/8/layout/pList1#1"/>
    <dgm:cxn modelId="{E44DA3D6-FD3F-4A75-BF28-DB9ACB89A8E2}" type="presOf" srcId="{3962A84E-698C-4792-8B19-A5DDA4032E2D}" destId="{4E62E3F3-EE2F-462F-B32D-778891517AF2}" srcOrd="0" destOrd="0" presId="urn:microsoft.com/office/officeart/2005/8/layout/pList1#1"/>
    <dgm:cxn modelId="{87AF69E8-FF7C-453E-84CA-6AC11864541B}" type="presOf" srcId="{63294D4A-3CA1-425C-9E60-EB9C5F9D548F}" destId="{0B03C77B-0FB8-4F99-A844-BD91B23040F5}" srcOrd="0" destOrd="0" presId="urn:microsoft.com/office/officeart/2005/8/layout/pList1#1"/>
    <dgm:cxn modelId="{62B160B6-F5BC-4587-B335-58197BA1C3C8}" type="presOf" srcId="{1120DDD6-31FF-4393-B176-FA429D3673A9}" destId="{09F26D2A-9EE1-49A4-BCE8-1AB0F25FC6A3}" srcOrd="0" destOrd="0" presId="urn:microsoft.com/office/officeart/2005/8/layout/pList1#1"/>
    <dgm:cxn modelId="{4BE4E6BB-AD48-4212-8228-FFE4B1CBD28D}" type="presParOf" srcId="{2E6B8FE0-716F-47F9-AFB3-3E6467E76AA1}" destId="{21CF2C5E-099C-482B-AF77-3AD0D633BE1D}" srcOrd="0" destOrd="0" presId="urn:microsoft.com/office/officeart/2005/8/layout/pList1#1"/>
    <dgm:cxn modelId="{B1E22073-0FB8-40A7-9A9B-25D968A36E85}" type="presParOf" srcId="{21CF2C5E-099C-482B-AF77-3AD0D633BE1D}" destId="{65C2B793-9E28-4A92-BDCA-FFE333EE0F47}" srcOrd="0" destOrd="0" presId="urn:microsoft.com/office/officeart/2005/8/layout/pList1#1"/>
    <dgm:cxn modelId="{E6935A38-E256-4604-9307-CF6F0A381B8A}" type="presParOf" srcId="{21CF2C5E-099C-482B-AF77-3AD0D633BE1D}" destId="{4E62E3F3-EE2F-462F-B32D-778891517AF2}" srcOrd="1" destOrd="0" presId="urn:microsoft.com/office/officeart/2005/8/layout/pList1#1"/>
    <dgm:cxn modelId="{CCB67C9C-198E-443E-BFC8-9D403D5A9FAD}" type="presParOf" srcId="{2E6B8FE0-716F-47F9-AFB3-3E6467E76AA1}" destId="{09F26D2A-9EE1-49A4-BCE8-1AB0F25FC6A3}" srcOrd="1" destOrd="0" presId="urn:microsoft.com/office/officeart/2005/8/layout/pList1#1"/>
    <dgm:cxn modelId="{20FC26AF-95C2-43C2-8003-031418F50C98}" type="presParOf" srcId="{2E6B8FE0-716F-47F9-AFB3-3E6467E76AA1}" destId="{13C68A18-44AD-44D6-805F-480E128963C4}" srcOrd="2" destOrd="0" presId="urn:microsoft.com/office/officeart/2005/8/layout/pList1#1"/>
    <dgm:cxn modelId="{A368E8A7-B016-4963-B336-7B69D2EA6986}" type="presParOf" srcId="{13C68A18-44AD-44D6-805F-480E128963C4}" destId="{F26C3F96-E489-4FBA-A53F-8C424ABAD0AF}" srcOrd="0" destOrd="0" presId="urn:microsoft.com/office/officeart/2005/8/layout/pList1#1"/>
    <dgm:cxn modelId="{B35630C8-88E1-46D6-9243-2159CFAA2C64}" type="presParOf" srcId="{13C68A18-44AD-44D6-805F-480E128963C4}" destId="{5E058969-CCC1-4678-8730-9976FF271C88}" srcOrd="1" destOrd="0" presId="urn:microsoft.com/office/officeart/2005/8/layout/pList1#1"/>
    <dgm:cxn modelId="{4EA27667-C3A2-44DA-97DC-AC4AA1FC007B}" type="presParOf" srcId="{2E6B8FE0-716F-47F9-AFB3-3E6467E76AA1}" destId="{7328468C-D861-41A6-AABF-D8499199671E}" srcOrd="3" destOrd="0" presId="urn:microsoft.com/office/officeart/2005/8/layout/pList1#1"/>
    <dgm:cxn modelId="{55FD5084-4C0B-43AE-86E8-D821A424AEAA}" type="presParOf" srcId="{2E6B8FE0-716F-47F9-AFB3-3E6467E76AA1}" destId="{8C1D5FB3-5FA0-4501-B170-DFDE178BB069}" srcOrd="4" destOrd="0" presId="urn:microsoft.com/office/officeart/2005/8/layout/pList1#1"/>
    <dgm:cxn modelId="{31D2F4F0-3BE8-46D9-A784-74F516C8AB21}" type="presParOf" srcId="{8C1D5FB3-5FA0-4501-B170-DFDE178BB069}" destId="{9EB9DA45-EEF0-44D2-A29F-8CBEB8C8C640}" srcOrd="0" destOrd="0" presId="urn:microsoft.com/office/officeart/2005/8/layout/pList1#1"/>
    <dgm:cxn modelId="{C203F9E8-D6CF-4DFD-93FD-E78900CC0D0D}" type="presParOf" srcId="{8C1D5FB3-5FA0-4501-B170-DFDE178BB069}" destId="{CC7DAB31-D909-47A3-A308-5C55FDAA0016}" srcOrd="1" destOrd="0" presId="urn:microsoft.com/office/officeart/2005/8/layout/pList1#1"/>
    <dgm:cxn modelId="{12C08DE4-287D-4F46-B9E1-9C8CF0F319A9}" type="presParOf" srcId="{2E6B8FE0-716F-47F9-AFB3-3E6467E76AA1}" destId="{7DD519CA-235A-4798-91D4-24FF31FFF6A6}" srcOrd="5" destOrd="0" presId="urn:microsoft.com/office/officeart/2005/8/layout/pList1#1"/>
    <dgm:cxn modelId="{BC9FFDA7-0090-4D03-8926-AF7F3FF2970A}" type="presParOf" srcId="{2E6B8FE0-716F-47F9-AFB3-3E6467E76AA1}" destId="{9485D528-AD19-4728-904A-DE198B22FEA4}" srcOrd="6" destOrd="0" presId="urn:microsoft.com/office/officeart/2005/8/layout/pList1#1"/>
    <dgm:cxn modelId="{4346285D-7E8A-48F3-A5E0-7A5CCAD1003B}" type="presParOf" srcId="{9485D528-AD19-4728-904A-DE198B22FEA4}" destId="{E9238A53-53B3-4D85-8B4C-6654903067A1}" srcOrd="0" destOrd="0" presId="urn:microsoft.com/office/officeart/2005/8/layout/pList1#1"/>
    <dgm:cxn modelId="{35FF603B-CF7C-406E-A20E-1E7C5FE26D8A}" type="presParOf" srcId="{9485D528-AD19-4728-904A-DE198B22FEA4}" destId="{0B03C77B-0FB8-4F99-A844-BD91B23040F5}" srcOrd="1" destOrd="0" presId="urn:microsoft.com/office/officeart/2005/8/layout/pList1#1"/>
  </dgm:cxnLst>
  <dgm:bg/>
  <dgm:whole/>
</dgm:dataModel>
</file>

<file path=ppt/diagrams/data2.xml><?xml version="1.0" encoding="utf-8"?>
<dgm:dataModel xmlns:dgm="http://schemas.openxmlformats.org/drawingml/2006/diagram" xmlns:a="http://schemas.openxmlformats.org/drawingml/2006/main">
  <dgm:ptLst>
    <dgm:pt modelId="{AA584570-F2ED-4F71-9462-9DCC9739EBE5}" type="doc">
      <dgm:prSet loTypeId="urn:microsoft.com/office/officeart/2005/8/layout/pyramid2" loCatId="list" qsTypeId="urn:microsoft.com/office/officeart/2005/8/quickstyle/3d4" qsCatId="3D" csTypeId="urn:microsoft.com/office/officeart/2005/8/colors/colorful3" csCatId="colorful" phldr="1"/>
      <dgm:spPr/>
    </dgm:pt>
    <dgm:pt modelId="{6F631B94-20D9-45F2-B298-C09377237356}">
      <dgm:prSet phldrT="[文本]"/>
      <dgm:spPr/>
      <dgm:t>
        <a:bodyPr/>
        <a:lstStyle/>
        <a:p>
          <a:r>
            <a:rPr lang="zh-CN" altLang="en-US" dirty="0"/>
            <a:t>公开市场业务</a:t>
          </a:r>
        </a:p>
      </dgm:t>
    </dgm:pt>
    <dgm:pt modelId="{49391068-E3B6-48C5-9D83-CEFD8F113A58}" cxnId="{DC980C68-E13A-4443-B346-B8DD8BBACA9B}" type="parTrans">
      <dgm:prSet/>
      <dgm:spPr/>
      <dgm:t>
        <a:bodyPr/>
        <a:lstStyle/>
        <a:p>
          <a:endParaRPr lang="zh-CN" altLang="en-US"/>
        </a:p>
      </dgm:t>
    </dgm:pt>
    <dgm:pt modelId="{12EAEEBB-88CB-43E4-80CE-EDAB9210050C}" cxnId="{DC980C68-E13A-4443-B346-B8DD8BBACA9B}" type="sibTrans">
      <dgm:prSet/>
      <dgm:spPr/>
      <dgm:t>
        <a:bodyPr/>
        <a:lstStyle/>
        <a:p>
          <a:endParaRPr lang="zh-CN" altLang="en-US"/>
        </a:p>
      </dgm:t>
    </dgm:pt>
    <dgm:pt modelId="{2F223BAD-8AF1-4495-8241-45A44DA500AB}">
      <dgm:prSet phldrT="[文本]"/>
      <dgm:spPr/>
      <dgm:t>
        <a:bodyPr/>
        <a:lstStyle/>
        <a:p>
          <a:r>
            <a:rPr lang="zh-CN" altLang="en-US" dirty="0"/>
            <a:t>法定准备金率</a:t>
          </a:r>
        </a:p>
      </dgm:t>
    </dgm:pt>
    <dgm:pt modelId="{DEA14C08-4E70-4EAB-9D38-5F5CE52008D0}" cxnId="{E5D8AF7C-B5B5-41DA-918E-9BD4D09F482A}" type="parTrans">
      <dgm:prSet/>
      <dgm:spPr/>
      <dgm:t>
        <a:bodyPr/>
        <a:lstStyle/>
        <a:p>
          <a:endParaRPr lang="zh-CN" altLang="en-US"/>
        </a:p>
      </dgm:t>
    </dgm:pt>
    <dgm:pt modelId="{D94912C6-6BCE-49FA-8457-CCBFFBA25ECB}" cxnId="{E5D8AF7C-B5B5-41DA-918E-9BD4D09F482A}" type="sibTrans">
      <dgm:prSet/>
      <dgm:spPr/>
      <dgm:t>
        <a:bodyPr/>
        <a:lstStyle/>
        <a:p>
          <a:endParaRPr lang="zh-CN" altLang="en-US"/>
        </a:p>
      </dgm:t>
    </dgm:pt>
    <dgm:pt modelId="{7773A929-EECF-4C75-868E-AB540A989121}">
      <dgm:prSet phldrT="[文本]"/>
      <dgm:spPr/>
      <dgm:t>
        <a:bodyPr/>
        <a:lstStyle/>
        <a:p>
          <a:r>
            <a:rPr lang="zh-CN" altLang="en-US" dirty="0"/>
            <a:t>再贴现率</a:t>
          </a:r>
        </a:p>
      </dgm:t>
    </dgm:pt>
    <dgm:pt modelId="{3DF64839-ABF9-4B51-8397-B76DFC9D160B}" cxnId="{0A9A6D21-A894-46C3-8CA4-EB146C1A75FD}" type="parTrans">
      <dgm:prSet/>
      <dgm:spPr/>
      <dgm:t>
        <a:bodyPr/>
        <a:lstStyle/>
        <a:p>
          <a:endParaRPr lang="zh-CN" altLang="en-US"/>
        </a:p>
      </dgm:t>
    </dgm:pt>
    <dgm:pt modelId="{5E0F5BAD-434B-48E9-93EC-3FEF04CE54C3}" cxnId="{0A9A6D21-A894-46C3-8CA4-EB146C1A75FD}" type="sibTrans">
      <dgm:prSet/>
      <dgm:spPr/>
      <dgm:t>
        <a:bodyPr/>
        <a:lstStyle/>
        <a:p>
          <a:endParaRPr lang="zh-CN" altLang="en-US"/>
        </a:p>
      </dgm:t>
    </dgm:pt>
    <dgm:pt modelId="{DB796830-EFD1-4E95-A1B0-114139E5B10F}" type="pres">
      <dgm:prSet presAssocID="{AA584570-F2ED-4F71-9462-9DCC9739EBE5}" presName="compositeShape" presStyleCnt="0">
        <dgm:presLayoutVars>
          <dgm:dir/>
          <dgm:resizeHandles/>
        </dgm:presLayoutVars>
      </dgm:prSet>
      <dgm:spPr/>
    </dgm:pt>
    <dgm:pt modelId="{819790AB-316B-4703-BBA1-8FA06162012B}" type="pres">
      <dgm:prSet presAssocID="{AA584570-F2ED-4F71-9462-9DCC9739EBE5}" presName="pyramid" presStyleLbl="node1" presStyleIdx="0" presStyleCnt="1" custScaleX="82902" custScaleY="92290" custLinFactNeighborX="-3329"/>
      <dgm:spPr/>
    </dgm:pt>
    <dgm:pt modelId="{ADD9EDAA-DBB1-42BD-B4F7-33B9CD71C91D}" type="pres">
      <dgm:prSet presAssocID="{AA584570-F2ED-4F71-9462-9DCC9739EBE5}" presName="theList" presStyleCnt="0"/>
      <dgm:spPr/>
    </dgm:pt>
    <dgm:pt modelId="{61C3895F-EDA2-41ED-B2E3-C0587F20F9EA}" type="pres">
      <dgm:prSet presAssocID="{6F631B94-20D9-45F2-B298-C09377237356}" presName="aNode" presStyleLbl="fgAcc1" presStyleIdx="0" presStyleCnt="3">
        <dgm:presLayoutVars>
          <dgm:bulletEnabled val="1"/>
        </dgm:presLayoutVars>
      </dgm:prSet>
      <dgm:spPr/>
      <dgm:t>
        <a:bodyPr/>
        <a:lstStyle/>
        <a:p>
          <a:endParaRPr lang="zh-CN" altLang="en-US"/>
        </a:p>
      </dgm:t>
    </dgm:pt>
    <dgm:pt modelId="{E0AAD326-2058-4F05-8A77-CA62C63DC41D}" type="pres">
      <dgm:prSet presAssocID="{6F631B94-20D9-45F2-B298-C09377237356}" presName="aSpace" presStyleCnt="0"/>
      <dgm:spPr/>
    </dgm:pt>
    <dgm:pt modelId="{557409D6-E159-4451-B244-58EDA17BAF08}" type="pres">
      <dgm:prSet presAssocID="{2F223BAD-8AF1-4495-8241-45A44DA500AB}" presName="aNode" presStyleLbl="fgAcc1" presStyleIdx="1" presStyleCnt="3">
        <dgm:presLayoutVars>
          <dgm:bulletEnabled val="1"/>
        </dgm:presLayoutVars>
      </dgm:prSet>
      <dgm:spPr/>
      <dgm:t>
        <a:bodyPr/>
        <a:lstStyle/>
        <a:p>
          <a:endParaRPr lang="zh-CN" altLang="en-US"/>
        </a:p>
      </dgm:t>
    </dgm:pt>
    <dgm:pt modelId="{7E8B9844-EC36-46D8-BEB8-7D06894AF747}" type="pres">
      <dgm:prSet presAssocID="{2F223BAD-8AF1-4495-8241-45A44DA500AB}" presName="aSpace" presStyleCnt="0"/>
      <dgm:spPr/>
    </dgm:pt>
    <dgm:pt modelId="{8337F85F-B342-4FE6-B8C2-68268C1FB30C}" type="pres">
      <dgm:prSet presAssocID="{7773A929-EECF-4C75-868E-AB540A989121}" presName="aNode" presStyleLbl="fgAcc1" presStyleIdx="2" presStyleCnt="3">
        <dgm:presLayoutVars>
          <dgm:bulletEnabled val="1"/>
        </dgm:presLayoutVars>
      </dgm:prSet>
      <dgm:spPr/>
      <dgm:t>
        <a:bodyPr/>
        <a:lstStyle/>
        <a:p>
          <a:endParaRPr lang="zh-CN" altLang="en-US"/>
        </a:p>
      </dgm:t>
    </dgm:pt>
    <dgm:pt modelId="{A19D6B48-B7B7-4940-B9D0-D612564C9E79}" type="pres">
      <dgm:prSet presAssocID="{7773A929-EECF-4C75-868E-AB540A989121}" presName="aSpace" presStyleCnt="0"/>
      <dgm:spPr/>
    </dgm:pt>
  </dgm:ptLst>
  <dgm:cxnLst>
    <dgm:cxn modelId="{CEB7F7F2-1D3B-4DDE-9265-C33B9A17365F}" type="presOf" srcId="{6F631B94-20D9-45F2-B298-C09377237356}" destId="{61C3895F-EDA2-41ED-B2E3-C0587F20F9EA}" srcOrd="0" destOrd="0" presId="urn:microsoft.com/office/officeart/2005/8/layout/pyramid2"/>
    <dgm:cxn modelId="{AC131842-A502-4CFE-AAAE-AB7919F79437}" type="presOf" srcId="{2F223BAD-8AF1-4495-8241-45A44DA500AB}" destId="{557409D6-E159-4451-B244-58EDA17BAF08}" srcOrd="0" destOrd="0" presId="urn:microsoft.com/office/officeart/2005/8/layout/pyramid2"/>
    <dgm:cxn modelId="{E5D8AF7C-B5B5-41DA-918E-9BD4D09F482A}" srcId="{AA584570-F2ED-4F71-9462-9DCC9739EBE5}" destId="{2F223BAD-8AF1-4495-8241-45A44DA500AB}" srcOrd="1" destOrd="0" parTransId="{DEA14C08-4E70-4EAB-9D38-5F5CE52008D0}" sibTransId="{D94912C6-6BCE-49FA-8457-CCBFFBA25ECB}"/>
    <dgm:cxn modelId="{188F0D9C-11E5-43FB-B2F1-CAAC0FBF4007}" type="presOf" srcId="{AA584570-F2ED-4F71-9462-9DCC9739EBE5}" destId="{DB796830-EFD1-4E95-A1B0-114139E5B10F}" srcOrd="0" destOrd="0" presId="urn:microsoft.com/office/officeart/2005/8/layout/pyramid2"/>
    <dgm:cxn modelId="{0A9A6D21-A894-46C3-8CA4-EB146C1A75FD}" srcId="{AA584570-F2ED-4F71-9462-9DCC9739EBE5}" destId="{7773A929-EECF-4C75-868E-AB540A989121}" srcOrd="2" destOrd="0" parTransId="{3DF64839-ABF9-4B51-8397-B76DFC9D160B}" sibTransId="{5E0F5BAD-434B-48E9-93EC-3FEF04CE54C3}"/>
    <dgm:cxn modelId="{DC980C68-E13A-4443-B346-B8DD8BBACA9B}" srcId="{AA584570-F2ED-4F71-9462-9DCC9739EBE5}" destId="{6F631B94-20D9-45F2-B298-C09377237356}" srcOrd="0" destOrd="0" parTransId="{49391068-E3B6-48C5-9D83-CEFD8F113A58}" sibTransId="{12EAEEBB-88CB-43E4-80CE-EDAB9210050C}"/>
    <dgm:cxn modelId="{9B46FDF4-D7B5-4139-83A6-C14F47E4C5B5}" type="presOf" srcId="{7773A929-EECF-4C75-868E-AB540A989121}" destId="{8337F85F-B342-4FE6-B8C2-68268C1FB30C}" srcOrd="0" destOrd="0" presId="urn:microsoft.com/office/officeart/2005/8/layout/pyramid2"/>
    <dgm:cxn modelId="{6A30C9D2-F9CB-4DEC-8A28-E95A413F388A}" type="presParOf" srcId="{DB796830-EFD1-4E95-A1B0-114139E5B10F}" destId="{819790AB-316B-4703-BBA1-8FA06162012B}" srcOrd="0" destOrd="0" presId="urn:microsoft.com/office/officeart/2005/8/layout/pyramid2"/>
    <dgm:cxn modelId="{E9E8DC8E-1F26-4B94-B6BF-810D03AE5464}" type="presParOf" srcId="{DB796830-EFD1-4E95-A1B0-114139E5B10F}" destId="{ADD9EDAA-DBB1-42BD-B4F7-33B9CD71C91D}" srcOrd="1" destOrd="0" presId="urn:microsoft.com/office/officeart/2005/8/layout/pyramid2"/>
    <dgm:cxn modelId="{F71F7244-8803-4F90-B29C-2AE620A8DFC5}" type="presParOf" srcId="{ADD9EDAA-DBB1-42BD-B4F7-33B9CD71C91D}" destId="{61C3895F-EDA2-41ED-B2E3-C0587F20F9EA}" srcOrd="0" destOrd="0" presId="urn:microsoft.com/office/officeart/2005/8/layout/pyramid2"/>
    <dgm:cxn modelId="{C82AB642-6710-490E-B5E8-276B02542353}" type="presParOf" srcId="{ADD9EDAA-DBB1-42BD-B4F7-33B9CD71C91D}" destId="{E0AAD326-2058-4F05-8A77-CA62C63DC41D}" srcOrd="1" destOrd="0" presId="urn:microsoft.com/office/officeart/2005/8/layout/pyramid2"/>
    <dgm:cxn modelId="{29AECFE0-3D71-4F5F-85C1-785245FFE8DA}" type="presParOf" srcId="{ADD9EDAA-DBB1-42BD-B4F7-33B9CD71C91D}" destId="{557409D6-E159-4451-B244-58EDA17BAF08}" srcOrd="2" destOrd="0" presId="urn:microsoft.com/office/officeart/2005/8/layout/pyramid2"/>
    <dgm:cxn modelId="{B448FCE1-3B75-4AB7-BE47-8E1904D1840B}" type="presParOf" srcId="{ADD9EDAA-DBB1-42BD-B4F7-33B9CD71C91D}" destId="{7E8B9844-EC36-46D8-BEB8-7D06894AF747}" srcOrd="3" destOrd="0" presId="urn:microsoft.com/office/officeart/2005/8/layout/pyramid2"/>
    <dgm:cxn modelId="{67B38D50-8599-4EE1-ABB2-4D91339B9432}" type="presParOf" srcId="{ADD9EDAA-DBB1-42BD-B4F7-33B9CD71C91D}" destId="{8337F85F-B342-4FE6-B8C2-68268C1FB30C}" srcOrd="4" destOrd="0" presId="urn:microsoft.com/office/officeart/2005/8/layout/pyramid2"/>
    <dgm:cxn modelId="{B61A5D43-3374-4B54-B4AF-ADB5A2EDFC32}" type="presParOf" srcId="{ADD9EDAA-DBB1-42BD-B4F7-33B9CD71C91D}" destId="{A19D6B48-B7B7-4940-B9D0-D612564C9E79}" srcOrd="5" destOrd="0" presId="urn:microsoft.com/office/officeart/2005/8/layout/pyramid2"/>
  </dgm:cxnLst>
  <dgm:bg/>
  <dgm:whole/>
</dgm:dataModel>
</file>

<file path=ppt/diagrams/data3.xml><?xml version="1.0" encoding="utf-8"?>
<dgm:dataModel xmlns:dgm="http://schemas.openxmlformats.org/drawingml/2006/diagram" xmlns:a="http://schemas.openxmlformats.org/drawingml/2006/main">
  <dgm:ptLst>
    <dgm:pt modelId="{6B6270BC-8407-4879-9914-05C025542277}" type="doc">
      <dgm:prSet loTypeId="urn:microsoft.com/office/officeart/2008/layout/TitlePictureLineup" loCatId="picture" qsTypeId="urn:microsoft.com/office/officeart/2005/8/quickstyle/3d4" qsCatId="3D" csTypeId="urn:microsoft.com/office/officeart/2005/8/colors/colorful3" csCatId="colorful" phldr="1"/>
      <dgm:spPr/>
      <dgm:t>
        <a:bodyPr/>
        <a:lstStyle/>
        <a:p>
          <a:endParaRPr lang="zh-CN" altLang="en-US"/>
        </a:p>
      </dgm:t>
    </dgm:pt>
    <dgm:pt modelId="{55CE4006-924C-48AF-8E8C-7DA1487C775B}">
      <dgm:prSet phldrT="[文本]"/>
      <dgm:spPr/>
      <dgm:t>
        <a:bodyPr/>
        <a:lstStyle/>
        <a:p>
          <a:r>
            <a:rPr lang="zh-CN" altLang="en-US" b="1" dirty="0"/>
            <a:t>识别时滞</a:t>
          </a:r>
        </a:p>
      </dgm:t>
    </dgm:pt>
    <dgm:pt modelId="{99390F85-B111-4F4C-A71D-3D565A16B4F9}" cxnId="{A49CA606-698E-4B60-B60F-8BC5AD23AA34}" type="parTrans">
      <dgm:prSet/>
      <dgm:spPr/>
      <dgm:t>
        <a:bodyPr/>
        <a:lstStyle/>
        <a:p>
          <a:endParaRPr lang="zh-CN" altLang="en-US"/>
        </a:p>
      </dgm:t>
    </dgm:pt>
    <dgm:pt modelId="{B457BD45-2721-43A0-BAE5-DE1B9EE0961A}" cxnId="{A49CA606-698E-4B60-B60F-8BC5AD23AA34}" type="sibTrans">
      <dgm:prSet/>
      <dgm:spPr/>
      <dgm:t>
        <a:bodyPr/>
        <a:lstStyle/>
        <a:p>
          <a:endParaRPr lang="zh-CN" altLang="en-US"/>
        </a:p>
      </dgm:t>
    </dgm:pt>
    <dgm:pt modelId="{B00117F9-59F0-4A2C-BF73-AD57ECC966B9}">
      <dgm:prSet phldrT="[文本]"/>
      <dgm:spPr/>
      <dgm:t>
        <a:bodyPr/>
        <a:lstStyle/>
        <a:p>
          <a:pPr algn="l"/>
          <a:r>
            <a:rPr lang="zh-CN" altLang="en-US" dirty="0">
              <a:latin typeface="微软雅黑" pitchFamily="34" charset="-122"/>
              <a:ea typeface="微软雅黑" pitchFamily="34" charset="-122"/>
            </a:rPr>
            <a:t>识别时滞是指对经济数据的收集和分析、宏观经济指标的衡量等都要耗费一定的时间。</a:t>
          </a:r>
        </a:p>
      </dgm:t>
    </dgm:pt>
    <dgm:pt modelId="{C8DF751B-20B3-4C1A-B58F-12A9B34F088A}" cxnId="{32DF2525-5E49-48D7-B60D-29AA9F3A7A48}" type="parTrans">
      <dgm:prSet/>
      <dgm:spPr/>
      <dgm:t>
        <a:bodyPr/>
        <a:lstStyle/>
        <a:p>
          <a:endParaRPr lang="zh-CN" altLang="en-US"/>
        </a:p>
      </dgm:t>
    </dgm:pt>
    <dgm:pt modelId="{08540E57-4323-4E27-B44A-95529DC327D8}" cxnId="{32DF2525-5E49-48D7-B60D-29AA9F3A7A48}" type="sibTrans">
      <dgm:prSet/>
      <dgm:spPr/>
      <dgm:t>
        <a:bodyPr/>
        <a:lstStyle/>
        <a:p>
          <a:endParaRPr lang="zh-CN" altLang="en-US"/>
        </a:p>
      </dgm:t>
    </dgm:pt>
    <dgm:pt modelId="{265B0F00-FE94-43F1-B509-50C14F841918}">
      <dgm:prSet phldrT="[文本]"/>
      <dgm:spPr/>
      <dgm:t>
        <a:bodyPr/>
        <a:lstStyle/>
        <a:p>
          <a:r>
            <a:rPr lang="zh-CN" altLang="en-US" b="1" dirty="0"/>
            <a:t>决策时滞</a:t>
          </a:r>
        </a:p>
      </dgm:t>
    </dgm:pt>
    <dgm:pt modelId="{98CEC88B-F0B1-4CAE-A1AB-764F436DE105}" cxnId="{7B6924FF-85E1-4FD8-B4BF-0F8D332CF987}" type="parTrans">
      <dgm:prSet/>
      <dgm:spPr/>
      <dgm:t>
        <a:bodyPr/>
        <a:lstStyle/>
        <a:p>
          <a:endParaRPr lang="zh-CN" altLang="en-US"/>
        </a:p>
      </dgm:t>
    </dgm:pt>
    <dgm:pt modelId="{CA340DEE-87BC-4F7C-B4E7-DB9B1DE6FAC6}" cxnId="{7B6924FF-85E1-4FD8-B4BF-0F8D332CF987}" type="sibTrans">
      <dgm:prSet/>
      <dgm:spPr/>
      <dgm:t>
        <a:bodyPr/>
        <a:lstStyle/>
        <a:p>
          <a:endParaRPr lang="zh-CN" altLang="en-US"/>
        </a:p>
      </dgm:t>
    </dgm:pt>
    <dgm:pt modelId="{75301DF5-950B-44D8-8C1B-4B2491756D89}">
      <dgm:prSet phldrT="[文本]"/>
      <dgm:spPr/>
      <dgm:t>
        <a:bodyPr/>
        <a:lstStyle/>
        <a:p>
          <a:pPr algn="l"/>
          <a:r>
            <a:rPr lang="zh-CN" altLang="en-US" dirty="0">
              <a:latin typeface="微软雅黑" pitchFamily="34" charset="-122"/>
              <a:ea typeface="微软雅黑" pitchFamily="34" charset="-122"/>
            </a:rPr>
            <a:t>决策时滞是政府在判断</a:t>
          </a:r>
          <a:r>
            <a:rPr lang="zh-CN" altLang="en-US" dirty="0" smtClean="0">
              <a:latin typeface="微软雅黑" pitchFamily="34" charset="-122"/>
              <a:ea typeface="微软雅黑" pitchFamily="34" charset="-122"/>
            </a:rPr>
            <a:t>了形势、</a:t>
          </a:r>
          <a:r>
            <a:rPr lang="zh-CN" altLang="en-US" dirty="0">
              <a:latin typeface="微软雅黑" pitchFamily="34" charset="-122"/>
              <a:ea typeface="微软雅黑" pitchFamily="34" charset="-122"/>
            </a:rPr>
            <a:t>认清了大局后所采取的经济政策措施所需要的时间。</a:t>
          </a:r>
        </a:p>
      </dgm:t>
    </dgm:pt>
    <dgm:pt modelId="{239FC17C-0023-4327-9641-A989B90F751B}" cxnId="{D7FADAB9-0715-46CA-92FF-07841A966EB8}" type="parTrans">
      <dgm:prSet/>
      <dgm:spPr/>
      <dgm:t>
        <a:bodyPr/>
        <a:lstStyle/>
        <a:p>
          <a:endParaRPr lang="zh-CN" altLang="en-US"/>
        </a:p>
      </dgm:t>
    </dgm:pt>
    <dgm:pt modelId="{4246E0AC-5290-4DAA-B7B8-AF438D9CFF1E}" cxnId="{D7FADAB9-0715-46CA-92FF-07841A966EB8}" type="sibTrans">
      <dgm:prSet/>
      <dgm:spPr/>
      <dgm:t>
        <a:bodyPr/>
        <a:lstStyle/>
        <a:p>
          <a:endParaRPr lang="zh-CN" altLang="en-US"/>
        </a:p>
      </dgm:t>
    </dgm:pt>
    <dgm:pt modelId="{7434B6AB-BDEA-4FA5-BEBE-8E4C1C88E884}">
      <dgm:prSet phldrT="[文本]"/>
      <dgm:spPr/>
      <dgm:t>
        <a:bodyPr/>
        <a:lstStyle/>
        <a:p>
          <a:r>
            <a:rPr lang="zh-CN" altLang="en-US" b="1" dirty="0"/>
            <a:t>执行时滞</a:t>
          </a:r>
        </a:p>
      </dgm:t>
    </dgm:pt>
    <dgm:pt modelId="{7CF87E3D-02F4-48CE-918E-04F1DF9B8FBB}" cxnId="{EDDAC885-E78F-4A68-A9AD-4657D4F084B1}" type="parTrans">
      <dgm:prSet/>
      <dgm:spPr/>
      <dgm:t>
        <a:bodyPr/>
        <a:lstStyle/>
        <a:p>
          <a:endParaRPr lang="zh-CN" altLang="en-US"/>
        </a:p>
      </dgm:t>
    </dgm:pt>
    <dgm:pt modelId="{5B0E5E96-68AF-4750-9056-52FBC2A6AC54}" cxnId="{EDDAC885-E78F-4A68-A9AD-4657D4F084B1}" type="sibTrans">
      <dgm:prSet/>
      <dgm:spPr/>
      <dgm:t>
        <a:bodyPr/>
        <a:lstStyle/>
        <a:p>
          <a:endParaRPr lang="zh-CN" altLang="en-US"/>
        </a:p>
      </dgm:t>
    </dgm:pt>
    <dgm:pt modelId="{42D2DE36-A604-42D8-8F0C-34C7B634B6AB}">
      <dgm:prSet phldrT="[文本]"/>
      <dgm:spPr/>
      <dgm:t>
        <a:bodyPr/>
        <a:lstStyle/>
        <a:p>
          <a:pPr algn="l"/>
          <a:r>
            <a:rPr lang="zh-CN" altLang="en-US" dirty="0">
              <a:latin typeface="微软雅黑" pitchFamily="34" charset="-122"/>
              <a:ea typeface="微软雅黑" pitchFamily="34" charset="-122"/>
            </a:rPr>
            <a:t>执行时滞是指从一项政策出台到真正对经济运行产生影响所经历的时间。</a:t>
          </a:r>
        </a:p>
      </dgm:t>
    </dgm:pt>
    <dgm:pt modelId="{5008E5F5-DF84-4E3D-A671-45B7B880D319}" cxnId="{90A97422-18F4-49A7-ABD1-D0375F45298A}" type="parTrans">
      <dgm:prSet/>
      <dgm:spPr/>
      <dgm:t>
        <a:bodyPr/>
        <a:lstStyle/>
        <a:p>
          <a:endParaRPr lang="zh-CN" altLang="en-US"/>
        </a:p>
      </dgm:t>
    </dgm:pt>
    <dgm:pt modelId="{33667C86-6BDD-44DA-8B1E-32CBFD0173BB}" cxnId="{90A97422-18F4-49A7-ABD1-D0375F45298A}" type="sibTrans">
      <dgm:prSet/>
      <dgm:spPr/>
      <dgm:t>
        <a:bodyPr/>
        <a:lstStyle/>
        <a:p>
          <a:endParaRPr lang="zh-CN" altLang="en-US"/>
        </a:p>
      </dgm:t>
    </dgm:pt>
    <dgm:pt modelId="{178A89C8-D642-4DAF-91AA-C1CD01AD1838}" type="pres">
      <dgm:prSet presAssocID="{6B6270BC-8407-4879-9914-05C025542277}" presName="Name0" presStyleCnt="0">
        <dgm:presLayoutVars>
          <dgm:dir/>
        </dgm:presLayoutVars>
      </dgm:prSet>
      <dgm:spPr/>
      <dgm:t>
        <a:bodyPr/>
        <a:lstStyle/>
        <a:p>
          <a:endParaRPr lang="zh-CN" altLang="en-US"/>
        </a:p>
      </dgm:t>
    </dgm:pt>
    <dgm:pt modelId="{ECF2016C-C7B9-4D79-A798-5F558D549C21}" type="pres">
      <dgm:prSet presAssocID="{55CE4006-924C-48AF-8E8C-7DA1487C775B}" presName="composite" presStyleCnt="0"/>
      <dgm:spPr/>
    </dgm:pt>
    <dgm:pt modelId="{A5419750-0CA0-49C9-ACD6-B241D2E146EB}" type="pres">
      <dgm:prSet presAssocID="{55CE4006-924C-48AF-8E8C-7DA1487C775B}" presName="Accent" presStyleLbl="alignAcc1" presStyleIdx="0" presStyleCnt="3"/>
      <dgm:spPr/>
    </dgm:pt>
    <dgm:pt modelId="{84A7A157-EF7E-4EF0-9EA2-827B5D68307D}" type="pres">
      <dgm:prSet presAssocID="{55CE4006-924C-48AF-8E8C-7DA1487C775B}" presName="Imag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dgm:spPr>
    </dgm:pt>
    <dgm:pt modelId="{DB73263F-858C-460F-9DFF-B79EDC99A1B7}" type="pres">
      <dgm:prSet presAssocID="{55CE4006-924C-48AF-8E8C-7DA1487C775B}" presName="Child" presStyleLbl="revTx" presStyleIdx="0" presStyleCnt="3">
        <dgm:presLayoutVars>
          <dgm:bulletEnabled val="1"/>
        </dgm:presLayoutVars>
      </dgm:prSet>
      <dgm:spPr/>
      <dgm:t>
        <a:bodyPr/>
        <a:lstStyle/>
        <a:p>
          <a:endParaRPr lang="zh-CN" altLang="en-US"/>
        </a:p>
      </dgm:t>
    </dgm:pt>
    <dgm:pt modelId="{8DF248E2-992E-4239-94AC-1FE632CC4E79}" type="pres">
      <dgm:prSet presAssocID="{55CE4006-924C-48AF-8E8C-7DA1487C775B}" presName="Parent" presStyleLbl="alignNode1" presStyleIdx="0" presStyleCnt="3">
        <dgm:presLayoutVars>
          <dgm:bulletEnabled val="1"/>
        </dgm:presLayoutVars>
      </dgm:prSet>
      <dgm:spPr/>
      <dgm:t>
        <a:bodyPr/>
        <a:lstStyle/>
        <a:p>
          <a:endParaRPr lang="zh-CN" altLang="en-US"/>
        </a:p>
      </dgm:t>
    </dgm:pt>
    <dgm:pt modelId="{BE575DEA-11F8-4DC5-8C34-2654AF240B17}" type="pres">
      <dgm:prSet presAssocID="{B457BD45-2721-43A0-BAE5-DE1B9EE0961A}" presName="sibTrans" presStyleCnt="0"/>
      <dgm:spPr/>
    </dgm:pt>
    <dgm:pt modelId="{54B5BFCF-A96F-41DE-B45C-6193835A7D29}" type="pres">
      <dgm:prSet presAssocID="{265B0F00-FE94-43F1-B509-50C14F841918}" presName="composite" presStyleCnt="0"/>
      <dgm:spPr/>
    </dgm:pt>
    <dgm:pt modelId="{E5661DB2-650D-4B88-81D0-D2E8C11D3237}" type="pres">
      <dgm:prSet presAssocID="{265B0F00-FE94-43F1-B509-50C14F841918}" presName="Accent" presStyleLbl="alignAcc1" presStyleIdx="1" presStyleCnt="3"/>
      <dgm:spPr/>
    </dgm:pt>
    <dgm:pt modelId="{E6ABFD24-D76C-4F05-B8D2-39179A949A58}" type="pres">
      <dgm:prSet presAssocID="{265B0F00-FE94-43F1-B509-50C14F841918}" presName="Imag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32000" r="-32000"/>
          </a:stretch>
        </a:blipFill>
      </dgm:spPr>
    </dgm:pt>
    <dgm:pt modelId="{DAB801D8-7D3C-4547-940F-E8A73EBDD3ED}" type="pres">
      <dgm:prSet presAssocID="{265B0F00-FE94-43F1-B509-50C14F841918}" presName="Child" presStyleLbl="revTx" presStyleIdx="1" presStyleCnt="3">
        <dgm:presLayoutVars>
          <dgm:bulletEnabled val="1"/>
        </dgm:presLayoutVars>
      </dgm:prSet>
      <dgm:spPr/>
      <dgm:t>
        <a:bodyPr/>
        <a:lstStyle/>
        <a:p>
          <a:endParaRPr lang="zh-CN" altLang="en-US"/>
        </a:p>
      </dgm:t>
    </dgm:pt>
    <dgm:pt modelId="{618BA209-EDA3-4314-8D6F-515E6309446D}" type="pres">
      <dgm:prSet presAssocID="{265B0F00-FE94-43F1-B509-50C14F841918}" presName="Parent" presStyleLbl="alignNode1" presStyleIdx="1" presStyleCnt="3">
        <dgm:presLayoutVars>
          <dgm:bulletEnabled val="1"/>
        </dgm:presLayoutVars>
      </dgm:prSet>
      <dgm:spPr/>
      <dgm:t>
        <a:bodyPr/>
        <a:lstStyle/>
        <a:p>
          <a:endParaRPr lang="zh-CN" altLang="en-US"/>
        </a:p>
      </dgm:t>
    </dgm:pt>
    <dgm:pt modelId="{59422C87-DF9A-48E6-9E26-824F5FBBEFE1}" type="pres">
      <dgm:prSet presAssocID="{CA340DEE-87BC-4F7C-B4E7-DB9B1DE6FAC6}" presName="sibTrans" presStyleCnt="0"/>
      <dgm:spPr/>
    </dgm:pt>
    <dgm:pt modelId="{01E4F61E-38C4-4C57-B6B8-2AA510276C38}" type="pres">
      <dgm:prSet presAssocID="{7434B6AB-BDEA-4FA5-BEBE-8E4C1C88E884}" presName="composite" presStyleCnt="0"/>
      <dgm:spPr/>
    </dgm:pt>
    <dgm:pt modelId="{40AC2B64-0176-4634-A874-6D57F670357D}" type="pres">
      <dgm:prSet presAssocID="{7434B6AB-BDEA-4FA5-BEBE-8E4C1C88E884}" presName="Accent" presStyleLbl="alignAcc1" presStyleIdx="2" presStyleCnt="3"/>
      <dgm:spPr/>
    </dgm:pt>
    <dgm:pt modelId="{E8B77C15-846B-4074-9E03-559B36EEC590}" type="pres">
      <dgm:prSet presAssocID="{7434B6AB-BDEA-4FA5-BEBE-8E4C1C88E884}" presName="Image" presStyleLbl="nod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7000" r="-7000"/>
          </a:stretch>
        </a:blipFill>
      </dgm:spPr>
    </dgm:pt>
    <dgm:pt modelId="{C6B3E772-F7F2-4541-939F-D1B1A67D389B}" type="pres">
      <dgm:prSet presAssocID="{7434B6AB-BDEA-4FA5-BEBE-8E4C1C88E884}" presName="Child" presStyleLbl="revTx" presStyleIdx="2" presStyleCnt="3">
        <dgm:presLayoutVars>
          <dgm:bulletEnabled val="1"/>
        </dgm:presLayoutVars>
      </dgm:prSet>
      <dgm:spPr/>
      <dgm:t>
        <a:bodyPr/>
        <a:lstStyle/>
        <a:p>
          <a:endParaRPr lang="zh-CN" altLang="en-US"/>
        </a:p>
      </dgm:t>
    </dgm:pt>
    <dgm:pt modelId="{0A642DE0-ACE1-4BDA-8F07-B70A30B2A074}" type="pres">
      <dgm:prSet presAssocID="{7434B6AB-BDEA-4FA5-BEBE-8E4C1C88E884}" presName="Parent" presStyleLbl="alignNode1" presStyleIdx="2" presStyleCnt="3">
        <dgm:presLayoutVars>
          <dgm:bulletEnabled val="1"/>
        </dgm:presLayoutVars>
      </dgm:prSet>
      <dgm:spPr/>
      <dgm:t>
        <a:bodyPr/>
        <a:lstStyle/>
        <a:p>
          <a:endParaRPr lang="zh-CN" altLang="en-US"/>
        </a:p>
      </dgm:t>
    </dgm:pt>
  </dgm:ptLst>
  <dgm:cxnLst>
    <dgm:cxn modelId="{7B6924FF-85E1-4FD8-B4BF-0F8D332CF987}" srcId="{6B6270BC-8407-4879-9914-05C025542277}" destId="{265B0F00-FE94-43F1-B509-50C14F841918}" srcOrd="1" destOrd="0" parTransId="{98CEC88B-F0B1-4CAE-A1AB-764F436DE105}" sibTransId="{CA340DEE-87BC-4F7C-B4E7-DB9B1DE6FAC6}"/>
    <dgm:cxn modelId="{A49CA606-698E-4B60-B60F-8BC5AD23AA34}" srcId="{6B6270BC-8407-4879-9914-05C025542277}" destId="{55CE4006-924C-48AF-8E8C-7DA1487C775B}" srcOrd="0" destOrd="0" parTransId="{99390F85-B111-4F4C-A71D-3D565A16B4F9}" sibTransId="{B457BD45-2721-43A0-BAE5-DE1B9EE0961A}"/>
    <dgm:cxn modelId="{EDDAC885-E78F-4A68-A9AD-4657D4F084B1}" srcId="{6B6270BC-8407-4879-9914-05C025542277}" destId="{7434B6AB-BDEA-4FA5-BEBE-8E4C1C88E884}" srcOrd="2" destOrd="0" parTransId="{7CF87E3D-02F4-48CE-918E-04F1DF9B8FBB}" sibTransId="{5B0E5E96-68AF-4750-9056-52FBC2A6AC54}"/>
    <dgm:cxn modelId="{85456BCA-028E-4521-90C5-6F8515E31E0A}" type="presOf" srcId="{265B0F00-FE94-43F1-B509-50C14F841918}" destId="{618BA209-EDA3-4314-8D6F-515E6309446D}" srcOrd="0" destOrd="0" presId="urn:microsoft.com/office/officeart/2008/layout/TitlePictureLineup"/>
    <dgm:cxn modelId="{A9D8BAA8-6A2B-4606-8DBD-9CC38C6426BB}" type="presOf" srcId="{55CE4006-924C-48AF-8E8C-7DA1487C775B}" destId="{8DF248E2-992E-4239-94AC-1FE632CC4E79}" srcOrd="0" destOrd="0" presId="urn:microsoft.com/office/officeart/2008/layout/TitlePictureLineup"/>
    <dgm:cxn modelId="{B8E35EC7-FC4E-42E2-95C1-49A6FCCE7657}" type="presOf" srcId="{B00117F9-59F0-4A2C-BF73-AD57ECC966B9}" destId="{DB73263F-858C-460F-9DFF-B79EDC99A1B7}" srcOrd="0" destOrd="0" presId="urn:microsoft.com/office/officeart/2008/layout/TitlePictureLineup"/>
    <dgm:cxn modelId="{50990425-F17D-4C1F-A65E-4B7583577B73}" type="presOf" srcId="{42D2DE36-A604-42D8-8F0C-34C7B634B6AB}" destId="{C6B3E772-F7F2-4541-939F-D1B1A67D389B}" srcOrd="0" destOrd="0" presId="urn:microsoft.com/office/officeart/2008/layout/TitlePictureLineup"/>
    <dgm:cxn modelId="{32DF2525-5E49-48D7-B60D-29AA9F3A7A48}" srcId="{55CE4006-924C-48AF-8E8C-7DA1487C775B}" destId="{B00117F9-59F0-4A2C-BF73-AD57ECC966B9}" srcOrd="0" destOrd="0" parTransId="{C8DF751B-20B3-4C1A-B58F-12A9B34F088A}" sibTransId="{08540E57-4323-4E27-B44A-95529DC327D8}"/>
    <dgm:cxn modelId="{D7FADAB9-0715-46CA-92FF-07841A966EB8}" srcId="{265B0F00-FE94-43F1-B509-50C14F841918}" destId="{75301DF5-950B-44D8-8C1B-4B2491756D89}" srcOrd="0" destOrd="0" parTransId="{239FC17C-0023-4327-9641-A989B90F751B}" sibTransId="{4246E0AC-5290-4DAA-B7B8-AF438D9CFF1E}"/>
    <dgm:cxn modelId="{F636B25C-0EDD-48CC-80A7-9E4D382CD5C1}" type="presOf" srcId="{75301DF5-950B-44D8-8C1B-4B2491756D89}" destId="{DAB801D8-7D3C-4547-940F-E8A73EBDD3ED}" srcOrd="0" destOrd="0" presId="urn:microsoft.com/office/officeart/2008/layout/TitlePictureLineup"/>
    <dgm:cxn modelId="{90A97422-18F4-49A7-ABD1-D0375F45298A}" srcId="{7434B6AB-BDEA-4FA5-BEBE-8E4C1C88E884}" destId="{42D2DE36-A604-42D8-8F0C-34C7B634B6AB}" srcOrd="0" destOrd="0" parTransId="{5008E5F5-DF84-4E3D-A671-45B7B880D319}" sibTransId="{33667C86-6BDD-44DA-8B1E-32CBFD0173BB}"/>
    <dgm:cxn modelId="{8E7D239B-24D1-4A7A-BC05-E10EACBC7179}" type="presOf" srcId="{7434B6AB-BDEA-4FA5-BEBE-8E4C1C88E884}" destId="{0A642DE0-ACE1-4BDA-8F07-B70A30B2A074}" srcOrd="0" destOrd="0" presId="urn:microsoft.com/office/officeart/2008/layout/TitlePictureLineup"/>
    <dgm:cxn modelId="{9123EF6B-87BF-494A-A7B2-506F859F8191}" type="presOf" srcId="{6B6270BC-8407-4879-9914-05C025542277}" destId="{178A89C8-D642-4DAF-91AA-C1CD01AD1838}" srcOrd="0" destOrd="0" presId="urn:microsoft.com/office/officeart/2008/layout/TitlePictureLineup"/>
    <dgm:cxn modelId="{AF0FC5DD-725F-4650-8B65-692BD0251315}" type="presParOf" srcId="{178A89C8-D642-4DAF-91AA-C1CD01AD1838}" destId="{ECF2016C-C7B9-4D79-A798-5F558D549C21}" srcOrd="0" destOrd="0" presId="urn:microsoft.com/office/officeart/2008/layout/TitlePictureLineup"/>
    <dgm:cxn modelId="{7D54D24E-E4AC-4BEE-9BD0-D6F615AAFCBB}" type="presParOf" srcId="{ECF2016C-C7B9-4D79-A798-5F558D549C21}" destId="{A5419750-0CA0-49C9-ACD6-B241D2E146EB}" srcOrd="0" destOrd="0" presId="urn:microsoft.com/office/officeart/2008/layout/TitlePictureLineup"/>
    <dgm:cxn modelId="{2185EB1B-6F0B-4E70-986F-0181A0415E30}" type="presParOf" srcId="{ECF2016C-C7B9-4D79-A798-5F558D549C21}" destId="{84A7A157-EF7E-4EF0-9EA2-827B5D68307D}" srcOrd="1" destOrd="0" presId="urn:microsoft.com/office/officeart/2008/layout/TitlePictureLineup"/>
    <dgm:cxn modelId="{05C120BE-B544-4831-85A0-FF5C50EF6C4C}" type="presParOf" srcId="{ECF2016C-C7B9-4D79-A798-5F558D549C21}" destId="{DB73263F-858C-460F-9DFF-B79EDC99A1B7}" srcOrd="2" destOrd="0" presId="urn:microsoft.com/office/officeart/2008/layout/TitlePictureLineup"/>
    <dgm:cxn modelId="{2B68738F-73A7-4B88-A438-ECEBB60FC17D}" type="presParOf" srcId="{ECF2016C-C7B9-4D79-A798-5F558D549C21}" destId="{8DF248E2-992E-4239-94AC-1FE632CC4E79}" srcOrd="3" destOrd="0" presId="urn:microsoft.com/office/officeart/2008/layout/TitlePictureLineup"/>
    <dgm:cxn modelId="{D3094CDF-33AA-46B0-8618-37966B7475E1}" type="presParOf" srcId="{178A89C8-D642-4DAF-91AA-C1CD01AD1838}" destId="{BE575DEA-11F8-4DC5-8C34-2654AF240B17}" srcOrd="1" destOrd="0" presId="urn:microsoft.com/office/officeart/2008/layout/TitlePictureLineup"/>
    <dgm:cxn modelId="{E69F418E-7E6F-4E16-A45F-41CCE996696D}" type="presParOf" srcId="{178A89C8-D642-4DAF-91AA-C1CD01AD1838}" destId="{54B5BFCF-A96F-41DE-B45C-6193835A7D29}" srcOrd="2" destOrd="0" presId="urn:microsoft.com/office/officeart/2008/layout/TitlePictureLineup"/>
    <dgm:cxn modelId="{42F0F311-453F-4989-A080-7B0AA808073B}" type="presParOf" srcId="{54B5BFCF-A96F-41DE-B45C-6193835A7D29}" destId="{E5661DB2-650D-4B88-81D0-D2E8C11D3237}" srcOrd="0" destOrd="0" presId="urn:microsoft.com/office/officeart/2008/layout/TitlePictureLineup"/>
    <dgm:cxn modelId="{1EB94113-A07C-4FA9-B565-ACA860D8BB3A}" type="presParOf" srcId="{54B5BFCF-A96F-41DE-B45C-6193835A7D29}" destId="{E6ABFD24-D76C-4F05-B8D2-39179A949A58}" srcOrd="1" destOrd="0" presId="urn:microsoft.com/office/officeart/2008/layout/TitlePictureLineup"/>
    <dgm:cxn modelId="{4B66407B-2B75-4ADD-8546-8F46843412E8}" type="presParOf" srcId="{54B5BFCF-A96F-41DE-B45C-6193835A7D29}" destId="{DAB801D8-7D3C-4547-940F-E8A73EBDD3ED}" srcOrd="2" destOrd="0" presId="urn:microsoft.com/office/officeart/2008/layout/TitlePictureLineup"/>
    <dgm:cxn modelId="{5DA59711-A228-42A2-8A6D-80087C40232B}" type="presParOf" srcId="{54B5BFCF-A96F-41DE-B45C-6193835A7D29}" destId="{618BA209-EDA3-4314-8D6F-515E6309446D}" srcOrd="3" destOrd="0" presId="urn:microsoft.com/office/officeart/2008/layout/TitlePictureLineup"/>
    <dgm:cxn modelId="{32BC53B0-FF45-4552-BD75-8334CF61BA62}" type="presParOf" srcId="{178A89C8-D642-4DAF-91AA-C1CD01AD1838}" destId="{59422C87-DF9A-48E6-9E26-824F5FBBEFE1}" srcOrd="3" destOrd="0" presId="urn:microsoft.com/office/officeart/2008/layout/TitlePictureLineup"/>
    <dgm:cxn modelId="{BF6543B9-973D-4256-AF73-6C59543DCFED}" type="presParOf" srcId="{178A89C8-D642-4DAF-91AA-C1CD01AD1838}" destId="{01E4F61E-38C4-4C57-B6B8-2AA510276C38}" srcOrd="4" destOrd="0" presId="urn:microsoft.com/office/officeart/2008/layout/TitlePictureLineup"/>
    <dgm:cxn modelId="{AB4963A5-DF49-4370-9AD4-4E35EC41DB47}" type="presParOf" srcId="{01E4F61E-38C4-4C57-B6B8-2AA510276C38}" destId="{40AC2B64-0176-4634-A874-6D57F670357D}" srcOrd="0" destOrd="0" presId="urn:microsoft.com/office/officeart/2008/layout/TitlePictureLineup"/>
    <dgm:cxn modelId="{44C38AD2-14A5-439C-94D6-A405CA4CB8BE}" type="presParOf" srcId="{01E4F61E-38C4-4C57-B6B8-2AA510276C38}" destId="{E8B77C15-846B-4074-9E03-559B36EEC590}" srcOrd="1" destOrd="0" presId="urn:microsoft.com/office/officeart/2008/layout/TitlePictureLineup"/>
    <dgm:cxn modelId="{B41DBFED-685B-4179-87DF-F7EA168E4F55}" type="presParOf" srcId="{01E4F61E-38C4-4C57-B6B8-2AA510276C38}" destId="{C6B3E772-F7F2-4541-939F-D1B1A67D389B}" srcOrd="2" destOrd="0" presId="urn:microsoft.com/office/officeart/2008/layout/TitlePictureLineup"/>
    <dgm:cxn modelId="{29579E90-0CFE-4C19-AEDB-8B6C6C8AB16E}" type="presParOf" srcId="{01E4F61E-38C4-4C57-B6B8-2AA510276C38}" destId="{0A642DE0-ACE1-4BDA-8F07-B70A30B2A074}" srcOrd="3" destOrd="0" presId="urn:microsoft.com/office/officeart/2008/layout/TitlePictureLineup"/>
  </dgm:cxnLst>
  <dgm:bg/>
  <dgm:whole/>
</dgm:dataModel>
</file>

<file path=ppt/diagrams/data4.xml><?xml version="1.0" encoding="utf-8"?>
<dgm:dataModel xmlns:dgm="http://schemas.openxmlformats.org/drawingml/2006/diagram" xmlns:a="http://schemas.openxmlformats.org/drawingml/2006/main">
  <dgm:ptLst>
    <dgm:pt modelId="{99DDA3BF-0FC3-489C-9BD6-42EAADF471EF}"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zh-CN" altLang="en-US"/>
        </a:p>
      </dgm:t>
    </dgm:pt>
    <dgm:pt modelId="{4456BCB1-BB44-4A86-BF74-C6C59E753190}">
      <dgm:prSet phldrT="[文本]"/>
      <dgm:spPr/>
      <dgm:t>
        <a:bodyPr/>
        <a:lstStyle/>
        <a:p>
          <a:r>
            <a:rPr lang="zh-CN" altLang="en-US" dirty="0">
              <a:latin typeface="微软雅黑" pitchFamily="34" charset="-122"/>
              <a:ea typeface="微软雅黑" pitchFamily="34" charset="-122"/>
            </a:rPr>
            <a:t>效果具有短期性</a:t>
          </a:r>
        </a:p>
      </dgm:t>
    </dgm:pt>
    <dgm:pt modelId="{D32F0D1F-3691-4F83-9BEB-A43FC057F05D}" cxnId="{BC46F418-2457-47E6-90DD-B36672DA84DE}" type="parTrans">
      <dgm:prSet/>
      <dgm:spPr/>
      <dgm:t>
        <a:bodyPr/>
        <a:lstStyle/>
        <a:p>
          <a:endParaRPr lang="zh-CN" altLang="en-US"/>
        </a:p>
      </dgm:t>
    </dgm:pt>
    <dgm:pt modelId="{F389CDEC-DD2D-4F64-BE22-CB25952376A1}" cxnId="{BC46F418-2457-47E6-90DD-B36672DA84DE}" type="sibTrans">
      <dgm:prSet/>
      <dgm:spPr/>
      <dgm:t>
        <a:bodyPr/>
        <a:lstStyle/>
        <a:p>
          <a:endParaRPr lang="zh-CN" altLang="en-US"/>
        </a:p>
      </dgm:t>
    </dgm:pt>
    <dgm:pt modelId="{A3C48EF9-5A65-49AD-9344-2D143321BC5A}">
      <dgm:prSet phldrT="[文本]"/>
      <dgm:spPr/>
      <dgm:t>
        <a:bodyPr/>
        <a:lstStyle/>
        <a:p>
          <a:r>
            <a:rPr lang="zh-CN" altLang="en-US" dirty="0">
              <a:latin typeface="微软雅黑" pitchFamily="34" charset="-122"/>
              <a:ea typeface="微软雅黑" pitchFamily="34" charset="-122"/>
            </a:rPr>
            <a:t>货币政策的时滞</a:t>
          </a:r>
        </a:p>
      </dgm:t>
    </dgm:pt>
    <dgm:pt modelId="{63DD41C5-3223-4D58-9165-F025BBE8C83D}" cxnId="{10E86D43-36BF-4654-82AD-5D088400C764}" type="parTrans">
      <dgm:prSet/>
      <dgm:spPr/>
      <dgm:t>
        <a:bodyPr/>
        <a:lstStyle/>
        <a:p>
          <a:endParaRPr lang="zh-CN" altLang="en-US"/>
        </a:p>
      </dgm:t>
    </dgm:pt>
    <dgm:pt modelId="{0F2BE042-00C9-432E-AFDD-675488B856B0}" cxnId="{10E86D43-36BF-4654-82AD-5D088400C764}" type="sibTrans">
      <dgm:prSet/>
      <dgm:spPr/>
      <dgm:t>
        <a:bodyPr/>
        <a:lstStyle/>
        <a:p>
          <a:endParaRPr lang="zh-CN" altLang="en-US"/>
        </a:p>
      </dgm:t>
    </dgm:pt>
    <dgm:pt modelId="{84DB4A7B-48C6-4177-9FF2-6B8B97342DF8}">
      <dgm:prSet phldrT="[文本]"/>
      <dgm:spPr/>
      <dgm:t>
        <a:bodyPr/>
        <a:lstStyle/>
        <a:p>
          <a:r>
            <a:rPr lang="zh-CN" altLang="en-US" dirty="0">
              <a:latin typeface="微软雅黑" pitchFamily="34" charset="-122"/>
              <a:ea typeface="微软雅黑" pitchFamily="34" charset="-122"/>
            </a:rPr>
            <a:t>货币流通的变动</a:t>
          </a:r>
        </a:p>
      </dgm:t>
    </dgm:pt>
    <dgm:pt modelId="{794E7A6B-F09A-4C0C-AE39-67CA745AD351}" cxnId="{5BC4CD4D-9E80-4CED-92A0-F9BD97FFE2CC}" type="parTrans">
      <dgm:prSet/>
      <dgm:spPr/>
      <dgm:t>
        <a:bodyPr/>
        <a:lstStyle/>
        <a:p>
          <a:endParaRPr lang="zh-CN" altLang="en-US"/>
        </a:p>
      </dgm:t>
    </dgm:pt>
    <dgm:pt modelId="{E3E4B08F-0959-4679-B38E-9FE124C1E817}" cxnId="{5BC4CD4D-9E80-4CED-92A0-F9BD97FFE2CC}" type="sibTrans">
      <dgm:prSet/>
      <dgm:spPr/>
      <dgm:t>
        <a:bodyPr/>
        <a:lstStyle/>
        <a:p>
          <a:endParaRPr lang="zh-CN" altLang="en-US"/>
        </a:p>
      </dgm:t>
    </dgm:pt>
    <dgm:pt modelId="{46537D5C-D610-492A-8358-3EAA1295D9F8}" type="pres">
      <dgm:prSet presAssocID="{99DDA3BF-0FC3-489C-9BD6-42EAADF471EF}" presName="Name0" presStyleCnt="0">
        <dgm:presLayoutVars>
          <dgm:dir/>
          <dgm:resizeHandles val="exact"/>
        </dgm:presLayoutVars>
      </dgm:prSet>
      <dgm:spPr/>
      <dgm:t>
        <a:bodyPr/>
        <a:lstStyle/>
        <a:p>
          <a:endParaRPr lang="zh-CN" altLang="en-US"/>
        </a:p>
      </dgm:t>
    </dgm:pt>
    <dgm:pt modelId="{8234DF58-5F96-4450-B900-845D456D9C27}" type="pres">
      <dgm:prSet presAssocID="{4456BCB1-BB44-4A86-BF74-C6C59E753190}" presName="composite" presStyleCnt="0"/>
      <dgm:spPr/>
    </dgm:pt>
    <dgm:pt modelId="{DF422DE1-02A7-44F6-A7AE-43584C2EE351}" type="pres">
      <dgm:prSet presAssocID="{4456BCB1-BB44-4A86-BF74-C6C59E753190}" presName="rect1" presStyleLbl="trAlignAcc1" presStyleIdx="0" presStyleCnt="3">
        <dgm:presLayoutVars>
          <dgm:bulletEnabled val="1"/>
        </dgm:presLayoutVars>
      </dgm:prSet>
      <dgm:spPr/>
      <dgm:t>
        <a:bodyPr/>
        <a:lstStyle/>
        <a:p>
          <a:endParaRPr lang="zh-CN" altLang="en-US"/>
        </a:p>
      </dgm:t>
    </dgm:pt>
    <dgm:pt modelId="{C99E48C6-FA4C-438D-BAD7-C70DF5B08798}" type="pres">
      <dgm:prSet presAssocID="{4456BCB1-BB44-4A86-BF74-C6C59E753190}" presName="rect2"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CBD09332-BD2E-429F-8034-4F5F2CA42431}" type="pres">
      <dgm:prSet presAssocID="{F389CDEC-DD2D-4F64-BE22-CB25952376A1}" presName="sibTrans" presStyleCnt="0"/>
      <dgm:spPr/>
    </dgm:pt>
    <dgm:pt modelId="{42CACDF4-A423-431F-877E-507BAD273F8C}" type="pres">
      <dgm:prSet presAssocID="{A3C48EF9-5A65-49AD-9344-2D143321BC5A}" presName="composite" presStyleCnt="0"/>
      <dgm:spPr/>
    </dgm:pt>
    <dgm:pt modelId="{D4071D8F-BDE5-4E31-B76D-72EA9518B464}" type="pres">
      <dgm:prSet presAssocID="{A3C48EF9-5A65-49AD-9344-2D143321BC5A}" presName="rect1" presStyleLbl="trAlignAcc1" presStyleIdx="1" presStyleCnt="3">
        <dgm:presLayoutVars>
          <dgm:bulletEnabled val="1"/>
        </dgm:presLayoutVars>
      </dgm:prSet>
      <dgm:spPr/>
      <dgm:t>
        <a:bodyPr/>
        <a:lstStyle/>
        <a:p>
          <a:endParaRPr lang="zh-CN" altLang="en-US"/>
        </a:p>
      </dgm:t>
    </dgm:pt>
    <dgm:pt modelId="{691B677A-0373-440A-9CD1-D45F105D02E7}" type="pres">
      <dgm:prSet presAssocID="{A3C48EF9-5A65-49AD-9344-2D143321BC5A}" presName="rect2"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51000" r="-51000"/>
          </a:stretch>
        </a:blipFill>
      </dgm:spPr>
    </dgm:pt>
    <dgm:pt modelId="{FE444B1F-3BD2-4F80-967B-B836AB133C79}" type="pres">
      <dgm:prSet presAssocID="{0F2BE042-00C9-432E-AFDD-675488B856B0}" presName="sibTrans" presStyleCnt="0"/>
      <dgm:spPr/>
    </dgm:pt>
    <dgm:pt modelId="{27962B97-78F2-4478-9D74-57C900A3B99B}" type="pres">
      <dgm:prSet presAssocID="{84DB4A7B-48C6-4177-9FF2-6B8B97342DF8}" presName="composite" presStyleCnt="0"/>
      <dgm:spPr/>
    </dgm:pt>
    <dgm:pt modelId="{F6FA6F6B-D932-4E64-B557-E319F4F67A30}" type="pres">
      <dgm:prSet presAssocID="{84DB4A7B-48C6-4177-9FF2-6B8B97342DF8}" presName="rect1" presStyleLbl="trAlignAcc1" presStyleIdx="2" presStyleCnt="3">
        <dgm:presLayoutVars>
          <dgm:bulletEnabled val="1"/>
        </dgm:presLayoutVars>
      </dgm:prSet>
      <dgm:spPr/>
      <dgm:t>
        <a:bodyPr/>
        <a:lstStyle/>
        <a:p>
          <a:endParaRPr lang="zh-CN" altLang="en-US"/>
        </a:p>
      </dgm:t>
    </dgm:pt>
    <dgm:pt modelId="{8033ECC8-27C9-4E13-BFEE-677F34579515}" type="pres">
      <dgm:prSet presAssocID="{84DB4A7B-48C6-4177-9FF2-6B8B97342DF8}" presName="rect2"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dgm:spPr>
    </dgm:pt>
  </dgm:ptLst>
  <dgm:cxnLst>
    <dgm:cxn modelId="{9FAA26FB-7B0E-4F42-A850-7C0B354DF3D5}" type="presOf" srcId="{99DDA3BF-0FC3-489C-9BD6-42EAADF471EF}" destId="{46537D5C-D610-492A-8358-3EAA1295D9F8}" srcOrd="0" destOrd="0" presId="urn:microsoft.com/office/officeart/2008/layout/PictureStrips"/>
    <dgm:cxn modelId="{21B814FB-EF1D-41AC-8784-905789FBF1EE}" type="presOf" srcId="{4456BCB1-BB44-4A86-BF74-C6C59E753190}" destId="{DF422DE1-02A7-44F6-A7AE-43584C2EE351}" srcOrd="0" destOrd="0" presId="urn:microsoft.com/office/officeart/2008/layout/PictureStrips"/>
    <dgm:cxn modelId="{5BC4CD4D-9E80-4CED-92A0-F9BD97FFE2CC}" srcId="{99DDA3BF-0FC3-489C-9BD6-42EAADF471EF}" destId="{84DB4A7B-48C6-4177-9FF2-6B8B97342DF8}" srcOrd="2" destOrd="0" parTransId="{794E7A6B-F09A-4C0C-AE39-67CA745AD351}" sibTransId="{E3E4B08F-0959-4679-B38E-9FE124C1E817}"/>
    <dgm:cxn modelId="{86A7524B-2470-485D-B315-1CE5D5D14D68}" type="presOf" srcId="{84DB4A7B-48C6-4177-9FF2-6B8B97342DF8}" destId="{F6FA6F6B-D932-4E64-B557-E319F4F67A30}" srcOrd="0" destOrd="0" presId="urn:microsoft.com/office/officeart/2008/layout/PictureStrips"/>
    <dgm:cxn modelId="{1E4A4915-7610-4D47-ABEB-DC7A3AF62F23}" type="presOf" srcId="{A3C48EF9-5A65-49AD-9344-2D143321BC5A}" destId="{D4071D8F-BDE5-4E31-B76D-72EA9518B464}" srcOrd="0" destOrd="0" presId="urn:microsoft.com/office/officeart/2008/layout/PictureStrips"/>
    <dgm:cxn modelId="{10E86D43-36BF-4654-82AD-5D088400C764}" srcId="{99DDA3BF-0FC3-489C-9BD6-42EAADF471EF}" destId="{A3C48EF9-5A65-49AD-9344-2D143321BC5A}" srcOrd="1" destOrd="0" parTransId="{63DD41C5-3223-4D58-9165-F025BBE8C83D}" sibTransId="{0F2BE042-00C9-432E-AFDD-675488B856B0}"/>
    <dgm:cxn modelId="{BC46F418-2457-47E6-90DD-B36672DA84DE}" srcId="{99DDA3BF-0FC3-489C-9BD6-42EAADF471EF}" destId="{4456BCB1-BB44-4A86-BF74-C6C59E753190}" srcOrd="0" destOrd="0" parTransId="{D32F0D1F-3691-4F83-9BEB-A43FC057F05D}" sibTransId="{F389CDEC-DD2D-4F64-BE22-CB25952376A1}"/>
    <dgm:cxn modelId="{A598D0B7-3F10-4B9C-80FA-C1ECCF5C8A90}" type="presParOf" srcId="{46537D5C-D610-492A-8358-3EAA1295D9F8}" destId="{8234DF58-5F96-4450-B900-845D456D9C27}" srcOrd="0" destOrd="0" presId="urn:microsoft.com/office/officeart/2008/layout/PictureStrips"/>
    <dgm:cxn modelId="{5CDD938A-DAF7-48EA-A351-93D8AD71382B}" type="presParOf" srcId="{8234DF58-5F96-4450-B900-845D456D9C27}" destId="{DF422DE1-02A7-44F6-A7AE-43584C2EE351}" srcOrd="0" destOrd="0" presId="urn:microsoft.com/office/officeart/2008/layout/PictureStrips"/>
    <dgm:cxn modelId="{6CDFE410-AAB1-42A5-8BFF-E7AC772F4815}" type="presParOf" srcId="{8234DF58-5F96-4450-B900-845D456D9C27}" destId="{C99E48C6-FA4C-438D-BAD7-C70DF5B08798}" srcOrd="1" destOrd="0" presId="urn:microsoft.com/office/officeart/2008/layout/PictureStrips"/>
    <dgm:cxn modelId="{FE302852-ACF1-4437-9170-72FB2A827DBE}" type="presParOf" srcId="{46537D5C-D610-492A-8358-3EAA1295D9F8}" destId="{CBD09332-BD2E-429F-8034-4F5F2CA42431}" srcOrd="1" destOrd="0" presId="urn:microsoft.com/office/officeart/2008/layout/PictureStrips"/>
    <dgm:cxn modelId="{2EF392BD-6E0A-4814-AF53-8F685467FB0A}" type="presParOf" srcId="{46537D5C-D610-492A-8358-3EAA1295D9F8}" destId="{42CACDF4-A423-431F-877E-507BAD273F8C}" srcOrd="2" destOrd="0" presId="urn:microsoft.com/office/officeart/2008/layout/PictureStrips"/>
    <dgm:cxn modelId="{5BB74B38-D9F1-4156-8367-CCBC2A4E5DEC}" type="presParOf" srcId="{42CACDF4-A423-431F-877E-507BAD273F8C}" destId="{D4071D8F-BDE5-4E31-B76D-72EA9518B464}" srcOrd="0" destOrd="0" presId="urn:microsoft.com/office/officeart/2008/layout/PictureStrips"/>
    <dgm:cxn modelId="{E1383E91-2F11-4F74-A6F7-185F3968DFD0}" type="presParOf" srcId="{42CACDF4-A423-431F-877E-507BAD273F8C}" destId="{691B677A-0373-440A-9CD1-D45F105D02E7}" srcOrd="1" destOrd="0" presId="urn:microsoft.com/office/officeart/2008/layout/PictureStrips"/>
    <dgm:cxn modelId="{077FC0A8-B1ED-4988-979D-787DFE0A8B66}" type="presParOf" srcId="{46537D5C-D610-492A-8358-3EAA1295D9F8}" destId="{FE444B1F-3BD2-4F80-967B-B836AB133C79}" srcOrd="3" destOrd="0" presId="urn:microsoft.com/office/officeart/2008/layout/PictureStrips"/>
    <dgm:cxn modelId="{1BFEDD9C-9B74-49D7-B0CF-F0837CA4E492}" type="presParOf" srcId="{46537D5C-D610-492A-8358-3EAA1295D9F8}" destId="{27962B97-78F2-4478-9D74-57C900A3B99B}" srcOrd="4" destOrd="0" presId="urn:microsoft.com/office/officeart/2008/layout/PictureStrips"/>
    <dgm:cxn modelId="{745707AD-1B70-4AC1-A4D7-B3264148CF10}" type="presParOf" srcId="{27962B97-78F2-4478-9D74-57C900A3B99B}" destId="{F6FA6F6B-D932-4E64-B557-E319F4F67A30}" srcOrd="0" destOrd="0" presId="urn:microsoft.com/office/officeart/2008/layout/PictureStrips"/>
    <dgm:cxn modelId="{BF8C41BD-D60F-4CEE-A127-637D85CE5D11}" type="presParOf" srcId="{27962B97-78F2-4478-9D74-57C900A3B99B}" destId="{8033ECC8-27C9-4E13-BFEE-677F34579515}" srcOrd="1" destOrd="0" presId="urn:microsoft.com/office/officeart/2008/layout/PictureStrips"/>
  </dgm:cxnLst>
  <dgm:bg/>
  <dgm:whole/>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5C2B793-9E28-4A92-BDCA-FFE333EE0F47}">
      <dsp:nvSpPr>
        <dsp:cNvPr id="0" name=""/>
        <dsp:cNvSpPr/>
      </dsp:nvSpPr>
      <dsp:spPr>
        <a:xfrm>
          <a:off x="3978" y="709741"/>
          <a:ext cx="1893377" cy="1304537"/>
        </a:xfrm>
        <a:prstGeom prst="roundRect">
          <a:avLst/>
        </a:prstGeom>
        <a:blipFill>
          <a:blip xmlns:r="http://schemas.openxmlformats.org/officeDocument/2006/relationships" r:embed="rId1">
            <a:extLst>
              <a:ext uri="{28A0092B-C50C-407E-A947-70E740481C1C}">
                <a14:useLocalDpi xmlns:a14="http://schemas.microsoft.com/office/drawing/2010/main" xmlns="" val="0"/>
              </a:ext>
            </a:extLst>
          </a:blip>
          <a:srcRect/>
          <a:stretch>
            <a:fillRect t="-4000" b="-4000"/>
          </a:stretch>
        </a:blipFill>
        <a:ln>
          <a:noFill/>
        </a:ln>
        <a:effectLst/>
      </dsp:spPr>
      <dsp:style>
        <a:lnRef idx="0">
          <a:scrgbClr r="0" g="0" b="0"/>
        </a:lnRef>
        <a:fillRef idx="3">
          <a:scrgbClr r="0" g="0" b="0"/>
        </a:fillRef>
        <a:effectRef idx="2">
          <a:scrgbClr r="0" g="0" b="0"/>
        </a:effectRef>
        <a:fontRef idx="minor">
          <a:schemeClr val="lt1"/>
        </a:fontRef>
      </dsp:style>
    </dsp:sp>
    <dsp:sp modelId="{4E62E3F3-EE2F-462F-B32D-778891517AF2}">
      <dsp:nvSpPr>
        <dsp:cNvPr id="0" name=""/>
        <dsp:cNvSpPr/>
      </dsp:nvSpPr>
      <dsp:spPr>
        <a:xfrm>
          <a:off x="3978" y="2014278"/>
          <a:ext cx="1893377" cy="702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zh-CN" altLang="en-US" sz="2000" kern="1200" dirty="0"/>
            <a:t>充分就业</a:t>
          </a:r>
        </a:p>
      </dsp:txBody>
      <dsp:txXfrm>
        <a:off x="3978" y="2014278"/>
        <a:ext cx="1893377" cy="702443"/>
      </dsp:txXfrm>
    </dsp:sp>
    <dsp:sp modelId="{F26C3F96-E489-4FBA-A53F-8C424ABAD0AF}">
      <dsp:nvSpPr>
        <dsp:cNvPr id="0" name=""/>
        <dsp:cNvSpPr/>
      </dsp:nvSpPr>
      <dsp:spPr>
        <a:xfrm>
          <a:off x="2086773" y="709741"/>
          <a:ext cx="1893377" cy="1304537"/>
        </a:xfrm>
        <a:prstGeom prst="roundRect">
          <a:avLst/>
        </a:prstGeom>
        <a:blipFill>
          <a:blip xmlns:r="http://schemas.openxmlformats.org/officeDocument/2006/relationships" r:embed="rId2">
            <a:extLst>
              <a:ext uri="{28A0092B-C50C-407E-A947-70E740481C1C}">
                <a14:useLocalDpi xmlns:a14="http://schemas.microsoft.com/office/drawing/2010/main" xmlns="" val="0"/>
              </a:ext>
            </a:extLst>
          </a:blip>
          <a:srcRect/>
          <a:stretch>
            <a:fillRect t="-6000" b="-6000"/>
          </a:stretch>
        </a:blipFill>
        <a:ln>
          <a:noFill/>
        </a:ln>
        <a:effectLst/>
      </dsp:spPr>
      <dsp:style>
        <a:lnRef idx="0">
          <a:scrgbClr r="0" g="0" b="0"/>
        </a:lnRef>
        <a:fillRef idx="3">
          <a:scrgbClr r="0" g="0" b="0"/>
        </a:fillRef>
        <a:effectRef idx="2">
          <a:scrgbClr r="0" g="0" b="0"/>
        </a:effectRef>
        <a:fontRef idx="minor">
          <a:schemeClr val="lt1"/>
        </a:fontRef>
      </dsp:style>
    </dsp:sp>
    <dsp:sp modelId="{5E058969-CCC1-4678-8730-9976FF271C88}">
      <dsp:nvSpPr>
        <dsp:cNvPr id="0" name=""/>
        <dsp:cNvSpPr/>
      </dsp:nvSpPr>
      <dsp:spPr>
        <a:xfrm>
          <a:off x="2086773" y="2014278"/>
          <a:ext cx="1893377" cy="702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zh-CN" altLang="en-US" sz="2000" kern="1200" dirty="0"/>
            <a:t>稳定物价</a:t>
          </a:r>
        </a:p>
      </dsp:txBody>
      <dsp:txXfrm>
        <a:off x="2086773" y="2014278"/>
        <a:ext cx="1893377" cy="702443"/>
      </dsp:txXfrm>
    </dsp:sp>
    <dsp:sp modelId="{9EB9DA45-EEF0-44D2-A29F-8CBEB8C8C640}">
      <dsp:nvSpPr>
        <dsp:cNvPr id="0" name=""/>
        <dsp:cNvSpPr/>
      </dsp:nvSpPr>
      <dsp:spPr>
        <a:xfrm>
          <a:off x="4169569" y="709741"/>
          <a:ext cx="1893377" cy="1304537"/>
        </a:xfrm>
        <a:prstGeom prst="roundRect">
          <a:avLst/>
        </a:prstGeom>
        <a:blipFill>
          <a:blip xmlns:r="http://schemas.openxmlformats.org/officeDocument/2006/relationships" r:embed="rId3">
            <a:extLst>
              <a:ext uri="{28A0092B-C50C-407E-A947-70E740481C1C}">
                <a14:useLocalDpi xmlns:a14="http://schemas.microsoft.com/office/drawing/2010/main" xmlns="" val="0"/>
              </a:ext>
            </a:extLst>
          </a:blip>
          <a:srcRect/>
          <a:stretch>
            <a:fillRect l="-4000" r="-4000"/>
          </a:stretch>
        </a:blipFill>
        <a:ln>
          <a:noFill/>
        </a:ln>
        <a:effectLst/>
      </dsp:spPr>
      <dsp:style>
        <a:lnRef idx="0">
          <a:scrgbClr r="0" g="0" b="0"/>
        </a:lnRef>
        <a:fillRef idx="3">
          <a:scrgbClr r="0" g="0" b="0"/>
        </a:fillRef>
        <a:effectRef idx="2">
          <a:scrgbClr r="0" g="0" b="0"/>
        </a:effectRef>
        <a:fontRef idx="minor">
          <a:schemeClr val="lt1"/>
        </a:fontRef>
      </dsp:style>
    </dsp:sp>
    <dsp:sp modelId="{CC7DAB31-D909-47A3-A308-5C55FDAA0016}">
      <dsp:nvSpPr>
        <dsp:cNvPr id="0" name=""/>
        <dsp:cNvSpPr/>
      </dsp:nvSpPr>
      <dsp:spPr>
        <a:xfrm>
          <a:off x="4169569" y="2014278"/>
          <a:ext cx="1893377" cy="702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zh-CN" altLang="en-US" sz="2000" kern="1200" dirty="0"/>
            <a:t>经济增长</a:t>
          </a:r>
        </a:p>
      </dsp:txBody>
      <dsp:txXfrm>
        <a:off x="4169569" y="2014278"/>
        <a:ext cx="1893377" cy="702443"/>
      </dsp:txXfrm>
    </dsp:sp>
    <dsp:sp modelId="{E9238A53-53B3-4D85-8B4C-6654903067A1}">
      <dsp:nvSpPr>
        <dsp:cNvPr id="0" name=""/>
        <dsp:cNvSpPr/>
      </dsp:nvSpPr>
      <dsp:spPr>
        <a:xfrm>
          <a:off x="6252364" y="709741"/>
          <a:ext cx="1893377" cy="1304537"/>
        </a:xfrm>
        <a:prstGeom prst="roundRect">
          <a:avLst/>
        </a:prstGeom>
        <a:blipFill>
          <a:blip xmlns:r="http://schemas.openxmlformats.org/officeDocument/2006/relationships" r:embed="rId4">
            <a:extLst>
              <a:ext uri="{28A0092B-C50C-407E-A947-70E740481C1C}">
                <a14:useLocalDpi xmlns:a14="http://schemas.microsoft.com/office/drawing/2010/main" xmlns="" val="0"/>
              </a:ext>
            </a:extLst>
          </a:blip>
          <a:srcRect/>
          <a:stretch>
            <a:fillRect t="-45000" b="-45000"/>
          </a:stretch>
        </a:blipFill>
        <a:ln>
          <a:noFill/>
        </a:ln>
        <a:effectLst/>
      </dsp:spPr>
      <dsp:style>
        <a:lnRef idx="0">
          <a:scrgbClr r="0" g="0" b="0"/>
        </a:lnRef>
        <a:fillRef idx="3">
          <a:scrgbClr r="0" g="0" b="0"/>
        </a:fillRef>
        <a:effectRef idx="2">
          <a:scrgbClr r="0" g="0" b="0"/>
        </a:effectRef>
        <a:fontRef idx="minor">
          <a:schemeClr val="lt1"/>
        </a:fontRef>
      </dsp:style>
    </dsp:sp>
    <dsp:sp modelId="{0B03C77B-0FB8-4F99-A844-BD91B23040F5}">
      <dsp:nvSpPr>
        <dsp:cNvPr id="0" name=""/>
        <dsp:cNvSpPr/>
      </dsp:nvSpPr>
      <dsp:spPr>
        <a:xfrm>
          <a:off x="6252364" y="2014278"/>
          <a:ext cx="1893377" cy="702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zh-CN" altLang="en-US" sz="2000" kern="1200" dirty="0"/>
            <a:t>国际收支平衡</a:t>
          </a:r>
        </a:p>
      </dsp:txBody>
      <dsp:txXfrm>
        <a:off x="6252364" y="2014278"/>
        <a:ext cx="1893377" cy="70244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19790AB-316B-4703-BBA1-8FA06162012B}">
      <dsp:nvSpPr>
        <dsp:cNvPr id="0" name=""/>
        <dsp:cNvSpPr/>
      </dsp:nvSpPr>
      <dsp:spPr>
        <a:xfrm>
          <a:off x="762409" y="156003"/>
          <a:ext cx="3354865" cy="3734777"/>
        </a:xfrm>
        <a:prstGeom prst="triangle">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1C3895F-EDA2-41ED-B2E3-C0587F20F9EA}">
      <dsp:nvSpPr>
        <dsp:cNvPr id="0" name=""/>
        <dsp:cNvSpPr/>
      </dsp:nvSpPr>
      <dsp:spPr>
        <a:xfrm>
          <a:off x="2574560" y="406852"/>
          <a:ext cx="2630410" cy="957949"/>
        </a:xfrm>
        <a:prstGeom prst="round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a:t>公开市场业务</a:t>
          </a:r>
        </a:p>
      </dsp:txBody>
      <dsp:txXfrm>
        <a:off x="2574560" y="406852"/>
        <a:ext cx="2630410" cy="957949"/>
      </dsp:txXfrm>
    </dsp:sp>
    <dsp:sp modelId="{557409D6-E159-4451-B244-58EDA17BAF08}">
      <dsp:nvSpPr>
        <dsp:cNvPr id="0" name=""/>
        <dsp:cNvSpPr/>
      </dsp:nvSpPr>
      <dsp:spPr>
        <a:xfrm>
          <a:off x="2574560" y="1484545"/>
          <a:ext cx="2630410" cy="957949"/>
        </a:xfrm>
        <a:prstGeom prst="roundRect">
          <a:avLst/>
        </a:prstGeom>
        <a:solidFill>
          <a:schemeClr val="lt1">
            <a:alpha val="90000"/>
            <a:hueOff val="0"/>
            <a:satOff val="0"/>
            <a:lumOff val="0"/>
            <a:alphaOff val="0"/>
          </a:schemeClr>
        </a:solidFill>
        <a:ln w="6350" cap="flat" cmpd="sng" algn="ctr">
          <a:solidFill>
            <a:schemeClr val="accent3">
              <a:hueOff val="378640"/>
              <a:satOff val="4952"/>
              <a:lumOff val="-6078"/>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a:t>法定准备金率</a:t>
          </a:r>
        </a:p>
      </dsp:txBody>
      <dsp:txXfrm>
        <a:off x="2574560" y="1484545"/>
        <a:ext cx="2630410" cy="957949"/>
      </dsp:txXfrm>
    </dsp:sp>
    <dsp:sp modelId="{8337F85F-B342-4FE6-B8C2-68268C1FB30C}">
      <dsp:nvSpPr>
        <dsp:cNvPr id="0" name=""/>
        <dsp:cNvSpPr/>
      </dsp:nvSpPr>
      <dsp:spPr>
        <a:xfrm>
          <a:off x="2574560" y="2562239"/>
          <a:ext cx="2630410" cy="957949"/>
        </a:xfrm>
        <a:prstGeom prst="roundRect">
          <a:avLst/>
        </a:prstGeom>
        <a:solidFill>
          <a:schemeClr val="lt1">
            <a:alpha val="90000"/>
            <a:hueOff val="0"/>
            <a:satOff val="0"/>
            <a:lumOff val="0"/>
            <a:alphaOff val="0"/>
          </a:schemeClr>
        </a:solidFill>
        <a:ln w="6350" cap="flat" cmpd="sng" algn="ctr">
          <a:solidFill>
            <a:schemeClr val="accent3">
              <a:hueOff val="757280"/>
              <a:satOff val="9903"/>
              <a:lumOff val="-12156"/>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a:t>再贴现率</a:t>
          </a:r>
        </a:p>
      </dsp:txBody>
      <dsp:txXfrm>
        <a:off x="2574560" y="2562239"/>
        <a:ext cx="2630410" cy="95794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5419750-0CA0-49C9-ACD6-B241D2E146EB}">
      <dsp:nvSpPr>
        <dsp:cNvPr id="0" name=""/>
        <dsp:cNvSpPr/>
      </dsp:nvSpPr>
      <dsp:spPr>
        <a:xfrm>
          <a:off x="480999" y="465606"/>
          <a:ext cx="0" cy="4190458"/>
        </a:xfrm>
        <a:prstGeom prst="line">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sp>
    <dsp:sp modelId="{84A7A157-EF7E-4EF0-9EA2-827B5D68307D}">
      <dsp:nvSpPr>
        <dsp:cNvPr id="0" name=""/>
        <dsp:cNvSpPr/>
      </dsp:nvSpPr>
      <dsp:spPr>
        <a:xfrm>
          <a:off x="597400" y="605288"/>
          <a:ext cx="2203948" cy="1885706"/>
        </a:xfrm>
        <a:prstGeom prst="rect">
          <a:avLst/>
        </a:prstGeom>
        <a:blipFill>
          <a:blip xmlns:r="http://schemas.openxmlformats.org/officeDocument/2006/relationships" r:embed="rId1">
            <a:extLst>
              <a:ext uri="{28A0092B-C50C-407E-A947-70E740481C1C}">
                <a14:useLocalDpi xmlns:a14="http://schemas.microsoft.com/office/drawing/2010/main" xmlns="" val="0"/>
              </a:ext>
            </a:extLst>
          </a:blip>
          <a:srcRect/>
          <a:stretch>
            <a:fillRect l="-7000" r="-7000"/>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B73263F-858C-460F-9DFF-B79EDC99A1B7}">
      <dsp:nvSpPr>
        <dsp:cNvPr id="0" name=""/>
        <dsp:cNvSpPr/>
      </dsp:nvSpPr>
      <dsp:spPr>
        <a:xfrm>
          <a:off x="597400" y="2490994"/>
          <a:ext cx="2203948" cy="2165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t" anchorCtr="0">
          <a:noAutofit/>
        </a:bodyPr>
        <a:lstStyle/>
        <a:p>
          <a:pPr lvl="0" algn="l" defTabSz="889000">
            <a:lnSpc>
              <a:spcPct val="90000"/>
            </a:lnSpc>
            <a:spcBef>
              <a:spcPct val="0"/>
            </a:spcBef>
            <a:spcAft>
              <a:spcPct val="35000"/>
            </a:spcAft>
          </a:pPr>
          <a:r>
            <a:rPr lang="zh-CN" altLang="en-US" sz="2000" kern="1200" dirty="0">
              <a:latin typeface="微软雅黑" pitchFamily="34" charset="-122"/>
              <a:ea typeface="微软雅黑" pitchFamily="34" charset="-122"/>
            </a:rPr>
            <a:t>识别时滞是指对经济数据的收集和分析、宏观经济指标的衡量等都要耗费一定的时间。</a:t>
          </a:r>
        </a:p>
      </dsp:txBody>
      <dsp:txXfrm>
        <a:off x="597400" y="2490994"/>
        <a:ext cx="2203948" cy="2165070"/>
      </dsp:txXfrm>
    </dsp:sp>
    <dsp:sp modelId="{8DF248E2-992E-4239-94AC-1FE632CC4E79}">
      <dsp:nvSpPr>
        <dsp:cNvPr id="0" name=""/>
        <dsp:cNvSpPr/>
      </dsp:nvSpPr>
      <dsp:spPr>
        <a:xfrm>
          <a:off x="480999" y="0"/>
          <a:ext cx="2328032" cy="465606"/>
        </a:xfrm>
        <a:prstGeom prst="rect">
          <a:avLst/>
        </a:prstGeom>
        <a:solidFill>
          <a:schemeClr val="accent3">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zh-CN" altLang="en-US" sz="2300" b="1" kern="1200" dirty="0"/>
            <a:t>识别时滞</a:t>
          </a:r>
        </a:p>
      </dsp:txBody>
      <dsp:txXfrm>
        <a:off x="480999" y="0"/>
        <a:ext cx="2328032" cy="465606"/>
      </dsp:txXfrm>
    </dsp:sp>
    <dsp:sp modelId="{E5661DB2-650D-4B88-81D0-D2E8C11D3237}">
      <dsp:nvSpPr>
        <dsp:cNvPr id="0" name=""/>
        <dsp:cNvSpPr/>
      </dsp:nvSpPr>
      <dsp:spPr>
        <a:xfrm>
          <a:off x="3250481" y="465606"/>
          <a:ext cx="0" cy="4190458"/>
        </a:xfrm>
        <a:prstGeom prst="line">
          <a:avLst/>
        </a:prstGeom>
        <a:solidFill>
          <a:schemeClr val="lt1">
            <a:alpha val="90000"/>
            <a:hueOff val="0"/>
            <a:satOff val="0"/>
            <a:lumOff val="0"/>
            <a:alphaOff val="0"/>
          </a:schemeClr>
        </a:solidFill>
        <a:ln w="6350" cap="flat" cmpd="sng" algn="ctr">
          <a:solidFill>
            <a:schemeClr val="accent3">
              <a:hueOff val="378640"/>
              <a:satOff val="4952"/>
              <a:lumOff val="-6078"/>
              <a:alphaOff val="0"/>
            </a:schemeClr>
          </a:solidFill>
          <a:prstDash val="solid"/>
          <a:miter lim="800000"/>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sp>
    <dsp:sp modelId="{E6ABFD24-D76C-4F05-B8D2-39179A949A58}">
      <dsp:nvSpPr>
        <dsp:cNvPr id="0" name=""/>
        <dsp:cNvSpPr/>
      </dsp:nvSpPr>
      <dsp:spPr>
        <a:xfrm>
          <a:off x="3366882" y="605288"/>
          <a:ext cx="2203948" cy="1885706"/>
        </a:xfrm>
        <a:prstGeom prst="rect">
          <a:avLst/>
        </a:prstGeom>
        <a:blipFill>
          <a:blip xmlns:r="http://schemas.openxmlformats.org/officeDocument/2006/relationships" r:embed="rId2">
            <a:extLst>
              <a:ext uri="{28A0092B-C50C-407E-A947-70E740481C1C}">
                <a14:useLocalDpi xmlns:a14="http://schemas.microsoft.com/office/drawing/2010/main" xmlns="" val="0"/>
              </a:ext>
            </a:extLst>
          </a:blip>
          <a:srcRect/>
          <a:stretch>
            <a:fillRect l="-32000" r="-32000"/>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AB801D8-7D3C-4547-940F-E8A73EBDD3ED}">
      <dsp:nvSpPr>
        <dsp:cNvPr id="0" name=""/>
        <dsp:cNvSpPr/>
      </dsp:nvSpPr>
      <dsp:spPr>
        <a:xfrm>
          <a:off x="3366882" y="2490994"/>
          <a:ext cx="2203948" cy="2165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t" anchorCtr="0">
          <a:noAutofit/>
        </a:bodyPr>
        <a:lstStyle/>
        <a:p>
          <a:pPr lvl="0" algn="l" defTabSz="889000">
            <a:lnSpc>
              <a:spcPct val="90000"/>
            </a:lnSpc>
            <a:spcBef>
              <a:spcPct val="0"/>
            </a:spcBef>
            <a:spcAft>
              <a:spcPct val="35000"/>
            </a:spcAft>
          </a:pPr>
          <a:r>
            <a:rPr lang="zh-CN" altLang="en-US" sz="2000" kern="1200" dirty="0">
              <a:latin typeface="微软雅黑" pitchFamily="34" charset="-122"/>
              <a:ea typeface="微软雅黑" pitchFamily="34" charset="-122"/>
            </a:rPr>
            <a:t>决策时滞是政府在判断</a:t>
          </a:r>
          <a:r>
            <a:rPr lang="zh-CN" altLang="en-US" sz="2000" kern="1200" dirty="0" smtClean="0">
              <a:latin typeface="微软雅黑" pitchFamily="34" charset="-122"/>
              <a:ea typeface="微软雅黑" pitchFamily="34" charset="-122"/>
            </a:rPr>
            <a:t>了形势、</a:t>
          </a:r>
          <a:r>
            <a:rPr lang="zh-CN" altLang="en-US" sz="2000" kern="1200" dirty="0">
              <a:latin typeface="微软雅黑" pitchFamily="34" charset="-122"/>
              <a:ea typeface="微软雅黑" pitchFamily="34" charset="-122"/>
            </a:rPr>
            <a:t>认清了大局后所采取的经济政策措施所需要的时间。</a:t>
          </a:r>
        </a:p>
      </dsp:txBody>
      <dsp:txXfrm>
        <a:off x="3366882" y="2490994"/>
        <a:ext cx="2203948" cy="2165070"/>
      </dsp:txXfrm>
    </dsp:sp>
    <dsp:sp modelId="{618BA209-EDA3-4314-8D6F-515E6309446D}">
      <dsp:nvSpPr>
        <dsp:cNvPr id="0" name=""/>
        <dsp:cNvSpPr/>
      </dsp:nvSpPr>
      <dsp:spPr>
        <a:xfrm>
          <a:off x="3250481" y="0"/>
          <a:ext cx="2328032" cy="465606"/>
        </a:xfrm>
        <a:prstGeom prst="rect">
          <a:avLst/>
        </a:prstGeom>
        <a:solidFill>
          <a:schemeClr val="accent3">
            <a:hueOff val="378640"/>
            <a:satOff val="4952"/>
            <a:lumOff val="-6078"/>
            <a:alphaOff val="0"/>
          </a:schemeClr>
        </a:solidFill>
        <a:ln w="6350" cap="flat" cmpd="sng" algn="ctr">
          <a:solidFill>
            <a:schemeClr val="accent3">
              <a:hueOff val="378640"/>
              <a:satOff val="4952"/>
              <a:lumOff val="-6078"/>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zh-CN" altLang="en-US" sz="2300" b="1" kern="1200" dirty="0"/>
            <a:t>决策时滞</a:t>
          </a:r>
        </a:p>
      </dsp:txBody>
      <dsp:txXfrm>
        <a:off x="3250481" y="0"/>
        <a:ext cx="2328032" cy="465606"/>
      </dsp:txXfrm>
    </dsp:sp>
    <dsp:sp modelId="{40AC2B64-0176-4634-A874-6D57F670357D}">
      <dsp:nvSpPr>
        <dsp:cNvPr id="0" name=""/>
        <dsp:cNvSpPr/>
      </dsp:nvSpPr>
      <dsp:spPr>
        <a:xfrm>
          <a:off x="6019963" y="465606"/>
          <a:ext cx="0" cy="4190458"/>
        </a:xfrm>
        <a:prstGeom prst="line">
          <a:avLst/>
        </a:prstGeom>
        <a:solidFill>
          <a:schemeClr val="lt1">
            <a:alpha val="90000"/>
            <a:hueOff val="0"/>
            <a:satOff val="0"/>
            <a:lumOff val="0"/>
            <a:alphaOff val="0"/>
          </a:schemeClr>
        </a:solidFill>
        <a:ln w="6350" cap="flat" cmpd="sng" algn="ctr">
          <a:solidFill>
            <a:schemeClr val="accent3">
              <a:hueOff val="757280"/>
              <a:satOff val="9903"/>
              <a:lumOff val="-12156"/>
              <a:alphaOff val="0"/>
            </a:schemeClr>
          </a:solidFill>
          <a:prstDash val="solid"/>
          <a:miter lim="800000"/>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sp>
    <dsp:sp modelId="{E8B77C15-846B-4074-9E03-559B36EEC590}">
      <dsp:nvSpPr>
        <dsp:cNvPr id="0" name=""/>
        <dsp:cNvSpPr/>
      </dsp:nvSpPr>
      <dsp:spPr>
        <a:xfrm>
          <a:off x="6136365" y="605288"/>
          <a:ext cx="2203948" cy="1885706"/>
        </a:xfrm>
        <a:prstGeom prst="rect">
          <a:avLst/>
        </a:prstGeom>
        <a:blipFill>
          <a:blip xmlns:r="http://schemas.openxmlformats.org/officeDocument/2006/relationships" r:embed="rId3" cstate="print">
            <a:extLst>
              <a:ext uri="{28A0092B-C50C-407E-A947-70E740481C1C}">
                <a14:useLocalDpi xmlns:a14="http://schemas.microsoft.com/office/drawing/2010/main" xmlns="" val="0"/>
              </a:ext>
            </a:extLst>
          </a:blip>
          <a:srcRect/>
          <a:stretch>
            <a:fillRect l="-7000" r="-7000"/>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6B3E772-F7F2-4541-939F-D1B1A67D389B}">
      <dsp:nvSpPr>
        <dsp:cNvPr id="0" name=""/>
        <dsp:cNvSpPr/>
      </dsp:nvSpPr>
      <dsp:spPr>
        <a:xfrm>
          <a:off x="6136365" y="2490994"/>
          <a:ext cx="2203948" cy="2165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t" anchorCtr="0">
          <a:noAutofit/>
        </a:bodyPr>
        <a:lstStyle/>
        <a:p>
          <a:pPr lvl="0" algn="l" defTabSz="889000">
            <a:lnSpc>
              <a:spcPct val="90000"/>
            </a:lnSpc>
            <a:spcBef>
              <a:spcPct val="0"/>
            </a:spcBef>
            <a:spcAft>
              <a:spcPct val="35000"/>
            </a:spcAft>
          </a:pPr>
          <a:r>
            <a:rPr lang="zh-CN" altLang="en-US" sz="2000" kern="1200" dirty="0">
              <a:latin typeface="微软雅黑" pitchFamily="34" charset="-122"/>
              <a:ea typeface="微软雅黑" pitchFamily="34" charset="-122"/>
            </a:rPr>
            <a:t>执行时滞是指从一项政策出台到真正对经济运行产生影响所经历的时间。</a:t>
          </a:r>
        </a:p>
      </dsp:txBody>
      <dsp:txXfrm>
        <a:off x="6136365" y="2490994"/>
        <a:ext cx="2203948" cy="2165070"/>
      </dsp:txXfrm>
    </dsp:sp>
    <dsp:sp modelId="{0A642DE0-ACE1-4BDA-8F07-B70A30B2A074}">
      <dsp:nvSpPr>
        <dsp:cNvPr id="0" name=""/>
        <dsp:cNvSpPr/>
      </dsp:nvSpPr>
      <dsp:spPr>
        <a:xfrm>
          <a:off x="6019963" y="0"/>
          <a:ext cx="2328032" cy="465606"/>
        </a:xfrm>
        <a:prstGeom prst="rect">
          <a:avLst/>
        </a:prstGeom>
        <a:solidFill>
          <a:schemeClr val="accent3">
            <a:hueOff val="757280"/>
            <a:satOff val="9903"/>
            <a:lumOff val="-12156"/>
            <a:alphaOff val="0"/>
          </a:schemeClr>
        </a:solidFill>
        <a:ln w="6350" cap="flat" cmpd="sng" algn="ctr">
          <a:solidFill>
            <a:schemeClr val="accent3">
              <a:hueOff val="757280"/>
              <a:satOff val="9903"/>
              <a:lumOff val="-12156"/>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zh-CN" altLang="en-US" sz="2300" b="1" kern="1200" dirty="0"/>
            <a:t>执行时滞</a:t>
          </a:r>
        </a:p>
      </dsp:txBody>
      <dsp:txXfrm>
        <a:off x="6019963" y="0"/>
        <a:ext cx="2328032" cy="46560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F422DE1-02A7-44F6-A7AE-43584C2EE351}">
      <dsp:nvSpPr>
        <dsp:cNvPr id="0" name=""/>
        <dsp:cNvSpPr/>
      </dsp:nvSpPr>
      <dsp:spPr>
        <a:xfrm>
          <a:off x="1813312" y="293728"/>
          <a:ext cx="3859549" cy="1206109"/>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938" tIns="121920" rIns="121920" bIns="121920" numCol="1" spcCol="1270" anchor="ctr" anchorCtr="0">
          <a:noAutofit/>
        </a:bodyPr>
        <a:lstStyle/>
        <a:p>
          <a:pPr lvl="0" algn="l" defTabSz="1422400">
            <a:lnSpc>
              <a:spcPct val="90000"/>
            </a:lnSpc>
            <a:spcBef>
              <a:spcPct val="0"/>
            </a:spcBef>
            <a:spcAft>
              <a:spcPct val="35000"/>
            </a:spcAft>
          </a:pPr>
          <a:r>
            <a:rPr lang="zh-CN" altLang="en-US" sz="3200" kern="1200" dirty="0">
              <a:latin typeface="微软雅黑" pitchFamily="34" charset="-122"/>
              <a:ea typeface="微软雅黑" pitchFamily="34" charset="-122"/>
            </a:rPr>
            <a:t>效果具有短期性</a:t>
          </a:r>
        </a:p>
      </dsp:txBody>
      <dsp:txXfrm>
        <a:off x="1813312" y="293728"/>
        <a:ext cx="3859549" cy="1206109"/>
      </dsp:txXfrm>
    </dsp:sp>
    <dsp:sp modelId="{C99E48C6-FA4C-438D-BAD7-C70DF5B08798}">
      <dsp:nvSpPr>
        <dsp:cNvPr id="0" name=""/>
        <dsp:cNvSpPr/>
      </dsp:nvSpPr>
      <dsp:spPr>
        <a:xfrm>
          <a:off x="1652498" y="119512"/>
          <a:ext cx="844276" cy="1266414"/>
        </a:xfrm>
        <a:prstGeom prst="rect">
          <a:avLst/>
        </a:prstGeom>
        <a:blipFill>
          <a:blip xmlns:r="http://schemas.openxmlformats.org/officeDocument/2006/relationships" r:embed="rId1">
            <a:extLst>
              <a:ext uri="{28A0092B-C50C-407E-A947-70E740481C1C}">
                <a14:useLocalDpi xmlns:a14="http://schemas.microsoft.com/office/drawing/2010/main" xmlns=""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071D8F-BDE5-4E31-B76D-72EA9518B464}">
      <dsp:nvSpPr>
        <dsp:cNvPr id="0" name=""/>
        <dsp:cNvSpPr/>
      </dsp:nvSpPr>
      <dsp:spPr>
        <a:xfrm>
          <a:off x="1813312" y="1812085"/>
          <a:ext cx="3859549" cy="1206109"/>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938" tIns="121920" rIns="121920" bIns="121920" numCol="1" spcCol="1270" anchor="ctr" anchorCtr="0">
          <a:noAutofit/>
        </a:bodyPr>
        <a:lstStyle/>
        <a:p>
          <a:pPr lvl="0" algn="l" defTabSz="1422400">
            <a:lnSpc>
              <a:spcPct val="90000"/>
            </a:lnSpc>
            <a:spcBef>
              <a:spcPct val="0"/>
            </a:spcBef>
            <a:spcAft>
              <a:spcPct val="35000"/>
            </a:spcAft>
          </a:pPr>
          <a:r>
            <a:rPr lang="zh-CN" altLang="en-US" sz="3200" kern="1200" dirty="0">
              <a:latin typeface="微软雅黑" pitchFamily="34" charset="-122"/>
              <a:ea typeface="微软雅黑" pitchFamily="34" charset="-122"/>
            </a:rPr>
            <a:t>货币政策的时滞</a:t>
          </a:r>
        </a:p>
      </dsp:txBody>
      <dsp:txXfrm>
        <a:off x="1813312" y="1812085"/>
        <a:ext cx="3859549" cy="1206109"/>
      </dsp:txXfrm>
    </dsp:sp>
    <dsp:sp modelId="{691B677A-0373-440A-9CD1-D45F105D02E7}">
      <dsp:nvSpPr>
        <dsp:cNvPr id="0" name=""/>
        <dsp:cNvSpPr/>
      </dsp:nvSpPr>
      <dsp:spPr>
        <a:xfrm>
          <a:off x="1652498" y="1637870"/>
          <a:ext cx="844276" cy="1266414"/>
        </a:xfrm>
        <a:prstGeom prst="rect">
          <a:avLst/>
        </a:prstGeom>
        <a:blipFill>
          <a:blip xmlns:r="http://schemas.openxmlformats.org/officeDocument/2006/relationships" r:embed="rId2" cstate="print">
            <a:extLst>
              <a:ext uri="{28A0092B-C50C-407E-A947-70E740481C1C}">
                <a14:useLocalDpi xmlns:a14="http://schemas.microsoft.com/office/drawing/2010/main" xmlns="" val="0"/>
              </a:ext>
            </a:extLst>
          </a:blip>
          <a:srcRect/>
          <a:stretch>
            <a:fillRect l="-51000" r="-5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FA6F6B-D932-4E64-B557-E319F4F67A30}">
      <dsp:nvSpPr>
        <dsp:cNvPr id="0" name=""/>
        <dsp:cNvSpPr/>
      </dsp:nvSpPr>
      <dsp:spPr>
        <a:xfrm>
          <a:off x="1813312" y="3330443"/>
          <a:ext cx="3859549" cy="1206109"/>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938" tIns="121920" rIns="121920" bIns="121920" numCol="1" spcCol="1270" anchor="ctr" anchorCtr="0">
          <a:noAutofit/>
        </a:bodyPr>
        <a:lstStyle/>
        <a:p>
          <a:pPr lvl="0" algn="l" defTabSz="1422400">
            <a:lnSpc>
              <a:spcPct val="90000"/>
            </a:lnSpc>
            <a:spcBef>
              <a:spcPct val="0"/>
            </a:spcBef>
            <a:spcAft>
              <a:spcPct val="35000"/>
            </a:spcAft>
          </a:pPr>
          <a:r>
            <a:rPr lang="zh-CN" altLang="en-US" sz="3200" kern="1200" dirty="0">
              <a:latin typeface="微软雅黑" pitchFamily="34" charset="-122"/>
              <a:ea typeface="微软雅黑" pitchFamily="34" charset="-122"/>
            </a:rPr>
            <a:t>货币流通的变动</a:t>
          </a:r>
        </a:p>
      </dsp:txBody>
      <dsp:txXfrm>
        <a:off x="1813312" y="3330443"/>
        <a:ext cx="3859549" cy="1206109"/>
      </dsp:txXfrm>
    </dsp:sp>
    <dsp:sp modelId="{8033ECC8-27C9-4E13-BFEE-677F34579515}">
      <dsp:nvSpPr>
        <dsp:cNvPr id="0" name=""/>
        <dsp:cNvSpPr/>
      </dsp:nvSpPr>
      <dsp:spPr>
        <a:xfrm>
          <a:off x="1652498" y="3156227"/>
          <a:ext cx="844276" cy="1266414"/>
        </a:xfrm>
        <a:prstGeom prst="rect">
          <a:avLst/>
        </a:prstGeom>
        <a:blipFill>
          <a:blip xmlns:r="http://schemas.openxmlformats.org/officeDocument/2006/relationships" r:embed="rId3">
            <a:extLst>
              <a:ext uri="{28A0092B-C50C-407E-A947-70E740481C1C}">
                <a14:useLocalDpi xmlns:a14="http://schemas.microsoft.com/office/drawing/2010/main" xmlns=""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List1#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off" val="ctr"/>
          <dgm:param type="contDir" val="sameDir"/>
          <dgm:param type="grDir" val="tL"/>
          <dgm:param type="flowDir" val="row"/>
          <dgm:param type="horzAlign" val="ctr"/>
          <dgm:param type="vertAlign" val="mid"/>
        </dgm:alg>
      </dgm:if>
      <dgm:else name="Name3">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nodeVertAlign" val="t"/>
          <dgm:param type="vertAlign" val="mid"/>
          <dgm:param type="horzAlign" val="ctr"/>
          <dgm:param type="fallback" val="1D"/>
        </dgm:alg>
      </dgm:if>
      <dgm:else name="Name3">
        <dgm:alg type="lin">
          <dgm:param type="linDir" val="fromR"/>
          <dgm:param type="nodeVertAlign" val="t"/>
          <dgm:param type="vertAlign" val="mid"/>
          <dgm:param type="horzAlign" val="ctr"/>
          <dgm:param type="fallback" val="1D"/>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stBulletLvl" val="1"/>
                      <dgm:param type="txAnchorVert" val="t"/>
                    </dgm:alg>
                  </dgm:if>
                  <dgm:else name="Name12">
                    <dgm:alg type="tx">
                      <dgm:param type="shpTxLTRAlignCh" val="l"/>
                      <dgm:param type="shpTxRTLAlignCh" val="r"/>
                      <dgm:param type="stBulletLvl" val="1"/>
                      <dgm:param type="txAnchorVert" val="t"/>
                    </dgm:alg>
                  </dgm:else>
                </dgm:choose>
              </dgm:if>
              <dgm:else name="Name13">
                <dgm:choose name="Name14">
                  <dgm:if name="Name15" func="var" arg="dir" op="equ" val="norm">
                    <dgm:alg type="tx">
                      <dgm:param type="shpTxLTRAlignCh" val="l"/>
                      <dgm:param type="shpTxRTLAlignCh" val="r"/>
                      <dgm:param type="stBulletLvl" val="2"/>
                      <dgm:param type="txAnchorVert" val="t"/>
                    </dgm:alg>
                  </dgm:if>
                  <dgm:else name="Name16">
                    <dgm:alg type="tx">
                      <dgm:param type="shpTxLTRAlignCh" val="l"/>
                      <dgm:param type="shpTxRTLAlignCh" val="r"/>
                      <dgm:param type="stBulletLvl" val="2"/>
                      <dgm:param type="txAnchorVert" val="t"/>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4" Type="http://schemas.openxmlformats.org/officeDocument/2006/relationships/image" Target="../media/image102.wmf"/><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32B777-E1F3-4DB9-994D-7A5ED24E546F}" type="datetimeFigureOut">
              <a:rPr lang="zh-CN" altLang="en-US" smtClean="0"/>
            </a:fld>
            <a:endParaRPr lang="zh-CN" altLang="en-US" dirty="0"/>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8BCD48-951C-4B04-95DF-6272A0F5EDE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1738" units="cm"/>
      <inkml:brushProperty name="height" value="0.031738" units="cm"/>
      <inkml:brushProperty name="color" value="#F2385B"/>
      <inkml:brushProperty name="ignorePressure" value="0"/>
    </inkml:brush>
  </inkml:definitions>
  <inkml:trace contextRef="#ctx0" brushRef="#br0">32850 38200 350,'1'-22'-8,"4"6"4	,3 7 3,3 6 4,1 3 3,1 0 3,-1 0 3,1 0 2,-1 1 2,1 4-1,-1 3 0,1 3-2,1-1-1,3-2 1,3-3-2,4-3 1,-1-1-2,-3 4 1,-3 3-1,-2 3-1,-1-1 0,3-2-1,3-3 0,4-3-1,1-1-1,0 4-1,0 3-1,0 3-2,0 1 0,0 1 0,0-1 0,0 1 1,0-3-1,0-2-2,0-3 0,0-3-2,1-1 0,4 4 0,3 3 0,3 3 0,1 1 0,1 1-2,-1-1-1,1 1 0,1-3-2,3-2 1,3-3 0,4-3 0,1-1 0,0 4-1,0 3 0,0 3-2,0-1 1,0-2-1,0-3 1,0-3-1,1-1 1,4 4 0,3 3 1,3 3 1,1-1-1,1-2 1,-1-3-1,1-3 0,-1-2 1,1 0-1,-1 0 1,1 0 0,-1 0-1,1 0 1,-1 0 0,1 0 0,-1 0 0,1 0 0,-1 0 0,1 0 1,-1 0 0,1 0 4,-1 0 2,1 0 4,-1 0 0,1 0 1,-1 0 1,1 0-1,-1 0 1,1 0 1,-1 0 2,1 0 0,1 0 1,3 0 0,3 0-1,4 0 0,1 0 0,0 0-1,0 0-1,0 0 0,1-2-1,4-3 1,3-3 0,3-2 0,-1-1 0,-2 3 0,-3 3-1,-3 4 0,-1 1 0,4 0-1,3 0-1,3 0 0,1 0-1,1 0 0,-1 0 0,1 0 0,-3 0 0,-2 0-1,-3 0-1,-3 0-1,-1 0 0,4 0 0,3 0 1,3 0-1,1 0 1,1 0-2,-1 0 0,1 0-2,-3 0 0,-2 0 0,-3 0 0,-3 0-1,-2 0 0,0 0 1,0 0 0,0 0 0,-2 0 1,-3 0 0,-3 0 0,-2 0 0,-3-2 1,1-3-1,-1-3 1,1-2-1,1-1 1,3 3 0,3 3 1,4 4 0,-1-1 1,-3-3-1,-3-3 0,-2-2 0,-3-1-1,1 3 1,-1 3 0,1 4 0,1-1-1,3-3 1,3-3-1,4-2 1,-1-1 1,-3 3 2,-3 3 3,-2 4 3,-3 1 1,1 0 0,-1 0 1,1 0 0,1 0 0,3 0-1,3 0-1,4 0 1,1 0-1,0 0 3,0 0 2,0 0 1,-2 0 2,-3 0 0,-3 0 0,-2 0 0,-1 0-2,3 0-2,3 0-2,4 0-3,2 0-1,4 0 1,3 0-1,3 0 0,-1 0 1,-2 0-2,-3 0-1,-3 0 0,-2 0-1,0 0 1,0 0 0,0 0 0,0-2 0,0-3-3,0-3-1,0-2-3,-2-1 0,-3 3-2,-3 3 0,-2 4 0,-5 1-1,-2 0 1,-3 0 1,-3 0 0,-1 0 0,4 0 0,3 0 0,3 0 0,-1 0 0,-2 0 0,-3 0 1,-3 0-1,-1 1 1,4 4 0,3 3 1,3 3 0,-1 1 1,-2 1-1,-3-1 0,-3 1 1,-2 1-1,0 3 1,0 3-1,0 4 1,1-1-1,4-3 1,3-3 0,3-2 0,-1-1-1,-2 3 1,-3 3 0,-3 4 0,-4-3 0,-3-5-1,-3-7-1,-2-5-1,-1-3-1,3 4-1,3 3 0,4 3 0,1 1-1,0 1 1,0-1 1,0 1 0,-2-3 1,-3-2-1,-3-3 1,-2-3 0,0-2 0,7 0 1,6 0 0,7 0 0,2 0 1,1 0 1,-1 0 1,1 0 1,-6 0 0,-8 0 1,-10 0-2,-9 0 0,-5 0 0,0 0 0,0 0 0,0 0-1,3 0 0,6 0 0,7 0-1,6 0 1,-1 0-1,-5 0 1,-7 0 0,-5 0-1,-4 0 1,0 0 1,0 0 1,0 0 0,4 0 1,10 0 0,10 0 1,9 0 1,2 0-1,-2 0 0,-3 0-1,-3 0 0,-1 1-1,4 4 0,3 3 0,3 3 0,-1-1 1,-2-2-1,-3-3 0,-3-3 0,-4-1 0,-3 4-1,-3 3-1,-2 3-2,-1-1 0,3-2-1,3-3 0,4-3-1,4-2 0,6 0 1,7 0 0,6 0 0,-1 0 0,-5 0-1,-7 0 1,-5 0-2,-6-2 1,-3-3-1,-3-3 1,-2-2 1,-5-1-1,-2 3 1,-3 3-1,-3 4 1,-2-1 1,0-3-1,0-3 0,0-2 1,0-3-1,0 1-1,0-1 0,0 1-2,1-3 1,4-2-2,3-3 0,3-3-1,-1-1-1,-2 4-1,-3 3-2,-3 3-1,-2 1-3,0 1-6,0-1-6,0 1-7,-7-1-6,-11 1-9,-14-1-9,-11 1-7</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22964" units="cm"/>
      <inkml:brushProperty name="height" value="0.022964" units="cm"/>
      <inkml:brushProperty name="color" value="#F2385B"/>
      <inkml:brushProperty name="ignorePressure" value="0"/>
    </inkml:brush>
  </inkml:definitions>
  <inkml:trace contextRef="#ctx0" brushRef="#br0">9500 22250 483,'23'1'56,"-3"4"-11	,-3 3-11,-2 3-12,0 1-5,7 1 0,6-1-1,7 1 0,-1-1-1,-6 1-2,-6-1-3,-6 1-2,-2-1-1,3 1-3,3-1 0,4 1-1,-1-1-1,-3 1 0,-3-1 0,-2 1 0,-5 1 1,-2 3 1,-3 3-1,-3 4 2,-2 2-2,0 4-2,0 3-2,0 3-3,-2-1-2,-3-2-2,-3-3-1,-2-3-2,-5-4 0,-2-3 0,-3-3 2,-3-2 1,-1-1 0,4 3 2,3 3 0,3 4 1,1-1 0,1-3 1,-1-3 0,1-2 0,-1-3 2,1 1 3,-1-1 3,1 1 3,-3-3 1,-2-2-1,-3-3 0,-3-3-2,4-2 5,13 0 7,12 0 8,13 0 9,7 0 0,4 0-4,3 0-6,3 0-5,1-2-2,1-3-2,-1-3 1,1-2-2,-3-3-2,-2 1-2,-3-1-4,-3 1-4</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0990" units="cm"/>
      <inkml:brushProperty name="height" value="0.040990" units="cm"/>
      <inkml:brushProperty name="color" value="#F2385B"/>
      <inkml:brushProperty name="ignorePressure" value="0"/>
    </inkml:brush>
  </inkml:definitions>
  <inkml:trace contextRef="#ctx0" brushRef="#br0">77350 11000 271,'0'23'1,"0"-3"3	,0-3 3,0-2 2,0-3 3,0 1 1,0-1 3,0 1 1,0 2 1,0 7 2,0 6 0,0 7 1,1 0 2,4-2 3,3-3 2,3-3 3,4-2 1,7 0-1,6 0 0,7 0-1,4 0-1,3 0-2,3 0-2,4 0-1,2-4-2,4-5 0,3-7-2,3-5 0,1-4-2,1 0 1,-1 0-2,1 0 0,-1-4 0,1-5-3,-1-7 0,1-5-2,-3-8-2,-2-5-3,-3-7-3,-3-5-4,-2-4 0,0 0-1,0 0 0,0 0 0,-2 0 0,-3 0 1,-3 0 1,-2 0 0,-6-2 0,-6-3-2,-6-3-1,-6-2-3,-6-1 0,-2 3-2,-3 3 0,-3 4-1,-6 1 0,-5 0-1,-7 0 0,-5 0-1,-8 0 1,-5 0 0,-7 0 1,-5 0 1,-8 3 1,-5 6 0,-7 7 1,-5 6 0,-6 4 1,-3 4 0,-3 3 2,-2 3 0,-5 4 1,-2 7-1,-3 6-2,-3 7 0,-1 5 0,4 7-1,3 6 0,3 7 0,3 4 0,3 3-1,3 3 1,4 4-1,4 2 0,6 4 1,7 3 0,6 3 0,3-1 1,0-2 0,0-3 0,0-3 0,3-4-2,6-3-4,7-3-4,6-2-5,6-5-2,6-2 0,7-3 0,6-3 1,6-2-6,6 0-9,7 0-11,6 0-8</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1809" units="cm"/>
      <inkml:brushProperty name="height" value="0.041809" units="cm"/>
      <inkml:brushProperty name="color" value="#F2385B"/>
      <inkml:brushProperty name="ignorePressure" value="0"/>
    </inkml:brush>
  </inkml:definitions>
  <inkml:trace contextRef="#ctx0" brushRef="#br0">77750 10800 265,'0'26'111,"0"4"-18	,0 3-18,0 3-18,0 3-11,0 3-2,0 3-4,0 4-2,0 1-3,0 0-2,0 0-2,0 0-3,0 1-1,0 4-2,0 3-2,0 3 0,-4-1-17,-5-2-32,-7-3-31,-5-3-31</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2328" units="cm"/>
      <inkml:brushProperty name="height" value="0.032328" units="cm"/>
      <inkml:brushProperty name="color" value="#F2385B"/>
      <inkml:brushProperty name="ignorePressure" value="0"/>
    </inkml:brush>
  </inkml:definitions>
  <inkml:trace contextRef="#ctx0" brushRef="#br0">88350 11450 343,'1'45'82,"4"-9"-14	,3-10-14,3-8-14,3-3-8,3 7-3,3 6-1,4 7-3,2 4-2,4 3-1,3 3 0,3 4-2,3-1-1,3-3-1,3-3-1,4-2-1,1-5-1,0-2-1,0-3 0,0-3-1,1-4-1,4-3-3,3-3-2,3-2-2,1-5-2,1-2 0,-1-3-1,1-3 0,-3-2-1,-2 0 2,-3 0 0,-3 0 0,-2-4 0,0-5-1,0-7-2,0-5-1,-2-6-2,-3-3-2,-3-3-2,-2-2-3,-3-5 0,1-2-1,-1-3 1,1-3-1,-4-2 1,-6 0 2,-6 0 0,-6 0 1,-6 0 1,-2 0 3,-3 0 1,-3 0 2,-2-2 2,0-3-1,0-3 0,0-2 1,-4-3-1,-5 1 2,-7-1 1,-5 1 1,-4-3 1,0-2-1,0-3 0,0-3-1,-2-1 1,-3 4-1,-3 3 1,-2 3-1,-3 4 0,1 7 1,-1 6-2,1 7 1,-1 4 1,1 3 1,-1 3 3,1 4 1,-3 4 1,-2 6-2,-3 7-3,-3 6-1,-2 3-2,0 0-1,0 0-2,0 0 0,0 4-2,0 10-2,0 10-1,0 9-1,0 4-2,0 1-1,0-1-1,0 1-1,1-1-3,4 1-5,3-1-4,3 1-5,4-1-2,7 1 1,6-1 0,7 1 0,2-3 0,1-2-2,-1-3-1,1-3-2,1-2-3,3 0-5,3 0-5,4 0-5</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5691" units="cm"/>
      <inkml:brushProperty name="height" value="0.035691" units="cm"/>
      <inkml:brushProperty name="color" value="#F2385B"/>
      <inkml:brushProperty name="ignorePressure" value="0"/>
    </inkml:brush>
  </inkml:definitions>
  <inkml:trace contextRef="#ctx0" brushRef="#br0">89050 11050 311,'23'0'40,"-3"0"-6	,-3 0-5,-2 0-6,-3 1-3,1 4 0,-1 3 1,1 3-1,1 1 1,3 1-1,3-1 0,4 1-1,1 2-1,0 7-2,0 6-2,0 7-2,-2 0-3,-3-2-3,-3-3-4,-2-3-4,-5-2-1,-2 0-1,-3 0 1,-3 0 1,-2 0-2,0 0-2,0 0-3,0 0-1,-2 0-2,-3 0 1,-3 0-1,-2 0 1,-5-2 0,-2-3 1,-3-3-1,-3-2 1,-2-3 0,0 1 1,0-1 0,0 1 2,0-3 0,0-2 0,0-3 0,0-3 1,0-1 1,0 4 3,0 3 4,0 3 3,0-1 1,0-2 1,0-3 0,0-3 0,0-2 4,0 0 4,0 0 6,0 0 5,6 0 5,13 0 1,12 0 4,13 0 2,7 0-1,4 0-4,3 0-3,3 0-5,1 0-3,1 0-3,-1 0-2,1 0-3,-1 0-1,1 0-2,-1 0 1,1 0-2,-1 0 0,1 0-1,-1 0-2,1 0 0,-1 0-3,1 0-5,-1 0-5,1 0-6</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6427" units="cm"/>
      <inkml:brushProperty name="height" value="0.036427" units="cm"/>
      <inkml:brushProperty name="color" value="#F2385B"/>
      <inkml:brushProperty name="ignorePressure" value="0"/>
    </inkml:brush>
  </inkml:definitions>
  <inkml:trace contextRef="#ctx0" brushRef="#br0">21600 15650 305,'-2'-24'-37,"-3"4"19	,-3 3 19,-2 3 18,0 3 14,7 3 7,6 3 7,7 4 7,2 4 2,1 6-5,-1 7-3,1 6-6,1 4-2,3 4-4,3 3-1,4 3-4,1 3-2,0 3-3,0 3-3,0 4-4,1 2-1,4 4 0,3 3-1,3 3 0,3-2-2,3-6-3,3-6-4,4-6-2,-1-6-3,-3-2 0,-3-3-2,-2-3 0,0-4-1,7-3-4,6-3-2,7-2-3,0-5-2,-2-2 0,-3-3-1,-3-3 1,-2-7-1,0-9 0,0-10 0,0-8 1,0-9-1,0-6 0,0-6 0,0-6 1,-4-4-1,-5 1 2,-7-1-1,-5 1 1,-4-3 1,0-2 0,0-3 1,0-3 0,-4-1 1,-5 4 0,-7 3 0,-5 3 0,-4 1 1,0 1 1,0-1 2,0 1 2,-5-1 0,-9 1 2,-10-1 0,-8 1 1,-8 1 1,-2 3 0,-3 3 1,-3 4 1,-6 1 1,-5 0-2,-7 0 1,-5 0-1,-3 3 1,4 6-2,3 7 1,3 6-1,-1 6-1,-2 6 1,-3 7-1,-3 6 1,-1 6-1,4 6 0,3 7 0,3 6 0,4 3 0,7 0-1,6 0-1,7 0 0,4 1 0,3 4 0,3 3 0,4 3 0,4 1-2,6 1-6,7-1-6,6 1-5,3-1-5,0 1-4,0-1-4,0 1-3,3-4-2,6-6-2,7-6 0,6-6-1,3-2-1,0 3 1,0 3 0,0 4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2055" units="cm"/>
      <inkml:brushProperty name="height" value="0.042055" units="cm"/>
      <inkml:brushProperty name="color" value="#F2385B"/>
      <inkml:brushProperty name="ignorePressure" value="0"/>
    </inkml:brush>
  </inkml:definitions>
  <inkml:trace contextRef="#ctx0" brushRef="#br0">22200 15150 264,'0'-24'0,"0"4"0	,0 3 0,0 3 0,1 3 2,4 3 4,3 3 2,3 4 4,1 1 2,1 0 1,-1 0 1,1 0 1,1 0 0,3 0 0,3 0-1,4 0 0,2 1 0,4 4 1,3 3 1,3 3 0,-1 4 1,-2 7 0,-3 6 1,-3 7-1,-4 0-1,-3-2-4,-3-3-2,-2-3-4,-5-2-2,-2 0-1,-3 0-1,-3 0 0,-6 0-2,-5 0-2,-7 0 0,-5 0-3,-4-4 0,0-5-1,0-7-1,0-5 0,0-3 1,0 4 3,0 3 3,0 3 3,6-2 6,13-6 7,12-6 6,13-6 9,7-4 1,4 1-1,3-1-3,3 1-1,3 1-3,3 3-3,3 3-1,4 4-3,-1 1-2,-3 0-2,-3 0-3,-2 0-3,-1 0-2,3 0-1,3 0-1,4 0-2,-7 4-1,-16 10-1,-15 10-2,-15 9 0,-14 4-1,-8 1 0,-10-1 1,-9 1-1,-9 1-2,-5 3-6,-7 3-6,-5 4-5,-6 2-3,-3 4 0,-3 3 1,-2 3 1,2-5-3,9-12-3,10-13-5,10-12-4,4-5-6,0 3-6,0 3-6,0 4-6</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18350" units="cm"/>
      <inkml:brushProperty name="height" value="0.018350" units="cm"/>
      <inkml:brushProperty name="color" value="#F2385B"/>
      <inkml:brushProperty name="ignorePressure" value="0"/>
    </inkml:brush>
  </inkml:definitions>
  <inkml:trace contextRef="#ctx0" brushRef="#br0">78950 14750 605,'1'-22'-1,"4"6"-3	,3 7-3,3 6-1,1 4 1,1 4 8,-1 3 8,1 3 7,-1 3 5,1 3 0,-1 3 1,1 4 0,1 1 1,3 0-1,3 0 1,4 0-1,1-2-1,0-3-4,0-3-4,0-2-4,1-3-2,4 1 2,3-1 0,3 1 2,3-1 0,3 1 1,3-1 0,4 1 2,-1-3-1,-3-2 2,-3-3-1,-2-3 1,-1-2-4,3 0-5,3 0-5,4 0-7,1 0-3,0 0 0,0 0-1,0 0 0,-2 0 0,-3 0-3,-3 0-1,-2 0-2,-1 0-1,3 0 0,3 0 0,4 0 0,-1 0 0,-3 0 2,-3 0 1,-2 0 2,-1-2 1,3-3-2,3-3 0,4-2 0,-1-1-1,-3 3 1,-3 3 2,-2 4 0,-1 1 0,3 0 1,3 0 0,4 0 1,2-2-1,4-3 1,3-3 1,3-2-1,-1-1 1,-2 3 1,-3 3 1,-3 4 1,-1 1 0,4 0 1,3 0-2,3 0 1,1 0 0,1 0 0,-1 0 1,1 0 0,-1 0 1,1 0-1,-1 0 0,1 0-1,-1 0 1,1 0-1,-1 0 1,1 0-1,-1 1 1,1 4 1,-1 3 2,1 3 0,-1-1 1,1-2-1,-1-3 0,1-3 0,1-2 0,3 0 0,3 0 0,4 0 1,1 0 1,0 0-2,0 0 1,0 0-1,0-2 0,0-3 1,0-3 0,0-2 1,1-3 0,4 1 0,3-1-1,3 1 0,1-1 1,1 1 0,-1-1 1,1 1 0,-1-1 1,1 1 0,-1-1 1,1 1 0,-3-1-1,-2 1 1,-3-1-1,-3 1 0,-4 1 0,-3 3 0,-3 3-1,-2 4 2,-1 1-2,3 0 1,3 0 0,4 0-1,-1 0 1,-3 0 2,-3 0 0,-2 0 2,-3 0-1,1 0 1,-1 0-1,1 0-1,-3 0 0,-2 0 0,-3 0-1,-3 0 1,-1 0-1,4 0 2,3 0 1,3 0 1,1 1 2,1 4 3,-1 3 4,1 3 2,-1-1 1,1-2-1,-1-3-1,1-3-1,-3-1-1,-2 4 0,-3 3-1,-3 3-1,-1-1-1,4-2-4,3-3-5,3-3-3,-1-2-1,-2 0 0,-3 0 2,-3 0 1,-2 0-1,0 0-1,0 0-1,0 0-2,0 1 0,0 4 1,0 3 1,0 3 0,0 1 1,0 1-1,0-1-1,0 1 1,-2-3-1,-3-2 0,-3-3 0,-2-3 0,-1-1 0,3 4-1,3 3 0,4 3 0,-1 1 0,-3 1 1,-3-1 1,-2 1 2,-1-1 0,3 1 0,3-1-1,4 1 1,-1-3 0,-3-2-1,-3-3 1,-2-3 0,-1-2 0,3 0 0,3 0 0,4 0 0,1 1 0,0 4-1,0 3 0,0 3 0,0-1 0,0-2 0,0-3 0,0-3 0,0-2 0,0 0-1,0 0 1,0 0-1,1-2 0,4-3 0,3-3 1,3-2-1,3-1 1,3 3 0,3 3 0,4 4 0,-1-1-1,-3-3-1,-3-3-2,-2-2-2,-1-3 0,3 1 1,3-1-1,4 1 1,-1-1 1,-3 1-1,-3-1 0,-2 1 1,-3 1 0,1 3 0,-1 3 0,1 4 0,-4-1 0,-6-3 0,-6-3-2,-6-2 0,-2-1 0,3 3 1,3 3-1,4 4 1,-1 1-2,-3 0-4,-3 0-3,-2 0-4,-5 0-1,-2 0 1,-3 0 2,-3 0 0,-4 0 0,-3 0-3,-3 0-4,-2 0-2,-3 0-6,1 0-7,-1 0-7,1 0 3</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23469" units="cm"/>
      <inkml:brushProperty name="height" value="0.023469" units="cm"/>
      <inkml:brushProperty name="color" value="#F2385B"/>
      <inkml:brushProperty name="ignorePressure" value="0"/>
    </inkml:brush>
  </inkml:definitions>
  <inkml:trace contextRef="#ctx0" brushRef="#br0">12850 18650 473,'23'1'7,"-3"4"0	,-3 3-3,-2 3-1,-3 1 1,1 1 1,-1-1 3,1 1 2,1-1 1,3 1 0,3-1 0,4 1 0,2-1 1,4 1 1,3-1 1,3 1 1,3-1 0,3 1-2,3-1-2,4 1-1,2-1-2,4 1 0,3-1 0,3 1 0,1-1-1,1 1 0,-1-1-1,1 1 0,1-3-1,3-2 2,3-3 1,4-3 2,-1-2-1,-3 0 0,-3 0 1,-2 0-2,-3 0-1,1 0-3,-1 0-3,1 0-4,-1 0-1,1 0 0,-1 0-1,1 0 1,-1 0-2,1 0 0,-1 0-1,1 0 0,1 0-1,3 0 1,3 0 2,4 0 0,1 0 0,0 0 2,0 0 0,0 0 0,0 0 1,0 0 2,0 0 1,0 0 1,0-2 1,0-3 0,0-3-1,0-2 1,0-1-1,0 3-1,0 3 1,0 4-1,-2 1 0,-3 0 0,-3 0 1,-2 0-1,-3-2 1,1-3 0,-1-3 0,1-2 0,-1-1 1,1 3-1,-1 3 1,1 4 0,-1 1-1,1 0 0,-1 0-2,1 0 0,-1 0-1,1 0 1,-1 0 0,1 0 0,-1 0 0,1 0 0,-1 0-1,1 0 0,-1 1-1,1 4 1,-1 3 0,1 3 0,-1 1 0,1 1 0,-1-1 0,1 1 0,-1-1 0,1 1 0,-1-1 0,1 1 0,-1-3 0,1-2 0,-1-3 1,1-3-1,1-1 1,3 4 2,3 3 1,4 3 2,2-1 1,4-2-1,3-3 0,3-3-1,1-2 0,1 0 1,-1 0 0,1 0 0,-1-2 1,1-3 0,-1-3 1,1-2 0,-1-3 1,1 1-1,-1-1-1,1 1 0,-3-1 0,-2 1-1,-3-1-1,-3 1-1,-1-1 0,4 1 0,3-1 0,3 1 0,1-1 0,1 1-1,-1-1-1,1 1 0,1 1-1,3 3 1,3 3 0,4 4 1,-1-1-1,-3-3 0,-3-3-2,-2-2 1,-3-1-2,1 3 2,-1 3-1,1 4 1,-1 1-1,1 0 0,-1 0-1,1 0-1,-3 0 0,-2 0 0,-3 0 0,-3 0 1,-1 0 0,4 0 0,3 0 0,3 0 0,-1 0 0,-2 0 1,-3 0-1,-3 0 0,-1 0 0,4 0 1,3 0-1,3 0 1,-2 0-1,-6 0 1,-6 0 1,-6 0-1,-2 0 0,3 0 1,3 0-1,4 0 1,-1 0-1,-3 0 1,-3 0-1,-2 0 1,-3 0 0,1 0 0,-1 0 0,1 0 0,-1 0 0,1 0-1,-1 0-1,1 0 0,1 0 0,3 0 0,3 0-1,4 0 2,1 0-1,0 0 0,0 0-1,0 0 0,-2 0 1,-3 0-1,-3 0 0,-2 0 1,-3 1 0,1 4-1,-1 3 1,1 3 0,-1 1 0,1 1 0,-1-1 1,1 1 0,-3 1 0,-2 3 0,-3 3 0,-3 4 0,-1 1 0,4 0 0,3 0 0,3 0 1,-1-2 1,-2-3-1,-3-3-1,-3-2 1,-1-3 0,4 1 1,3-1 0,3 1 1,1-1 0,1 1 0,-1-1 0,1 1 0,1-3-1,3-2 1,3-3-1,4-3 0,-1-2 1,-3 0-1,-3 0 0,-2 0-1,-1 0 1,3 0 0,3 0-1,4 0 1,1-2 0,0-3-1,0-3 1,0-2 0,-2-3-1,-3 1 1,-3-1 0,-2 1 0,-1-1-1,3 1 1,3-1-1,4 1 0,-1 1 0,-3 3-1,-3 3 1,-2 4 0,-1 1 0,3 0 1,3 0 0,4 0 0,-1 0 1,-3 0 0,-3 0 0,-2 0 0,-1 0 1,3 0 0,3 0-1,4 0 0,-1 0 0,-3 0 0,-3 0 0,-2 0 0,-3 1 0,1 4 0,-1 3-1,1 3 1,-1-1 0,1-2 0,-1-3-1,1-3 1,-3-2 0,-2 0 0,-3 0 0,-3 0 0,1 0 0,6 0 1,7 0 0,6 0 0,3 0 1,0 0-1,0 0 0,0 0 1,-2 0-1,-3 0 1,-3 0 1,-2 0 1,-1 0 0,3 0-1,3 0 1,4 0-1,1 0-1,0 0 0,0 0 0,0 0-1,0 0 0,0 0 1,0 0 0,0 0 1,-2 0 0,-3 0 0,-3 0-1,-2 0 1,-3 0-2,1 0 1,-1 0-2,1 0-1,-1 0 1,1 0-1,-1 0 1,1 0-1,1 0 1,3 0-2,3 0 0,4 0-1,-1-2-1,-3-3 1,-3-3 0,-2-2 1,-3-3-1,1 1-2,-1-1-1,1 1-2,-3-1-1,-2 1-3,-3-1-1,-3 1-3,-4-1-1,-3 1-2,-3-1-1,-2 1-1,-5-1-5,-2 1-5,-3-1-6,-3 1-5,-2-1-7,0 1-4,0-1-7,0 1-4</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9951" units="cm"/>
      <inkml:brushProperty name="height" value="0.039951" units="cm"/>
      <inkml:brushProperty name="color" value="#F2385B"/>
      <inkml:brushProperty name="ignorePressure" value="0"/>
    </inkml:brush>
  </inkml:definitions>
  <inkml:trace contextRef="#ctx0" brushRef="#br0">14450 7900 278,'-46'45'0,"10"-9"0	,10-10 0,9-8 0,6-3 0,3 7 2,3 6 2,4 7 1,1 2 1,0 1 1,0-1 0,0 1 2,4 1 1,10 3 2,10 3 2,9 4 3,6 4 0,3 6 0,3 7 0,4 6 0,7 1 0,13-3 2,12-3 1,13-2 2,12-5 0,13-2-1,12-3-1,13-3-1,12-6 0,13-5-1,12-7 0,13-5 0,12-9 0,13-9-1,12-10 2,13-8-1,10-12 0,10-12 0,10-13-1,9-12 0,2-12 0,-2-8-1,-3-10-1,-3-9 0,1-12-1,6-11 1,7-14-1,6-11 0,-4-9 0,-11-3-4,-14-3-1,-11-2-3,-12-1-1,-9 3 0,-10 3 1,-8 4-1,-12 1 0,-12 0-4,-13 0-4,-12 0-3,-15 1-2,-15 4 0,-15 3 0,-16 3 1,-13 4 0,-9 7 1,-10 6 1,-8 7 1,-11 2 0,-8 1 1,-10-1-2,-9 1 1,-12-1-1,-11 1 0,-14-1 1,-11 1 1,-15-3-1,-16-2 1,-15-3 1,-15-3-1,-25-1 1,-30 4 0,-32 3 0,-30 3 0,-29 4-2,-25 7-4,-25 6-6,-25 7-3,-18 8-3,-8 14 0,-10 11 0,-9 14 1,-9 10-1,-5 9 2,-7 10 1,-5 10 0,-4 18 2,0 28 0,0 28 1,0 29 1,1 21 1,4 16-1,3 15-1,3 17 0,9 13 2,16 13 1,15 12 2,17 13 2,11 6 3,10 0 2,10 0 3,9 0 2,15-2 2,22-3 2,22-3 0,23-2 1,19-8 1,19-8-1,19-10 0,19-9 0,16-9 0,17-5-1,15-7 0,16-5-1,13-9 0,14-9 1,11-10 0,14-8 0,14-8-1,20-2-6,18-3-4,20-3-5,16-6-3,16-5 0,15-7 0,17-5-1,3-9 1,-5-9 1,-7-10 2,-5-8 0,-8-8-4,-5-2-12,-7-3-12,-5-3-12</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25280" units="cm"/>
      <inkml:brushProperty name="height" value="0.025280" units="cm"/>
      <inkml:brushProperty name="color" value="#F2385B"/>
      <inkml:brushProperty name="ignorePressure" value="0"/>
    </inkml:brush>
  </inkml:definitions>
  <inkml:trace contextRef="#ctx0" brushRef="#br0">63100 38100 439,'25'21'56,"0"-5"-10	,0-7-10,0-5-10,0-1-5,0 6 1,0 7 0,0 6 0,4 3 0,10 0 0,10 0 0,9 0-1,1-2-1,-6-3 0,-6-3-2,-6-2-1,-2-3-1,3 1 0,3-1-1,4 1 0,1-1-1,0 1-3,0-1-2,0 1-3,-2-1 0,-3 1 0,-3-1 1,-2 1 1,-1-3-1,3-2-1,3-3-3,4-3-2,-1-2-1,-3 0 0,-3 0 1,-2 0-1,-1 0 0,3 0-2,3 0-2,4 0-1,1 0-2,0 0-1,0 0 0,0 0-1,0 0 0,0 0 0,0 0 0,0 0 0,1-2 2,4-3 1,3-3 3,3-2 2,1-3 1,1 1 0,-1-1 0,1 1 0,1 1 0,3 3-1,3 3 0,4 4 0,-1 1 0,-3 0 0,-3 0-1,-2 0 1,0 0 0,7 0 2,6 0 0,7 0 2,2 0 1,1 0 0,-1 0-1,1 0 0,12 0 0,25 0 0,25 0-1,25 0 0,0 0 0,-25 0 0,-25 0 0,-25 0 0,-13 0-1,1 0 0,-1 0-1,1 0-1,-3 0-1,-2 0 1,-3 0 0,-3 0 0,-1-2 1,4-3 0,3-3 3,3-2 0,1-1 1,1 3-1,-1 3 0,1 4 0,-1 1-1,1 0 0,-1 0-1,1 0-1,-4-2 0,-6-3 1,-6-3-1,-6-2 0,-6-1 1,-2 3-1,-3 3 1,-3 4-1,-1-1 0,4-3 1,3-3-1,3-2 1,-2-1-1,-6 3 1,-6 3 0,-6 4 0,-4 1 0,1 0 1,-1 0 0,1 0 2,-1 0-1,1 0 0,-1 0 0,1 0 0,-1 0 0,1 0-1,-1 0 0,1 0-1,-1 0 1,1 0 0,-1 0-1,1 0 1,-3 0-2,-2 0-2,-3 0-4,-3 0-2,-1 0-2,4 0 2,3 0 0,3 0 2,-1 0-2,-2 0-4,-3 0-4,-3 0-3,-4-2-3,-3-3 1,-3-3-1,-2-2 0,-3-3 1,1 1 1,-1-1 1,1 1 1</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7368" units="cm"/>
      <inkml:brushProperty name="height" value="0.047368" units="cm"/>
      <inkml:brushProperty name="color" value="#F2385B"/>
      <inkml:brushProperty name="ignorePressure" value="0"/>
    </inkml:brush>
  </inkml:definitions>
  <inkml:trace contextRef="#ctx0" brushRef="#br0">44950 18200 234,'-2'-22'22,"-3"6"-3	,-3 7-2,-2 6-2,-5 6-1,-2 6 0,-3 7 2,-3 6 1,-4 3 0,-3 0-1,-3 0 0,-2 0-1,-5 1 0,-2 4-3,-3 3 0,-3 3-3,-2 3 0,0 3-1,0 3 0,0 4-1,1-1-1,4-3 0,3-3 0,3-2 0,1-3 0,1 1 1,-1-1 2,1 1 0,1-3 1,3-2 0,3-3 0,4-3 0,2-2 1,4 0 0,3 0 1,3 0 1,3 1 0,3 4 1,3 3 1,4 3 0,1 1 0,0 1 1,0-1 0,0 1 0,1 2 1,4 7 0,3 6 1,3 7 1,1-1 0,1-6-1,-1-6 0,1-6-2,-1-4 0,1 1-3,-1-1-3,1 1-1,-1-1-1,1 1-1,-1-1 0,1 1 0,-3 1-2,-2 3-3,-3 3-5,-3 4-3,-4-1-2,-3-3 1,-3-3-1,-2-2 0,-6-3 1,-6 1 1,-6-1 1,-6 1 1,-6-3-5,-2-2-11,-3-3-12,-3-3-10,1-10-8,6-16-5,7-15-3,6-15-5,6-7 0,6 3 4,7 3 5,6 4 4</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9458" units="cm"/>
      <inkml:brushProperty name="height" value="0.049458" units="cm"/>
      <inkml:brushProperty name="color" value="#F2385B"/>
      <inkml:brushProperty name="ignorePressure" value="0"/>
    </inkml:brush>
  </inkml:definitions>
  <inkml:trace contextRef="#ctx0" brushRef="#br0">43850 19800 224,'23'-22'0,"-3"6"0	,-3 7 0,-2 6 0,-3 3 2,1 0 4,-1 0 3,1 0 5,-1 0 1,1 0 0,-1 0-1,1 0 1,1-2 0,3-3 2,3-3 2,4-2 2,2-1 1,4 3 0,3 3-1,3 4 0,1-1-1,1-3 0,-1-3-1,1-2-1,1-3-1,3 1 1,3-1 0,4 1 0,-1-1 0,-3 1 1,-3-1 1,-2 1 0,-3-1 0,1 1-1,-1-1-2,1 1 0,-1 1-2,1 3 1,-1 3 1,1 4-1,-4 5 1,-6 10-1,-6 10 1,-6 9 0,-7 6-1,-6 3 0,-6 3-1,-6 4 0,-9 1-2,-8 0-3,-10 0-3,-9 0-4,-5 1-1,0 4-1,0 3 0,0 3-2,0-1-1,0-2-4,0-3-5,0-3-3,-2-4-4,-3-3-3,-3-3-3,-2-2-2,-1-6-2,3-6 0,3-6-1,4-6-1,2-4-1,4 1-4,3-1-2,3 1-3,1-3-1,1-2 2,-1-3 2,1-3 1,1-7 2,3-9 0,3-10 2,4-8 0,2-9 1,4-6 2,3-6 1,3-6 2,1-2 2,1 3 2,-1 3 16,1 4 6,1 1 0,3 0 0,3 0 0,4 0 0,4 1 0,6 4 0,7 3 0,6 3 0,1 1 0,-3 1 0,-3-1 0,-2 1 0,-3 2 0,1 7 0,-1 6 0,1 7 0,1 4 0,3 3 0,3 3 0,4 4 0,1 1 0,0 0 0,0 0 0,0 0 0,0 3 0,0 6 0,0 7 16,0 6 14,3 4 1,6 4-1,7 3 0,6 3 0,1 4-2,-3 7 2,-3 6-1,-2 7 0,-1 2 0,3 1-2,3-1 0,4 1-2,2-1-1,4 1-2,3-1 0,3 1-1,-1-4-2,-2-6-3,-3-6-3,-3-6-2,-1-6-3,4-2-1,3-3-2,3-3-1,-1-6-3,-2-5-5,-3-7-6,-3-5-4,-1-4-3,4 0 1,3 0 1,3 0 1,-2-4-5,-6-5-12,-6-7-13,-6-5-11</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0543" units="cm"/>
      <inkml:brushProperty name="height" value="0.030543" units="cm"/>
      <inkml:brushProperty name="color" value="#F2385B"/>
      <inkml:brushProperty name="ignorePressure" value="0"/>
    </inkml:brush>
  </inkml:definitions>
  <inkml:trace contextRef="#ctx0" brushRef="#br0">46150 18850 363,'0'-24'2,"0"4"3	,0 3 3,0 3 4,0 4 4,0 7 6,0 6 5,0 7 6,0 4 3,0 3 0,0 3 0,0 4 1,0 2-1,0 4-1,0 3-2,0 3-1,0 1-2,0 1-2,0-1-4,0 1-2,0 1-1,0 3-1,0 3 0,0 4 1,0 1-3,0 0-5,0 0-4,0 0-5,-2-2-4,-3-3-6,-3-3-6,-2-2-5,-1-1-3,3 3-2,3 3-1,4 4-2,1-3-1,0-5-1,0-7-1,0-5-1,0-4-1,0 0 0,0 0 0,0 0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6535" units="cm"/>
      <inkml:brushProperty name="height" value="0.046535" units="cm"/>
      <inkml:brushProperty name="color" value="#F2385B"/>
      <inkml:brushProperty name="ignorePressure" value="0"/>
    </inkml:brush>
  </inkml:definitions>
  <inkml:trace contextRef="#ctx0" brushRef="#br0">46350 18650 238,'1'-22'5,"4"6"6	,3 7 4,3 6 6,3 1 4,3-3 0,3-3 1,4-2 2,1-1 0,0 3 0,0 3 0,0 4-1,0 1-1,0 0 0,0 0-1,0 0 0,-2 4-1,-3 10-1,-3 10 0,-2 9 0,-3 7 0,1 7 0,-1 6 0,1 7 0,-3-1-1,-2-6-1,-3-6-2,-3-6-2,-2-2 0,0 3-2,0 3 0,0 4-1,0 2-1,0 4-2,0 3-1,0 3-2,0 4-1,0 7-1,0 6-1,0 7-1,1-1-2,4-6 0,3-6-3,3-6 0,-5-18-12,-12-28-19,-13-28-21,-12-27-20,-5-14-7,3 4 5,3 3 7,4 3 5,2 3 5,4 3 5,3 3 6,3 4 4,1 1 4,1 0 4,-1 0 4,1 0 3</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20633" units="cm"/>
      <inkml:brushProperty name="height" value="0.020633" units="cm"/>
      <inkml:brushProperty name="color" value="#F2385B"/>
      <inkml:brushProperty name="ignorePressure" value="0"/>
    </inkml:brush>
  </inkml:definitions>
  <inkml:trace contextRef="#ctx0" brushRef="#br0">46350 19400 538,'-24'-2'-49,"4"-3"5	,3-3 7,3-2 32,-2-1 5,-6 3 0,-6 3 0,-6 4 0,-1 1 0,7 0 0,6 0 0,7 0 0,7 0 0,9 0 15,10 0 45,10 0 16,5-2 4,4-3-6,3-3-7,3-2-7,-1-3-8,-2 1-9,-3-1-11,-3 1-10,-1-1-9,4 1-10,3-1-10,3 1-9,-1 1-7,-2 3-4,-3 3-3,-3 4-4,-2 4-7,0 6-11,0 7-11,0 6-11</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29719" units="cm"/>
      <inkml:brushProperty name="height" value="0.029719" units="cm"/>
      <inkml:brushProperty name="color" value="#F2385B"/>
      <inkml:brushProperty name="ignorePressure" value="0"/>
    </inkml:brush>
  </inkml:definitions>
  <inkml:trace contextRef="#ctx0" brushRef="#br0">46350 19800 373,'-25'26'0,"0"4"0	,0 3 0,0 3 0,0-2 1,0-6 2,0-6 2,0-6 1,1-4 3,4 1 2,3-1 1,3 1 3,1-1 3,1 1 5,-1-1 5,1 1 4,-1-1 3,1 1 0,-1-1-1,1 1 0,4-3 1,9-2 0,10-3 1,10-3 1,4-2-1,0 0-2,0 0-2,0 0-1,1 0-6,4 0-8,3 0-10,3 0-7,1-2-7,1-3-4,-1-3-2,1-2-4,1-3 0,3 1 1,3-1 2,4 1 2,-1-3-9,-3-2-19,-3-3-19,-2-3-18</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1458" units="cm"/>
      <inkml:brushProperty name="height" value="0.031458" units="cm"/>
      <inkml:brushProperty name="color" value="#F2385B"/>
      <inkml:brushProperty name="ignorePressure" value="0"/>
    </inkml:brush>
  </inkml:definitions>
  <inkml:trace contextRef="#ctx0" brushRef="#br0">47250 18900 353,'0'-24'2,"0"4"6	,0 3 4,0 3 6,0 4 8,0 7 13,0 6 12,0 7 13,0 4 2,0 3-5,0 3-7,0 4-7,0 1-3,0 0-4,0 0-1,0 0-3,0 3-9,0 6-14,0 7-16,0 6-14,0-1-10,0-5-8,0-7-6,0-5-6</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6631" units="cm"/>
      <inkml:brushProperty name="height" value="0.046631" units="cm"/>
      <inkml:brushProperty name="color" value="#F2385B"/>
      <inkml:brushProperty name="ignorePressure" value="0"/>
    </inkml:brush>
  </inkml:definitions>
  <inkml:trace contextRef="#ctx0" brushRef="#br0">47200 19000 238,'0'-46'-3,"0"10"-4	,0 10-6,0 9-5,0 4 0,0 1 17,0-1 1,0 1 0,3-1 0,6 1 0,7-1 14,6 1 8,4-3 4,4-2 1,3-3 1,3-3 1,-1 1 0,-2 6-1,-3 7-3,-3 6-2,-2 1-1,0-3-1,0-3 0,0-2 0,1-3-1,4 1-1,3-1 0,3 1-1,-1 1-1,-2 3 0,-3 3 1,-3 4-1,-2 4 0,0 6 2,0 7 1,0 6 2,-4 4-1,-5 4 1,-7 3-1,-5 3-1,-4 3-1,0 3-1,0 3-1,0 4-2,-2-1-1,-3-3 1,-3-3-1,-2-2-1,-3-3 0,1 1-2,-1-1 0,1 1-3,1 1-1,3 3-4,3 3-2,4 4-4</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8593" units="cm"/>
      <inkml:brushProperty name="height" value="0.038593" units="cm"/>
      <inkml:brushProperty name="color" value="#F2385B"/>
      <inkml:brushProperty name="ignorePressure" value="0"/>
    </inkml:brush>
  </inkml:definitions>
  <inkml:trace contextRef="#ctx0" brushRef="#br0">47250 19650 287,'-69'1'-1,"13"4"-5	,12 3-2,13 3-5,2-1 1,-5-2 3,-7-3 3,-5-3 4,0-1 3,10 4 5,10 3 4,9 3 4,4-1 5,1-2 6,-1-3 7,1-3 4,5-4 6,14-3 3,11-3 3,14-2 4,7-3 0,3 1-4,3-1-4,4 1-4,1-1-3,0 1-3,0-1-3,0 1-2,3-1-3,6 1-2,7-1-3,6 1-3,3-1-3,0 1-4,0-1-4,0 1-5,-2-1-2,-3 1-1,-3-1-1,-2 1-2,-5 1-4,-2 3-6,-3 3-8,-3 4-6,-2 1-7,0 0-9,0 0-7,0 0-9</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3862" units="cm"/>
      <inkml:brushProperty name="height" value="0.033862" units="cm"/>
      <inkml:brushProperty name="color" value="#F2385B"/>
      <inkml:brushProperty name="ignorePressure" value="0"/>
    </inkml:brush>
  </inkml:definitions>
  <inkml:trace contextRef="#ctx0" brushRef="#br0">47350 18200 328,'23'48'-52,"-3"-3"27	,-3-3 25,-2-2 26,-5-1 13,-2 3 0,-3 3 2,-3 4 1,-1 2 0,4 4-2,3 3-2,3 3-1,-1 1-2,-2 1-1,-3-1-3,-3 1-1,-2 1-2,0 3-1,0 3-3,0 4-1,-2-1-2,-3-3 0,-3-3 0,-2-2-1,-5-3-1,-2 1 1,-3-1-1,-3 1 0,-4-3-7,-3-2-14,-3-3-14,-2-3-15,-3-4-8,1-3-4,-1-3-3,1-2-4,1-5-4,3-2-3,3-3-4,4-3-4</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29301" units="cm"/>
      <inkml:brushProperty name="height" value="0.029301" units="cm"/>
      <inkml:brushProperty name="color" value="#F2385B"/>
      <inkml:brushProperty name="ignorePressure" value="0"/>
    </inkml:brush>
  </inkml:definitions>
  <inkml:trace contextRef="#ctx0" brushRef="#br0">6150 17300 379,'-24'23'2,"4"-3"6	,3-3 4,3-2 5,3-1 3,3 3 2,3 3 1,4 4 2,2 1 1,4 0 0,3 0 1,3 0-1,1-2 1,1-3-3,-1-3-1,1-2-2,1-3-2,3 1 1,3-1 0,4 1 0,1-1-1,0 1 1,0-1-1,0 1 1,3-3-1,6-2-1,7-3-1,6-3 0,1-4-1,-3-3-3,-3-3-1,-2-2-2,-1-5-3,3-2-3,3-3-2,4-3-4,2-4 0,4-3 0,3-3 0,3-2 1,1-5 0,1-2-1,-1-3-2,1-3-1,-3-4-1,-2-3 1,-3-3 0,-3-2 1,-2-5-1,0-2-2,0-3-1,0-3-1,-4 1-1,-5 6 2,-7 7 1,-5 6 0,-8 3 2,-5 0-1,-7 0 2,-5 0-1,-4 0 1,0 0-1,0 0 0,0 0-1,-4 1 1,-5 4-1,-7 3-1,-5 3 0,-9 1 0,-9 1-1,-10-1 0,-8 1-1,-9 2 0,-6 7 1,-6 6 0,-6 7 0,-4 2 0,1 1 0,-1-1-2,1 1 0,-1 2-1,1 7 1,-1 6 1,1 7 0,2 5 1,7 7 1,6 6 2,7 7 1,2 2 0,1 1 1,-1-1-1,1 1 0,2 1-1,7 3 1,6 3-1,7 4 1,4 1-1,3 0 0,3 0-1,4 0 1,2-2-3,4-3-6,3-3-4,3-2-5,3-5-6,3-2-6,3-3-6,4-3-6</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19005" units="cm"/>
      <inkml:brushProperty name="height" value="0.019005" units="cm"/>
      <inkml:brushProperty name="color" value="#F2385B"/>
      <inkml:brushProperty name="ignorePressure" value="0"/>
    </inkml:brush>
  </inkml:definitions>
  <inkml:trace contextRef="#ctx0" brushRef="#br0">47550 19500 584,'75'28'0,"0"6"0	,0 7 0,0 6 0,-4 4 0,-5 4 0,-7 3 0,-5 3 0,-3 1 0,4 1 0,3-1 0,3 1 0,-4-6 4,-8-8 7,-10-10 7,-9-9 8,-1 1 6,10 13 4,10 12 4,9 13 4,1-1 1,-6-11-3,-6-14-3,-6-11-3,-6-11-8,-2-5-14,-3-7-14,-3-5-13,-4-6-7,-3-3 1,-3-3 1,-2-2 1,-3-5-9,1-2-17,-1-3-18,1-3-18</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6546" units="cm"/>
      <inkml:brushProperty name="height" value="0.036546" units="cm"/>
      <inkml:brushProperty name="color" value="#F2385B"/>
      <inkml:brushProperty name="ignorePressure" value="0"/>
    </inkml:brush>
  </inkml:definitions>
  <inkml:trace contextRef="#ctx0" brushRef="#br0">49500 18650 304,'25'-22'100,"0"6"-17	,0 7-15,0 6-17,1 1-10,4-3-2,3-3-2,3-2-3,3-3-3,3 1-1,3-1-1,4 1-3,1 1-1,0 3-1,0 3-1,0 4-1,-2-1-4,-3-3-7,-3-3-7,-2-2-8,-1-1-8,3 3-10,3 3-10,4 4-10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2661" units="cm"/>
      <inkml:brushProperty name="height" value="0.032661" units="cm"/>
      <inkml:brushProperty name="color" value="#F2385B"/>
      <inkml:brushProperty name="ignorePressure" value="0"/>
    </inkml:brush>
  </inkml:definitions>
  <inkml:trace contextRef="#ctx0" brushRef="#br0">49900 18100 340,'-22'3'2,"6"6"5	,7 7 4,6 6 4,3 3 6,0 0 5,0 0 6,0 0 6,0 3 3,0 6-1,0 7 0,0 6 0,0 3-2,0 0-3,0 0-1,0 0-3,-2 0-2,-3 0-1,-3 0-2,-2 0-1,-5 0-1,-2 0-4,-3 0-2,-3 0-3,-4 0-3,-3 0-5,-3 0-3,-2 0-3,-3 0-4,1 0-1,-1 0-1,1 0-2,1-4 0,3-5 1,3-7 2,4-5 1,1-6 1,0-3 0,0-3 0,0-2 0,0-3-9,0 1-17,0-1-18,0 1-17,1-6-8,4-8 1,3-10 2,3-9 1</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24794" units="cm"/>
      <inkml:brushProperty name="height" value="0.024794" units="cm"/>
      <inkml:brushProperty name="color" value="#F2385B"/>
      <inkml:brushProperty name="ignorePressure" value="0"/>
    </inkml:brush>
  </inkml:definitions>
  <inkml:trace contextRef="#ctx0" brushRef="#br0">49300 19150 448,'46'-2'0,"-5"-3"0	,-7-3 0,-5-2 0,-6-1-1,-3 3 0,-3 3 0,-2 4-2,-1 5 4,3 10 5,3 10 7,4 9 6,-1 6 4,-3 3 1,-3 3 1,-2 4 1,-3 1 2,1 0 3,-1 0 3,1 0 2,-3 0 2,-2 0-1,-3 0 0,-3 0-1,-2 0-2,0 0-5,0 0-3,0 0-4,0 0-5,0 0-7,0 0-5,0 0-5,0-4-5,0-5-2,0-7-2,0-5-2,0-4 0,0 0 3,0 0 3,0 0 3,-2-7-10,-3-11-23,-3-14-24,-2-11-23</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0035" units="cm"/>
      <inkml:brushProperty name="height" value="0.030035" units="cm"/>
      <inkml:brushProperty name="color" value="#F2385B"/>
      <inkml:brushProperty name="ignorePressure" value="0"/>
    </inkml:brush>
  </inkml:definitions>
  <inkml:trace contextRef="#ctx0" brushRef="#br0">49700 20100 369,'0'-46'0,"0"10"0	,0 10 0,0 9 0,0 4 0,0 1-1,0-1-1,0 1-1,0-1 1,0 1-1,0-1 2,0 1-1,1-3 5,4-2 6,3-3 8,3-3 8,3-1 2,3 4-1,3 3 0,4 3-2,2 3 0,4 3-1,3 3 0,3 4-1,1 1 1,1 0 3,-1 0 3,1 0 3,1-2 0,3-3 1,3-3-2,4-2 1,-1-1-3,-3 3-3,-3 3-3,-2 4-3,-3-1-3,1-3-4,-1-3-3,1-2-4,-1-1-1,1 3-1,-1 3-1,1 4-1,-3 1-5,-2 0-8,-3 0-8,-3 0-8,-9-2-12,-11-3-13,-14-3-15,-11-2-14,-6-3-2,4 1 8,3-1 10,3 1 8</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7407" units="cm"/>
      <inkml:brushProperty name="height" value="0.037407" units="cm"/>
      <inkml:brushProperty name="color" value="#F2385B"/>
      <inkml:brushProperty name="ignorePressure" value="0"/>
    </inkml:brush>
  </inkml:definitions>
  <inkml:trace contextRef="#ctx0" brushRef="#br0">50750 19450 297,'-2'-25'0,"-3"0"0	,-3 0 0,-2 0 0,-3 0-2,1 0-3,-1 0-4,1 0-3,-1 1-2,1 4-2,-1 3 0,1 3 15,-1 1 1,1 1 0,-1-1 0,1 1 0,-1 1 0,1 3 0,-1 3 0,1 4 0,-1 1 0,1 0 0,-1 0 0,1 0 7,1 3 65,3 6-1,3 7 0,4 6 0,1 4-3,0 4-6,0 3-6,0 3-5,0 1-5,0 1-6,0-1-6,0 1-5,1-1-4,4 1-3,3-1-2,3 1-3,1-1-5,1 1-8,-1-1-8,1 1-8,-3-1-3,-2 1 1,-3-1 1,-3 1 1,-1-3-4,4-2-12,3-3-10,3-3-11,-1-2-5,-2 0 3,-3 0 1,-3 0 1</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6066" units="cm"/>
      <inkml:brushProperty name="height" value="0.036066" units="cm"/>
      <inkml:brushProperty name="color" value="#F2385B"/>
      <inkml:brushProperty name="ignorePressure" value="0"/>
    </inkml:brush>
  </inkml:definitions>
  <inkml:trace contextRef="#ctx0" brushRef="#br0">50100 20400 308,'-24'0'0,"4"0"0	,3 0 0,3 0 0,1 0 1,1 0 1,-1 0 3,1 0 2,-1 0 0,1 0 2,-1 0 0,1 0 2,1 1 3,3 4 9,3 3 8,4 3 7,5-1 4,10-2-1,10-3-2,9-3 0,4-2-3,1 0-1,-1 0-3,1 0-2,2 0-2,7 0-1,6 0-1,7 0-1,2 0-2,1 0-4,-1 0-2,1 0-3,-1 0-2,1 0-1,-1 0 1,1 0-2,-4 0-1,-6 0-3,-6 0-5,-6 0-2,-4 0-2,1 0 0,-1 0 0,1 0 1</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3883" units="cm"/>
      <inkml:brushProperty name="height" value="0.043883" units="cm"/>
      <inkml:brushProperty name="color" value="#F2385B"/>
      <inkml:brushProperty name="ignorePressure" value="0"/>
    </inkml:brush>
  </inkml:definitions>
  <inkml:trace contextRef="#ctx0" brushRef="#br0">53250 18350 253,'-24'0'0,"4"0"0	,3 0 0,3 0 0,1-2 0,1-3-1,-1-3 0,1-2 0,-1-1 0,1 3 2,-1 3 2,1 4 1,2 1 8,7 0 16,6 0 15,7 0 15,4 0 6,3 0-5,3 0-4,4 0-4,4 0-4,6 0-3,7 0-4,6 0-2,1-2-4,-3-3-3,-3-3-4,-2-2-4,0-1-2,7 3 1,6 3 1,7 4-1</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0115" units="cm"/>
      <inkml:brushProperty name="height" value="0.030115" units="cm"/>
      <inkml:brushProperty name="color" value="#F2385B"/>
      <inkml:brushProperty name="ignorePressure" value="0"/>
    </inkml:brush>
  </inkml:definitions>
  <inkml:trace contextRef="#ctx0" brushRef="#br0">53500 18600 368,'-22'1'-29,"6"4"1	,7 3 1,6 3 19,3 1 8,0 1 0,0-1 0,0 1 0,0 1 27,0 3 8,0 3 3,0 4 3,0 2 1,0 4 0,0 3 0,0 3-1,0 3-1,0 3-3,0 3-4,0 4-2,0 1-3,0 0-1,0 0-1,0 0-1,0 0-2,0 0-3,0 0-5,0 0-3,-2 1-2,-3 4 0,-3 3 0,-2 3-1,-1-1 1,3-2 1,3-3 0,4-3 2,1-2-3,0 0-5,0 0-6,0 0-5,0-2-8,0-3-8,0-3-9,0-2-9,-2-3-8,-3 1-10,-3-1-9,-2 1-8</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6361" units="cm"/>
      <inkml:brushProperty name="height" value="0.046361" units="cm"/>
      <inkml:brushProperty name="color" value="#F2385B"/>
      <inkml:brushProperty name="ignorePressure" value="0"/>
    </inkml:brush>
  </inkml:definitions>
  <inkml:trace contextRef="#ctx0" brushRef="#br0">52950 20550 239,'-24'0'0,"4"0"0	,3 0 0,3 0 0,-1 0 1,-2 0 2,-3 0 2,-3 0 2,-1 0 1,4 0 3,3 0 2,3 0 1,9 0 8,16 0 14,15 0 14,17 0 13,7 0 4,0 0-6,0 0-5,0 0-6,0 0-5,0 0-7,0 0-5,0 0-6,0-2-4,0-3-2,0-3-2,0-2-1,-2-1-2,-3 3-1,-3 3 1,-2 4-1,-1-1-7,3-3-16,3-3-16,4-2-14</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17897" units="cm"/>
      <inkml:brushProperty name="height" value="0.017897" units="cm"/>
      <inkml:brushProperty name="color" value="#F2385B"/>
      <inkml:brushProperty name="ignorePressure" value="0"/>
    </inkml:brush>
  </inkml:definitions>
  <inkml:trace contextRef="#ctx0" brushRef="#br0">6700 16400 620,'0'23'0,"0"-3"0	,0-3 0,0-2 0,-2-1 2,-3 3 1,-3 3 4,-2 4 1,-1 2 6,3 4 6,3 3 6,4 3 7,1 1 3,0 1-3,0-1-1,0 1-3,0-3-1,0-2 0,0-3-2,0-3-1,0-2-5,0 0-10,0 0-11,0 0-9,0 0-7,0 0-1,0 0-3,0 0-2,1-2-9,4-3-15,3-3-16,3-2-16</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6146" units="cm"/>
      <inkml:brushProperty name="height" value="0.046146" units="cm"/>
      <inkml:brushProperty name="color" value="#F2385B"/>
      <inkml:brushProperty name="ignorePressure" value="0"/>
    </inkml:brush>
  </inkml:definitions>
  <inkml:trace contextRef="#ctx0" brushRef="#br0">55150 18650 240,'0'-24'0,"0"4"0	,0 3 0,0 3 0,0 1 0,0 1 0,0-1 0,0 1 0,-2-4 1,-3-6 1,-3-6 2,-2-6 0,-3-1 4,1 7 3,-1 6 3,1 7 3,-3 2 3,-2 1 0,-3-1-1,-3 1 1,-2-1 1,0 1 0,0-1 2,0 1 1,-2 1 0,-3 3-1,-3 3 0,-2 4 0,-3 2-1,1 4-2,-1 3 0,1 3-1,-3 4-1,-2 7 0,-3 6 0,-3 7-1,-1 0 0,4-2 0,3-3-1,3-3 0,4-1-1,7 4 0,6 3 0,7 3-1,2 1-1,1 1 1,-1-1-1,1 1 0,1-1 0,3 1-2,3-1 0,4 1-2,4-1 0,6 1 0,7-1 1,6 1 0,6-3-1,6-2-2,7-3-2,6-3-2,3-2-1,0 0-3,0 0-2,0 0-2,0-2-2,0-3 1,0-3-1,0-2-1,0-1 0,0 3 0,0 3 0,0 4-1,-2 2-1,-3 4-2,-3 3-2,-2 3-2,-11 4-1,-15 7 0,-15 6 0,-16 7-1,-13-1 2,-9-6 0,-10-6 1,-8-6 0,-6-6 2,1-2 0,-1-3 1,1-3 0,-3-4 0,-2-3-2,-3-3-2,-3-2-3,1-3 0,6 1-2,7-1 0,6 1-1,4-4-3,4-6-8,3-6-7,3-6-8</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6881" units="cm"/>
      <inkml:brushProperty name="height" value="0.036881" units="cm"/>
      <inkml:brushProperty name="color" value="#F2385B"/>
      <inkml:brushProperty name="ignorePressure" value="0"/>
    </inkml:brush>
  </inkml:definitions>
  <inkml:trace contextRef="#ctx0" brushRef="#br0">56500 18900 301,'23'0'1,"-3"0"12	,-3 0 12,-2 0 13,-5 3 6,-2 6 0,-3 7 0,-3 6 0,-2 3-1,0 0-2,0 0-1,0 0-3,0 3-1,0 6-3,0 7-2,0 6-1,0 1-2,0-3-2,0-3-1,0-2-1,0-3-4,0 1-4,0-1-6,0 1-5,1-1-4,4 1-3,3-1-3,3 1-2,1 1-7,1 3-11,-1 3-11,1 4-11,-1-3-9,1-5-6,-1-7-5,1-5-6</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3424" units="cm"/>
      <inkml:brushProperty name="height" value="0.043424" units="cm"/>
      <inkml:brushProperty name="color" value="#F2385B"/>
      <inkml:brushProperty name="ignorePressure" value="0"/>
    </inkml:brush>
  </inkml:definitions>
  <inkml:trace contextRef="#ctx0" brushRef="#br0">56750 19100 255,'0'-24'-1,"0"4"-4	,0 3-3,0 3-3,0 1-2,0 1 0,0-1 0,0 1 13,0-1 0,0 1 0,0-1 0,0 1 0,1 1 6,4 3 23,3 3 12,3 4 11,4-1 4,7-3-3,6-3-5,7-2-3,4-1-4,3 3-3,3 3-2,4 4-3,2-1-3,4-3-1,3-3-2,3-2-2,3-5-2,3-2-1,3-3-3,4-3-2,1-2-2,0 0 1,0 0-1,0 0 0,0 1-2,0 4-1,0 3-2,0 3-2,-4 1-2,-5 1 1,-7-1-1,-5 1 1,-4 1-2,0 3-2,0 3-3,0 4-1,-4 11-3,-5 23-1,-7 22-2,-5 22-2,-9 8-1,-9-2 0,-10-3 1,-8-3-1,-11-2 2,-8 0 0,-10 0 0,-9 0 1,-7 1 1,-3 4 0,-3 3 0,-2 3 0,-1-2 0,3-6 0,3-6 1,4-6-1,1-6 0,0-2 0,0-3-2,0-3 0,3-4 0,6-3 0,7-3 0,6-2 1,3-6 0,0-6 1,0-6-1,0-6 1,0-4-2,0 1-4,0-1-3,0 1-3,0-7-5,0-12-5,0-13-5,0-12-6,3-5-2,6 3 0,7 3 2,6 4 0,1 1 1,-3 0 3,-3 0 0,-2 0 3,-3 0 1,1 0 3,-1 0 2,1 0 7</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5653" units="cm"/>
      <inkml:brushProperty name="height" value="0.035653" units="cm"/>
      <inkml:brushProperty name="color" value="#F2385B"/>
      <inkml:brushProperty name="ignorePressure" value="0"/>
    </inkml:brush>
  </inkml:definitions>
  <inkml:trace contextRef="#ctx0" brushRef="#br0">57150 19450 311,'-24'0'-1,"4"0"0	,3 0-3,3 0 0,1-2-2,1-3 0,-1-3-2,1-2 0,-1-1 2,1 3 5,-1 3 5,1 4 5,5-1 9,14-3 14,11-3 15,14-2 14,5-3 3,1 1-6,-1-1-7,1 1-8,-1-1-3,1 1-4,-1-1-3,1 1-2,1-1-2,3 1-2,3-1-1,4 1-2,1-1-1,0 1 0,0-1-1,0 1-1,0-1-10,0 1-16,0-1-18,0 1-16</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29230" units="cm"/>
      <inkml:brushProperty name="height" value="0.029230" units="cm"/>
      <inkml:brushProperty name="color" value="#F2385B"/>
      <inkml:brushProperty name="ignorePressure" value="0"/>
    </inkml:brush>
  </inkml:definitions>
  <inkml:trace contextRef="#ctx0" brushRef="#br0">57300 18450 380,'-22'-24'0,"6"4"1	,7 3 0,6 3 0,4 6 7,4 9 11,3 10 12,3 10 11,-1 7 5,-2 6-1,-3 7-3,-3 6-1,-2 3-3,0 0-2,0 0-2,0 0-2,0 0-2,0 0-3,0 0-3,0 0-2,0-4-3,0-5-4,0-7-2,0-5-3,0 0-3,0 10-1,0 10-1,0 9-1,0 1-4,0-6-8,0-6-8,0-6-6,-2-6-4,-3-2 2,-3-3 1,-2-3 1,-1-2-2,3 0-8,3 0-8,4 0-6</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2041" units="cm"/>
      <inkml:brushProperty name="height" value="0.032041" units="cm"/>
      <inkml:brushProperty name="color" value="#F2385B"/>
      <inkml:brushProperty name="ignorePressure" value="0"/>
    </inkml:brush>
  </inkml:definitions>
  <inkml:trace contextRef="#ctx0" brushRef="#br0">57700 17950 346,'1'-24'0,"4"4"0	,3 3 0,3 3 0,-1 7 4,-2 14 8,-3 11 7,-3 14 8,-2 7 5,0 3 2,0 3 2,0 4 2,0 4 1,0 6 0,0 7-1,0 6 0,0 3-1,0 0-5,0 0-3,0 0-4,0 0-2,0 0-1,0 0 0,0 0 0,0-2-2,0-3-4,0-3-3,0-2-5,0-3-1,0 1 0,0-1 0,0 1 0,-2-4-6,-3-6-12,-3-6-11,-2-6-12,-1-6-11,3-2-11,3-3-13,4-3-10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4065" units="cm"/>
      <inkml:brushProperty name="height" value="0.034065" units="cm"/>
      <inkml:brushProperty name="color" value="#F2385B"/>
      <inkml:brushProperty name="ignorePressure" value="0"/>
    </inkml:brush>
  </inkml:definitions>
  <inkml:trace contextRef="#ctx0" brushRef="#br0">56900 20350 326,'-46'0'0,"10"0"0	,10 0 0,9 0 0,9-2 9,9-3 19,10-3 20,10-2 18,7-3 7,6 1-4,7-1-4,6 1-5,3-1-6,0 1-11,0-1-10,0 1-9,0-1-7,0 1-2,0-1-2,0 1-2,0 1-1,0 3 1,0 3 1,0 4 0,-2-1-13,-3-3-29,-3-3-29,-2-2-29</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4448" units="cm"/>
      <inkml:brushProperty name="height" value="0.034448" units="cm"/>
      <inkml:brushProperty name="color" value="#F2385B"/>
      <inkml:brushProperty name="ignorePressure" value="0"/>
    </inkml:brush>
  </inkml:definitions>
  <inkml:trace contextRef="#ctx0" brushRef="#br0">59750 18250 322,'1'21'1,"4"-5"0	,3-7 1,3-5 2,-1-3 1,-2 4 2,-3 3 2,-3 3 2,-2 1 2,0 1 0,0-1 2,0 1 1,1 1 0,4 3 0,3 3 1,3 4-1,-1 1 0,-2 0 1,-3 0 0,-3 0-1,-2 1 1,0 4-2,0 3-1,0 3-1,0-1 0,0-2-1,0-3 2,0-3-1,0-2-1,0 0-3,0 0-4,0 0-4,0 0-2,0 0-1,0 0-1,0 0-2,-4 0 0,-5 0 0,-7 0 0,-5 0 0,2-4-2,13-5-2,12-7-1,13-5-3,2-1-2,-5 6 0,-7 7-1,-5 6 0,-4 3-1,0 0 2,0 0 2,0 0 0,-4 1 2,-5 4-2,-7 3 1,-5 3-1,-3-1 3,4-2 7,3-3 6,3-3 7,-1-2 4,-2 0-1,-3 0 1,-3 0 0,-1 0 0,4 0 3,3 0 3,3 0 1,3 0 2,3 0 3,3 0 1,4 0 3,4-2-2,6-3-4,7-3-5,6-2-5,1 0-5,-3 7-7,-3 6-5,-2 7-6,-3 2-3,1 1 1,-1-1 1,1 1 0,-3-3 2,-2-2 2,-3-3 3,-3-3 1,-4-2 4,-3 0 3,-3 0 4,-2 0 3,-5 0 4,-2 0 3,-3 0 4,-3 0 2,1-7 5,6-11 3,7-14 3,6-11 5,9-14-9,13-11-20,12-14-19,13-11-21,4-4-11,-3 6-4,-3 7-3,-2 6-2,-5 4-5,-2 4-4,-3 3-5,-3 3-4</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20835" units="cm"/>
      <inkml:brushProperty name="height" value="0.020835" units="cm"/>
      <inkml:brushProperty name="color" value="#F2385B"/>
      <inkml:brushProperty name="ignorePressure" value="0"/>
    </inkml:brush>
  </inkml:definitions>
  <inkml:trace contextRef="#ctx0" brushRef="#br0">60450 19000 533,'-24'0'0,"4"0"2	,3 0 1,3 0 1,1 0 1,1 0-1,-1 0-1,1 0 0,1-2 0,3-3 0,3-3-1,4-2 0,4-3 6,6 1 15,7-1 13,6 1 14,4-1 4,4 1-4,3-1-6,3 1-5,3-1-5,3 1-4,3-1-4,4 1-4,-1-1-8,-3 1-11,-3-1-12,-2 1-10,-5-1-8,-2 1-4,-3-1-5,-3 1-5,-2 1-6,0 3-8,0 3-8,0 4-8</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0510" units="cm"/>
      <inkml:brushProperty name="height" value="0.030510" units="cm"/>
      <inkml:brushProperty name="color" value="#F2385B"/>
      <inkml:brushProperty name="ignorePressure" value="0"/>
    </inkml:brush>
  </inkml:definitions>
  <inkml:trace contextRef="#ctx0" brushRef="#br0">60650 19200 364,'-94'68'0,"13"-11"0	,12-14 0,13-11 0,7-9 1,4-3 3,3-3 3,3-2 3,4-3 2,7 1 2,6-1 3,7 1 2,2-3 5,1-2 5,-1-3 7,1-3 7,8-4 3,20-3 1,18-3 1,20-2 2,6-5-4,-2-2-9,-3-3-8,-3-3-9,-1-2-6,4 0-1,3 0-1,3 0-3,1 0 1,1 0 0,-1 0 1,1 0 1,-3 0-7,-2 0-14,-3 0-14,-3 0-16,-4 1-7,-3 4-2,-3 3-2,-2 3-3,-6-1-1,-6-2-3,-6-3-2,-6-3-2</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29371" units="cm"/>
      <inkml:brushProperty name="height" value="0.029371" units="cm"/>
      <inkml:brushProperty name="color" value="#F2385B"/>
      <inkml:brushProperty name="ignorePressure" value="0"/>
    </inkml:brush>
  </inkml:definitions>
  <inkml:trace contextRef="#ctx0" brushRef="#br0">6550 28250 378,'-22'23'24,"6"-3"-3	,7-3-2,6-2-3,3-3 0,0 1-1,0-1 1,0 1 1,0 2 1,0 7 4,0 6 4,0 7 3,3 2 1,6 1-3,7-1-1,6 1-3,4-3-1,4-2 1,3-3-1,3-3 0,3-2-2,3 0-1,3 0-3,4 0-3,2-2 0,4-3-1,3-3 0,3-2 0,-1-5-1,-2-2-2,-3-3-3,-3-3-2,-2-2-1,0 0-1,0 0 0,0 0-1,0-4 1,0-5 0,0-7 1,0-5 1,-2-6 1,-3-3-1,-3-3 0,-2-2 0,-5-5 0,-2-2-4,-3-3-1,-3-3-2,-2-4-2,0-3-1,0-3-1,0-2-1,-2-6-1,-3-6 1,-3-6 0,-2-6-1,-5-4 1,-2 1 1,-3-1 0,-3 1 0,-2-1 1,0 1 1,0-1 0,0 1 0,-5-1 1,-9 1-1,-10-1 0,-8 1-1,-9 2 1,-6 7 0,-6 6 0,-6 7 1,-6 5 1,-2 7-1,-3 6 1,-3 7 0,-4 7 0,-3 9-1,-3 10-1,-2 10-1,-1 8 0,3 10-1,3 10 0,4 9 0,2 12 1,4 16-1,3 15 1,3 17 0,3 8 0,3 4 0,3 3 0,4 3 0,4-1 1,6-2 0,7-3 1,6-3 2,4-6-1,4-5 1,3-7-1,3-5 1,3-9-4,3-9-5,3-10-5,4-8-6,2-8-3,4-2 0,3-3 0,3-3 0,1-6 2,1-5 1,-1-7 2,1-5 3,1-4-3,3 0-7,3 0-6,4 0-8</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5735" units="cm"/>
      <inkml:brushProperty name="height" value="0.045735" units="cm"/>
      <inkml:brushProperty name="color" value="#F2385B"/>
      <inkml:brushProperty name="ignorePressure" value="0"/>
    </inkml:brush>
  </inkml:definitions>
  <inkml:trace contextRef="#ctx0" brushRef="#br0">60500 18800 242,'-24'-25'0,"4"0"0	,3 0 0,3 0 0,1 3 0,1 6-1,-1 7 0,1 6-1,1 1 1,3-3 0,3-3 2,4-2 1,1 2 2,0 9 6,0 10 5,0 10 5,3 5 3,6 4 4,7 3 2,6 3 4,3 4 0,0 7 1,0 6 0,0 7 0,3 4-1,6 3-1,7 3-1,6 4 0,1 1-2,-3 0-2,-3 0-1,-2 0-2,-1 1-1,3 4-2,3 3 0,4 3-2,1-2 0,0-6-1,0-6-1,0-6-1,-2-6 0,-3-2 0,-3-3 0,-2-3-1,-5-4-4,-2-3-7,-3-3-9,-3-2-8,-1-3-7,4 1-7,3-1-8,3 1-7,-4-12-7,-8-21-7,-10-22-6,-9-22-8,-7-10 0,-3 4 7,-3 3 6,-2 3 6</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21979" units="cm"/>
      <inkml:brushProperty name="height" value="0.021979" units="cm"/>
      <inkml:brushProperty name="color" value="#F2385B"/>
      <inkml:brushProperty name="ignorePressure" value="0"/>
    </inkml:brush>
  </inkml:definitions>
  <inkml:trace contextRef="#ctx0" brushRef="#br0">61550 19250 505,'-25'3'1,"0"6"1	,0 7 1,0 6 1,0 3 2,0 0 3,0 0 1,0 0 2,-2 1 2,-3 4 1,-3 3 2,-2 3 1,-5-1 2,-2-2 0,-3-3 1,-3-3 2,-2-2 0,0 0 0,0 0 0,0 0 1,0-2 0,0-3 0,0-3 0,0-2 0,0-5 1,0-2 0,0-3 0,0-3 1,3-4-17,6-3-31,7-3-34,6-2-32</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25202" units="cm"/>
      <inkml:brushProperty name="height" value="0.025202" units="cm"/>
      <inkml:brushProperty name="color" value="#F2385B"/>
      <inkml:brushProperty name="ignorePressure" value="0"/>
    </inkml:brush>
  </inkml:definitions>
  <inkml:trace contextRef="#ctx0" brushRef="#br0">60400 18300 440,'45'-24'-1,"-9"4"-2	,-10 3-1,-8 3-3,-4 3-2,3 3 0,3 3-2,4 4-1,1-1 0,0-3 1,0-3 2,0-2 1,0-1 3,0 3 8,0 3 7,0 4 6,-2 1 7,-3 0 5,-3 0 5,-2 0 7,-1 1 3,3 4 3,3 3 3,4 3 2,1 1-1,0 1-4,0-1-5,0 1-4,0-1-3,0 1-1,0-1 0,0 1-2,0-1-18,0 1-33,0-1-34,0 1-33</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9281" units="cm"/>
      <inkml:brushProperty name="height" value="0.049281" units="cm"/>
      <inkml:brushProperty name="color" value="#F2385B"/>
      <inkml:brushProperty name="ignorePressure" value="0"/>
    </inkml:brush>
  </inkml:definitions>
  <inkml:trace contextRef="#ctx0" brushRef="#br0">62750 18700 225,'23'-24'-7,"-3"4"0	,-3 3 1,-2 3 0,-1 1 2,3 1 2,3-1 4,4 1 2,-1-1 2,-3 1 1,-3-1 1,-2 1 1,-5-1 1,-2 1 2,-3-1 1,-3 1 2,-9 4 2,-11 9 3,-14 10 2,-11 10 3,-4 2 0,6-3-2,7-3-2,6-2-3,1-3-1,-3 1-2,-3-1-2,-2 1-1,-1-1-1,3 1-1,3-1 0,4 1-1,1-1-1,0 1 0,0-1 1,0 1-1,0-3 0,0-2 2,0-3-1,0-3 1,4 2 4,10 10 6,10 10 5,9 9 7,6 7 3,3 7-2,3 6-1,4 7-1,-1 0-2,-3-2-4,-3-3-3,-2-3-4,-3-2-3,1 0-1,-1 0-1,1 0-2,-3 0-2,-2 0-5,-3 0-3,-3 0-6,-2 3-5,0 6-8,0 7-8,0 6-7,-4-4-9,-5-11-10,-7-14-10,-5-11-10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55346" units="cm"/>
      <inkml:brushProperty name="height" value="0.055346" units="cm"/>
      <inkml:brushProperty name="color" value="#F2385B"/>
      <inkml:brushProperty name="ignorePressure" value="0"/>
    </inkml:brush>
  </inkml:definitions>
  <inkml:trace contextRef="#ctx0" brushRef="#br0">62450 19200 200,'23'-22'0,"-3"6"0	,-3 7 0,-2 6 0,-3 1 0,1-3 1,-1-3-1,1-2 1,1-3 1,3 1 3,3-1 2,4 1 2,1 1 2,0 3 1,0 3 1,0 4 0,0-1 1,0-3 1,0-3 0,0-2 1,0-3 1,0 1-1,0-1 1,0 1 0,0 1 0,0 3 0,0 3 0,0 4 0,0 1 0,0 0-1,0 0-1,0 0 0,0 3 1,0 6 5,0 7 3,0 6 4,-4 4 1,-5 4 1,-7 3 0,-5 3-1,-6 4 0,-3 7-1,-3 6-2,-2 7-1,-3 0-2,1-2-2,-1-3-3,1-3-3,1 1-1,3 6 0,3 7 1,4 6 0,4 1-3,6-3-6,7-3-7,6-2-7,3-6-3,0-6-2,0-6 0,0-6-2,-15-12-10,-27-15-17,-28-15-18,-28-16-19,-7-7-4,16 4 8,15 3 7,17 3 8,7 1 7,0 1 6,0-1 5,0 1 5,-2-4 5,-3-6 4,-3-6 3,-2-6 3,-1-2 11,3 3 11,3 3 0,4 4 0,1 1 0,0 0 0,0 0 0,0 0 0,0 0 0,0 0 0,0 0 0,0 0 0,0 3 0,0 6 0,0 7 0,0 6 0,3 1 0,6-3 0,7-3 0,6-2 0,1-3 0,-3 1 0,-3-1 0,-2 1 0,0 1 0,7 3 0,6 3 6,7 4 13,4-1-1,3-3 0,3-3-2,4-2 1,2-3-2,4 1-2,3-1-3,3 1-1,1 1-2,1 3 0,-1 3-2,1 4 0,1-1-1,3-3 1,3-3 0,4-2 0,-1-1 0,-3 3 1,-3 3 0,-2 4 0,-5 2-3,-2 4-6,-3 3-7,-3 3-5,-6 3-3,-5 3 1,-7 3 1,-5 4 1,-9 1 2,-9 0 0,-10 0 0,-8 0 2,-8 0 1,-2 0 4,-3 0 2,-3 0 4,-1 0 2,4 0 2,3 0 3,3 0 1,3-2 2,3-3 0,3-3 1,4-2 1,1-3 0,0 1-1,0-1-1,0 1 1,7-4-4,17-6-6,15-6-6,16-6-5,5-6-2,-2-2-1,-3-3 2,-3-3-1,-2-1 0,0 4-4,0 3-2,0 3-3</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55556" units="cm"/>
      <inkml:brushProperty name="height" value="0.055556" units="cm"/>
      <inkml:brushProperty name="color" value="#F2385B"/>
      <inkml:brushProperty name="ignorePressure" value="0"/>
    </inkml:brush>
  </inkml:definitions>
  <inkml:trace contextRef="#ctx0" brushRef="#br0">63850 18350 199,'0'-46'1,"0"10"1	,0 10 0,0 9 2,0 4 0,0 1 1,0-1-1,0 1 1,0 4 2,0 9 5,0 10 5,0 10 6,-4 5 1,-5 4-1,-7 3-1,-5 3-2,-3 3-2,4 3-2,3 3-3,3 4-3,-1-3 0,-2-5-2,-3-7 0,-3-5 0,-1-3-1,4 4-3,3 3-1,3 3-2,-1-1-2,-2-2 0,-3-3-1,-3-3 0,5-9 0,17-11 3,15-14 3,16-11 2,7-6 1,1 4 0,-1 3 1,1 3 0,-3 1 0,-2 1 1,-3-1 1,-3 1 1,-1-1 0,4 1 0,3-1 1,3 1 1,1 1-1,1 3 1,-1 3 0,1 4 0,1 2 1,3 4 1,3 3 1,4 3 1,-3 6 1,-5 9 1,-7 10 1,-5 10 1,-6 4 0,-3 0-1,-3 0-1,-2 0-1,-5 1 0,-2 4-1,-3 3-2,-3 3 0,-2-1 0,0-2-1,0-3 0,0-3 0,0-1-3,0 4-11,0 3 0,0 3 0,0-1 0,0-2 0,0-3 0,0-3 0,0 1 0,0 6 0,0 7 0,0 6 0,-8-4 0,-16-11 0,-15-14 0,-15-11 0,-9-15 0,1-16 0,-1-15 0,1-15-6,1-14-39,3-8-10,3-10-9,4-9-9,5 1-2,10 13 4,10 12 4,9 13 5</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15550" units="cm"/>
      <inkml:brushProperty name="height" value="0.015550" units="cm"/>
      <inkml:brushProperty name="color" value="#F2385B"/>
      <inkml:brushProperty name="ignorePressure" value="0"/>
    </inkml:brush>
  </inkml:definitions>
  <inkml:trace contextRef="#ctx0" brushRef="#br0">63800 19450 714,'-2'-22'-2,"-3"6"-5	,-3 7-5,-2 6-4,-5 3-4,-2 0-3,-3 0-3,-3 0-2,-1 1 10,4 4 23,3 3 24,3 3 24,3 1 12,3 1-1,3-1 0,4 1 1,5-3-12,10-2-22,10-3-23,9-3-21,2-4-20,-2-3-18,-3-3-16,-3-2-18</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28719" units="cm"/>
      <inkml:brushProperty name="height" value="0.028719" units="cm"/>
      <inkml:brushProperty name="color" value="#F2385B"/>
      <inkml:brushProperty name="ignorePressure" value="0"/>
    </inkml:brush>
  </inkml:definitions>
  <inkml:trace contextRef="#ctx0" brushRef="#br0">65750 17800 386,'-47'21'13,"6"-5"-1	,7-7-1,6-5 0,4-4-2,4 0 0,3 0-1,3 0-2,1 0 6,1 0 11,-1 0 10,1 0 12,2 1 4,7 4 0,6 3 0,7 3-2,4-1-1,3-2-3,3-3-2,4-3-4,1-1-6,0 4-11,0 3-10,0 3-12,0-1-8,0-2-9,0-3-7,0-3-9,-2 1-9,-3 6-8,-3 7-11,-2 6-9,-5 1-2,-2-3 7,-3-3 5,-3-2 7</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9431" units="cm"/>
      <inkml:brushProperty name="height" value="0.039431" units="cm"/>
      <inkml:brushProperty name="color" value="#F2385B"/>
      <inkml:brushProperty name="ignorePressure" value="0"/>
    </inkml:brush>
  </inkml:definitions>
  <inkml:trace contextRef="#ctx0" brushRef="#br0">65500 18350 281,'-27'1'0,"-3"4"0	,-3 3 0,-2 3 0,0-1 1,7-2 2,6-3 3,7-3 1,2-2 2,1 0 2,-1 0 1,1 0 3,5 0 5,14 0 10,11 0 10,14 0 11,5-2 1,1-3-4,-1-3-5,1-2-4,2-3-4,7 1-3,6-1-1,7 1-2,0-1-2,-2 1-1,-3-1-2,-3 1-1,-2-1-1,0 1 0,0-1-2,0 1-1,0-1-4,0 1-9,0-1-8,0 1-8,-2 1-10,-3 3-11,-3 3-11,-2 4-11</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7758" units="cm"/>
      <inkml:brushProperty name="height" value="0.047758" units="cm"/>
      <inkml:brushProperty name="color" value="#F2385B"/>
      <inkml:brushProperty name="ignorePressure" value="0"/>
    </inkml:brush>
  </inkml:definitions>
  <inkml:trace contextRef="#ctx0" brushRef="#br0">65950 18450 232,'-47'23'0,"6"-3"0	,7-3 0,6-2 0,4-5 0,4-2-2,3-3 0,3-3-2,1 1 2,1 6 2,-1 7 3,1 6 3,-1 1 3,1-3 1,-1-3 1,1-2 2,1 0 1,3 7 1,3 6-1,4 7 1,1 0 1,0-2-2,0-3 1,0-3-1,0-2 0,0 0-1,0 0 1,0 0 0,0 0-1,0 0 0,0 0 0,0 0 0,1 0 0,4 0 0,3 0-1,3 0 0,3-4-5,3-5-10,3-7-12,4-5-10,1-6-4,0-3 1,0-3 2,0-2 2,-2-5 1,-3-2-3,-3-3-2,-2-3-1,-1-4-1,3-3 2,3-3 1,4-2 3,-1-3 8,-3 1 16,-3-1 0,-2 1 0,-3-1 0,1 1 0,-1-1 0,1 1 0,-3-1 0,-2 1 0,-3-1 0,-3 1 0,-2 1 0,0 3 0,0 3 0,0 4 0,0 2 0,0 4 0,0 3 0,0 3 0,0 4 0,0 7 0,0 6 0,0 7 0,0 4 0,0 3 22,0 3 10,0 4-2,0 2-2,0 4 0,0 3-1,0 3-1,0 1 1,0 1 1,0-1 3,0 1 3,0 1 0,0 3-2,0 3 0,0 4 0,0 1-3,0 0-1,0 0-3,0 0-2,-4-4-11,-5-5-23,-7-7-21,-5-5-23,-8-8-8,-5-5 4,-7-7 5,-5-5 4,-4-4 3,0 0 6,0 0 3,0 0 4,1-2 5,4-3 2,3-3 7,3-2 20,1-3 0,1 1 0,-1-1 0,1 1 0,1-1 0,3 1 0,3-1 0,4 1 0,1 1 0,0 3 0,0 3 0,0 4 0,1 1 0,4 0 0,3 0 0,3 0 0,4 0 0,7 0 0,6 0 19,7 0 20,5 0 3,7 0-1,6 0-3,7 0-1,4-2-2,3-3-2,3-3-2,4-2-2,-1-3-2,-3 1-2,-3-1-1,-2 1-2,0-3-2,7-2-5,6-3-4,7-3-3,0-1-4,-2 4-3,-3 3-3,-3 3-2,-2-1-2,0-2-2,0-3 0,0-3-1,-2 1-2,-3 6-2,-3 7-3,-2 6-2,-5 1-4,-2-3-4,-3-3-6,-3-2-5,-6 2-1,-5 9 1,-7 10 2,-5 10 1,-9 5 2,-9 4 1,-10 3 3,-8 3 2,-8 1 2,-2 1 20,-3-1 4,-3 1 0,-2-1 0,0 1 0,0-1 0,0 1 0,0-3 0,0-2 0,0-3 0,0-3 0,0-2 0,0 0 0,0 0 0,0 0 0,1-2 0,4-3 0,3-3 0,3-2 0,1-3 0,1 1 0,-1-1 0,1 1 0,2-1 0,7 1 4,6-1 25,7 1 5,2-1 3,1 1-1,-1-1 0,1 1-1,4-3 1,9-2 2,10-3 1,10-3 2,5-2-1,4 0-4,3 0-2,3 0-5,1-2-1,1-3-3,-1-3-1,1-2-2,2-3-2,7 1-5,6-1-3,7 1-5,0-1-2,-2 1-2,-3-1-1,-3 1-2,-2-1-3,0 1-2,0-1-3,0 1-3,-2-1-2,-3 1 0,-3-1 1,-2 1 0,-3 1 0,1 3-2,-1 3 0,1 4-1,-4 5 2,-6 10 8,-6 10 7,-6 9 6,-9 2 5,-8-2 0,-10-3 2,-9-3 1,-7-1-1,-3 4 1,-3 3-1,-2 3-1,-5 1 0,-2 1 0,-3-1 0,-3 1 1,-4-1-1,-3 1 0,-3-1-1,-2 1 0,-1-3-1,3-2 1,3-3 0,4-3 0,1-4-2,0-3-4,0-3-6,0-2-4,1-3-2,4 1 0,3-1 1,3 1-1,-4-4-5,-8-6-13,-10-6-13,-9-6-12,2-12-7,17-15-2,15-15-1,16-16-2,9-5 1,3 6 4,3 7 4,4 6 3,4 4 4,6 4 3,7 3 3,6 3 4,4 3 4,4 3 2,3 3 4,3 4 20,-1 2 4,-2 4 0,-3 3 0,-3 3 0,-1 3 0,4 3 0,3 3 0,3 4 0,1 2 0,1 4 0,-1 3 0,1 3 0,-1 6 0,1 9 0,-1 10 0,1 10 0,1 5 0,3 4 0,3 3 23,4 3 12,2-1 1,4-2 2,3-3 1,3-3 2,1-2-1,1 0 0,-1 0-2,1 0 0,1-2-5,3-3-7,3-3-7,4-2-8,-1-6-5,-3-6 1,-3-6-2,-2-6 0,-1-6 0,3-2 0,3-3 0,4-3 0,-6-4 1,-11-3 0,-14-3 0,-11-2-1,-6-3-9,4 1-19,3-1-19,3 1-19</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4602" units="cm"/>
      <inkml:brushProperty name="height" value="0.034602" units="cm"/>
      <inkml:brushProperty name="color" value="#F2385B"/>
      <inkml:brushProperty name="ignorePressure" value="0"/>
    </inkml:brush>
  </inkml:definitions>
  <inkml:trace contextRef="#ctx0" brushRef="#br0">6850 27950 321,'0'-24'-1,"0"4"4	,0 3 5,0 3 4,1 3 3,4 3 3,3 3 2,3 4 3,3 1 0,3 0-1,3 0-2,4 0-1,-1 1-2,-3 4 0,-3 3-1,-2 3-1,-1 1-1,3 1-3,3-1-2,4 1-4,-3 1-1,-5 3 1,-7 3-1,-5 4 0,-4 4-1,0 6-1,0 7-2,0 6-2,0-1 0,0-5 0,0-7 1,0-5 0,-2-4 0,-3 0 0,-3 0 0,-2 0 1,-3 0-2,1 0-1,-1 0-1,1 0-1,-3-2-1,-2-3 0,-3-3 1,-3-2-1,-1-3 2,4 1 2,3-1 1,3 1 3,-1-3 2,-2-2 3,-3-3 2,-3-3 2,-2-2 3,0 0 3,0 0 3,0 0 2,7-2 3,17-3 2,15-3 2,16-2 3,5-1-1,-2 3-4,-3 3-3,-3 4-3,1 1-3,6 0-2,7 0-3,6 0-1,-1-2-2,-5-3-1,-7-3-1,-5-2-1,-3-1-1,4 3-3,3 3-1,3 4-3,-8 1-13,-19 0-25,-18 0-24,-19 0-24</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28090" units="cm"/>
      <inkml:brushProperty name="height" value="0.028090" units="cm"/>
      <inkml:brushProperty name="color" value="#F2385B"/>
      <inkml:brushProperty name="ignorePressure" value="0"/>
    </inkml:brush>
  </inkml:definitions>
  <inkml:trace contextRef="#ctx0" brushRef="#br0">67650 18800 395,'-25'1'2,"0"4"3	,0 3 5,0 3 3,7-1 8,17-2 12,15-3 12,16-3 13,7-4 3,1-3-5,-1-3-5,1-2-5,1-3-3,3 1-3,3-1-2,4 1-2,-1-1-8,-3 1-13,-3-1-11,-2 1-14,-5 1-12,-2 3-13,-3 3-13,-3 4-14</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9646" units="cm"/>
      <inkml:brushProperty name="height" value="0.039646" units="cm"/>
      <inkml:brushProperty name="color" value="#F2385B"/>
      <inkml:brushProperty name="ignorePressure" value="0"/>
    </inkml:brush>
  </inkml:definitions>
  <inkml:trace contextRef="#ctx0" brushRef="#br0">67850 19250 280,'-91'45'0,"19"-9"0	,19-10 0,19-8 0,12-6 1,6 1 2,7-1 3,6 1 3,-1-1 2,-5 1 5,-7-1 4,-5 1 4,2-3 4,13-2 2,12-3 4,13-3 3,7-4 0,4-3-2,3-3-3,3-2-2,1-3-2,1 1-2,-1-1 0,1 1-2,-1-1-2,1 1-3,-1-1-2,1 1-3,-3-1-1,-2 1-1,-3-1 0,-3 1-1,-7 8-3,-9 20-6,-10 18-7,-8 20-6,-11 6-2,-8-2 2,-10-3 2,-9-3 2,-4-4 2,4-3 0,3-3 2,3-2 0,1-3 1,1 1 1,-1-1 0,1 1 0,1-1 1,3 1 0,3-1 1,4 1 0,2-3 3,4-2 3,3-3 3,3-3 4,9-7 1,16-9 0,15-10 0,17-8-1,7-8-1,0-2-4,0-3-3,0-3-4,-2-1-2,-3 4 0,-3 3-1,-2 3 0,-3 1-1,1 1-2,-1-1-1,1 1-1,1-1 0,3 1 1,3-1 1,4 1 2,-4 5 3,-9 14 7,-10 11 6,-8 14 7,-9 5 1,-6 1-2,-6-1-2,-6 1-3</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51092" units="cm"/>
      <inkml:brushProperty name="height" value="0.051092" units="cm"/>
      <inkml:brushProperty name="color" value="#F2385B"/>
      <inkml:brushProperty name="ignorePressure" value="0"/>
    </inkml:brush>
  </inkml:definitions>
  <inkml:trace contextRef="#ctx0" brushRef="#br0">68550 19250 217,'-24'0'0,"4"0"0	,3 0 0,3 0 0,3-2 2,3-3 5,3-3 4,4-2 5,1-3 2,0 1 1,0-1 0,0 1 1,4-1 0,10 1 0,10-1-1,9 1 1,4-3-2,1-2-1,-1-3-3,1-3-1,1-2-2,3 0 1,3 0-1,4 0 0,1 1 0,0 4-1,0 3-2,0 3-1,0 1 0,0 1 1,0-1 0,0 1 1,0 1-1,0 3-2,0 3 0,0 4-3,-2 2 1,-3 4-1,-3 3 2,-2 3 0,-6 3 0,-6 3 1,-6 3 0,-6 4 0,-4 2 1,1 4 1,-1 3 2,1 3 1,-3 3 1,-2 3 1,-3 3 0,-3 4 2,-2 1 0,0 0 0,0 0 0,0 0-1,-4 0 1,-5 0-1,-7 0-1,-5 0 0,-4 0 0,0 0 0,0 0 0,0 0 0,0-2 0,0-3 0,0-3 0,0-2 0,0-3-1,0 1-2,0-1-1,0 1-1,-2-3-3,-3-2-2,-3-3-4,-2-3-2,-5-10-6,-2-16-9,-3-15-8,-3-15-9,1-9-5,6 1 2,7-1 1,6 1 0,6-3 0,6-2-3,7-3-1,6-3-3,1-6 0,-3-5 3,-3-7 1,-2-5 2,-1-1 3,3 6 1,3 7 1,4 6 3,-1 1 0,-3-3 3,-3-3 0,-2-2 3</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1706" units="cm"/>
      <inkml:brushProperty name="height" value="0.031706" units="cm"/>
      <inkml:brushProperty name="color" value="#F2385B"/>
      <inkml:brushProperty name="ignorePressure" value="0"/>
    </inkml:brush>
  </inkml:definitions>
  <inkml:trace contextRef="#ctx0" brushRef="#br0">68950 17950 350,'1'-44'1,"4"13"1	,3 12 3,3 13 1,-1 4 1,-2-3 1,-3-3 0,-3-2 0,-2 3 4,0 14 7,0 11 6,0 14 7,0 7 4,0 3-1,0 3 0,0 4-1,0 4 1,0 6 0,0 7 0,0 6 1,-2-2-2,-3-9-3,-3-10-2,-2-8-3,-6 5-2,-6 22-4,-6 22-2,-6 23-4,-4 3-2,1-11-3,-1-14-2,1-11-2,2-14-2,7-11-1,6-14-1,7-11 0,0-6-14,-2 4-25,-3 3-24,-3 3-26</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8837" units="cm"/>
      <inkml:brushProperty name="height" value="0.038837" units="cm"/>
      <inkml:brushProperty name="color" value="#F2385B"/>
      <inkml:brushProperty name="ignorePressure" value="0"/>
    </inkml:brush>
  </inkml:definitions>
  <inkml:trace contextRef="#ctx0" brushRef="#br0">71150 18450 286,'-2'-22'11,"-3"6"-1	,-3 7-3,-2 6-2,-1 4 3,3 4 6,3 3 8,4 3 7,1 4 6,0 7 3,0 6 4,0 7 3,0 4 1,0 3-2,0 3-1,0 4-1,0 1-2,0 0-2,0 0-2,0 0-2,1-2-3,4-3-6,3-3-6,3-2-6,1-1-3,1 3-1,-1 3-1,1 4-1,-3-1-5,-2-3-7,-3-3-9,-3-2-8,-1-3-8,4 1-9,3-1-8,3 1-8,-2-9-5,-6-15-2,-6-15-2,-6-16-2,-4-7 2,1 4 9,-1 3 6,1 3 8,1 1 5,3 1 4,3-1 2,4 1 16,1-1 14,0 1 0,0-1 0,0 1 0,0-1 0,0 1 0,0-1 0,0 1 0,3-1 0,6 1 0,7-1 22,6 1 5,3-1 3,0 1-2,0-1 1,0 1 0,1 1-1,4 3-2,3 3 0,3 4-2,1-1-2,1-3-4,-1-3-4,1-2-4,-1-1-2,1 3-3,-1 3 0,1 4-3,-3 1-1,-2 0-4,-3 0-3,-3 0-4,-4 1-3,-3 4-5,-3 3-5,-2 3-4,-6 3-4,-6 3-3,-6 3-3,-6 4-2</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7045" units="cm"/>
      <inkml:brushProperty name="height" value="0.047045" units="cm"/>
      <inkml:brushProperty name="color" value="#F2385B"/>
      <inkml:brushProperty name="ignorePressure" value="0"/>
    </inkml:brush>
  </inkml:definitions>
  <inkml:trace contextRef="#ctx0" brushRef="#br0">70800 20000 236,'-49'23'0,"4"-3"0	,3-3 0,3-2 0,3-3 0,3 1 0,3-1 0,4 1 0,2-1 2,4 1 3,3-1 5,3 1 4,1-3 3,1-2 1,-1-3 3,1-3 2,5-2 5,14 0 8,11 0 7,14 0 8,7 0 2,3 0-6,3 0-4,4 0-6,4-2-4,6-3-2,7-3-4,6-2-2,3-3-4,0 1-3,0-1-2,0 1-3,1-1-2,4 1-1,3-1 0,3 1-1,-2-1 0,-6 1 0,-6-1 1,-6 1 0,-6 1 0,-2 3 0,-3 3 1,-3 4-1,-2 1-1,0 0-5,0 0-6,0 0-4,-8 4-8,-16 10-12,-15 10-11,-15 9-12,-12 1-6,-6-6-4,-6-6-2,-6-6-3</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11111" units="cm"/>
      <inkml:brushProperty name="height" value="0.011111" units="cm"/>
      <inkml:brushProperty name="color" value="#F2385B"/>
      <inkml:brushProperty name="ignorePressure" value="0"/>
    </inkml:brush>
  </inkml:definitions>
  <inkml:trace contextRef="#ctx0" brushRef="#br0">73450 20350 1000,'23'23'-11,"-3"-3"-22	,-3-3-22,-2-2-21,-5-6 10,-2-6 57,-3-6 16,-3-6 57,-6-4-1,-5 1-46,-7-1-47,-5 1-46</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3524" units="cm"/>
      <inkml:brushProperty name="height" value="0.033524" units="cm"/>
      <inkml:brushProperty name="color" value="#F2385B"/>
      <inkml:brushProperty name="ignorePressure" value="0"/>
    </inkml:brush>
  </inkml:definitions>
  <inkml:trace contextRef="#ctx0" brushRef="#br0">15250 45900 331,'-22'-24'0,"6"4"0	,7 3 0,6 3 0,3 1 0,0 1 1,0-1 0,0 1 0,0-1 1,0 1 2,0-1 1,0 1 2,1 1 3,4 3 7,3 3 6,3 4 7,3 1 2,3 0-1,3 0 0,4 0-1,1 1-2,0 4 0,0 3-1,0 3-2,3 4-1,6 7 0,7 6-1,6 7-1,1 2-1,-3 1 0,-3-1 0,-2 1 0,-1-1-1,3 1 0,3-1-1,4 1 0,1-1-1,0 1-2,0-1-3,0 1-1,1-3-3,4-2-2,3-3-3,3-3-3,-1-2-1,-2 0-1,-3 0-1,-3 0-1,-1-4-2,4-5 0,3-7-1,3-5-2,1-4-1,1 0 0,-1 0-1,1 0 0,1-2-1,3-3 0,3-3 1,4-2-1,1-5 1,0-2 0,0-3 2,0-3 0,0-1 2,0 4 0,0 3 0,0 3 1,1-1 1,4-2 0,3-3 0,3-3 0,1-1 2,1 4 1,-1 3 1,1 3 2,-4 1 1,-6 1 0,-6-1-1,-6 1 0,-2 1 0,3 3-1,3 3 1,4 4-1,-1 1 0,-3 0 1,-3 0-1,-2 0 1,-1 0-1,3 0 0,3 0 1,4 0-1,-1 1 1,-3 4-3,-3 3 0,-2 3-2,-3 1 0,1 1 0,-1-1 1,1 1 0,-1-3 0,1-2-1,-1-3-1,1-3-1,-1-2 0,1 0 1,-1 0-1,1 0 1,-3 0 1,-2 0-1,-3 0 0,-3 0 0,-2 0 0,0 0 1,0 0 0,0 0 1,0-2 0,0-3 0,0-3 0,0-2 0,0-3 0,0 1 0,0-1 0,0 1-1,0 1 1,0 3-1,0 3 1,0 4-1,1 1 1,4 0 1,3 0 1,3 0 1,-1 1 0,-2 4 0,-3 3 0,-3 3 0,-1 1-1,4 1 2,3-1-1,3 1 1,-1 2 1,-2 7-1,-3 6 0,-3 7-1,-2 0 1,0-2-2,0-3 0,0-3-1,0-2 0,0 0-1,0 0-1,0 0 0,0-2 0,0-3-1,0-3 0,0-2-1,0-3 1,0 1-1,0-1 0,0 1 1,-2-3-1,-3-2 1,-3-3 0,-2-3 0,0-2 1,7 0-1,6 0 1,7 0-1,0-2 0,-2-3 1,-3-3-1,-3-2 0,-1-3 1,4 1-1,3-1 1,3 1 1,-1-1 0,-2 1-1,-3-1 1,-3 1-1,-1-1 1,4 1 0,3-1 0,3 1 1,-1 1 0,-2 3 1,-3 3 0,-3 4 1,-1-1-1,4-3 1,3-3-1,3-2 0,-1-1 0,-2 3 0,-3 3 1,-3 4 0,-2 1 0,0 0 0,0 0-1,0 0 1,1 0-1,4 0-1,3 0-1,3 0 0,1 0 0,1 0 0,-1 0 0,1 0 0,-1-2 0,1-3 0,-1-3 1,1-2 0,-1-1-1,1 3 1,-1 3 0,1 4 0,-1 1-1,1 0-1,-1 0-1,1 0-2,-1-2 0,1-3 0,-1-3 2,1-2 0,-1-3 1,1 1 0,-1-1-1,1 1 1,-3 1 0,-2 3 1,-3 3 0,-3 4 2,-1 1-1,4 0 1,3 0 1,3 0 0,-1 0 1,-2 0 1,-3 0 0,-3 0 2,-1 0 0,4 0-1,3 0 0,3 0-1,1-2 0,1-3 0,-1-3 0,1-2 0,-1-1 1,1 3-1,-1 3-1,1 4 1,-1 1-1,1 0 1,-1 0 0,1 0 0,-1 0 0,1 0-1,-1 0-1,1 0 0,-3 3-1,-2 6-1,-3 7 0,-3 6-1,-1 1 0,4-3-1,3-3 0,3-2-1,-2-3 1,-6 1-1,-6-1 1,-6 1 0,-2-3 0,3-2 0,3-3 0,4-3 0,-1-1 0,-3 4 1,-3 3-1,-2 3 1,-1-1 1,3-2 2,3-3 1,4-3 2,1-1 2,0 4-1,0 3 1,0 3-1,0-1 1,0-2 1,0-3 0,0-3 0,-2-2 1,-3 0-1,-3 0 0,-2 0 0,0 0-1,7 0 1,6 0-1,7 0 0,0 0 0,-2 0 0,-3 0 1,-3 0 0,-2-2 1,0-3-1,0-3 0,0-2 0,1-3 0,4 1 0,3-1 0,3 1 0,-1-3-1,-2-2 1,-3-3-1,-3-3 0,-1-1 0,4 4 0,3 3 0,3 3-1,1 1 0,1 1 0,-1-1 0,1 1 0,-1-3 0,1-2 0,-1-3 0,1-3 0,-1-1-1,1 4-1,-1 3 0,1 3-2,-3 1-1,-2 1-1,-3-1-1,-3 1 0,-2-1 0,0 1 0,0-1 0,0 1 2,-2-3 0,-3-2 0,-3-3 0,-2-3 1,-5-1-4,-2 4-8,-3 3-8,-3 3-8</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7419" units="cm"/>
      <inkml:brushProperty name="height" value="0.047419" units="cm"/>
      <inkml:brushProperty name="color" value="#F2385B"/>
      <inkml:brushProperty name="ignorePressure" value="0"/>
    </inkml:brush>
  </inkml:definitions>
  <inkml:trace contextRef="#ctx0" brushRef="#br0">29750 38050 234,'25'46'88,"0"-5"-16	,0-7-15,0-5-16,0-1-7,0 6-1,0 7 0,0 6-1,1 1 0,4-3-2,3-3 0,3-2-2,1-1-2,1 3-1,-1 3-1,1 4-3,1 1 0,3 0-3,3 0-1,4 0-3,1 0 0,0 0-2,0 0 0,0 0-2,-2-2-1,-3-3-2,-3-3-2,-2-2-1,-3-3-1,1 1 0,-1-1 1,1 1-1,-1-1 0,1 1-3,-1-1-1,1 1-2,-10-1-2,-19 1-1,-18-1 0,-19 1-1,-15-1-1,-8 1-2,-10-1-2,-9 1-2,-10 1-1,-9 3-2,-10 3 1,-8 4-2,-9 4-2,-6 6-7,-6 7-5,-6 6-6,4-2-6,16-9-6,15-10-7,17-8-6</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8846" units="cm"/>
      <inkml:brushProperty name="height" value="0.038846" units="cm"/>
      <inkml:brushProperty name="color" value="#F2385B"/>
      <inkml:brushProperty name="ignorePressure" value="0"/>
    </inkml:brush>
  </inkml:definitions>
  <inkml:trace contextRef="#ctx0" brushRef="#br0">15100 32700 286,'-22'-2'-11,"6"-3"2	,7-3 0,6-2 1,3-3 1,0 1 2,0-1 0,0 1 1,0-1 2,0 1 1,0-1 1,0 1 1,1-1 2,4 1 3,3-1 3,3 1 3,1-1 2,1 1 0,-1-1 1,1 1 0,-1 1 0,1 3 2,-1 3 0,1 4 0,-3 4 4,-2 6 5,-3 7 5,-3 6 6,-4 6 0,-3 6 0,-3 7-3,-2 6-2,-6 3-2,-6 0-4,-6 0-4,-6 0-4,-6 1-1,-2 4-1,-3 3-2,-3 3 1,-2-1-3,0-2-4,0-3-4,0-3-4,0-2-1,0 0-1,0 0 1,0 0-1,0-4 1,0-5 1,0-7 1,0-5 1,1-4 0,4 0 0,3 0 0,3 0 1,1-2-3,1-3-2,-1-3-4,1-2-4,1-3 0,3 1 1,3-1 1,4 1 1,2 1 2,4 3 5,3 3 3,3 4 3,4 1 3,7 0 0,6 0 0,7 0 0,7 0 1,9 0 2,10 0 2,10 0 2,5 1 0,4 4 1,3 3-1,3 3 1,1 1-2,1 1-2,-1-1-3,1 1-2,2-3-2,7-2 0,6-3 0,7-3 0,4-2-4,3 0-10,3 0-9,4 0-8,-6-2-4,-11-3 1,-14-3 3,-11-2 0,-6-3-5,4 1-15,3-1-13,3 1-15</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26529" units="cm"/>
      <inkml:brushProperty name="height" value="0.026529" units="cm"/>
      <inkml:brushProperty name="color" value="#F2385B"/>
      <inkml:brushProperty name="ignorePressure" value="0"/>
    </inkml:brush>
  </inkml:definitions>
  <inkml:trace contextRef="#ctx0" brushRef="#br0">8750 13450 418,'21'23'-2,"-5"-3"-5	,-7-3-4,-5-2-6,-1 2 0,6 9 1,7 10 1,6 10 2,4 2 7,4-3 6,3-3 0,3-2 0,1-1 0,1 3 0,-1 3 0,1 4 0,-1-1 0,1-3 24,-1-3 11,1-2 6,1-3 2,3 1-1,3-1-2,4 1-1,1-4-3,0-6-1,0-6-3,0-6-2,1-6-1,4-2-2,3-3 0,3-3-2,-1-4-1,-2-3 0,-3-3-1,-3-2 0,-1-8-3,4-8-5,3-10-5,3-9-4,-1-7-3,-2-3 0,-3-3 0,-3-2-1,-4-5 1,-3-2 0,-3-3 1,-2-3 1,-5-1-1,-2 4-1,-3 3-1,-3 3-1,-2 1-2,0 1-2,0-1-1,0 1-2,-4 1-1,-5 3-1,-7 3-1,-5 4-2,-6 1 1,-3 0 1,-3 0 1,-2 0 1,-6 1 0,-6 4 0,-6 3 1,-6 3-1,-6 1 0,-2 1 1,-3-1 0,-3 1 1,-2 2 0,0 7-1,0 6 0,0 7-1,-2 4 1,-3 3-1,-3 3 1,-2 4 1,-3 4 0,1 6-1,-1 7 2,1 6-1,2 3 0,7 0 1,6 0 0,7 0 1,0 1-1,-2 4-2,-3 3-1,-3 3-3,1 1-2,6 1-5,7-1-4,6 1-5,4-3-1,4-2 0,3-3 0,3-3 1,3-2-2,3 0-4,3 0-5,4 0-4,1-2-1,0-3 2,0-3 2,0-2 38</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1163" units="cm"/>
      <inkml:brushProperty name="height" value="0.031163" units="cm"/>
      <inkml:brushProperty name="color" value="#F2385B"/>
      <inkml:brushProperty name="ignorePressure" value="0"/>
    </inkml:brush>
  </inkml:definitions>
  <inkml:trace contextRef="#ctx0" brushRef="#br0">13250 7200 356,'-161'118'0,"28"-11"0	,28-14 0,29-11 0,19-7 0,14 0 0,11 0 0,14 0 0,5 0 0,1 0 0,-1 0 0,1 0 0,4 0 3,9 0 5,10 0 6,10 0 6,10-2 3,13-3 1,12-3 1,13-2 2,15-6-1,19-6-1,19-6 0,19-6-2,18-10 1,19-12 1,19-13 2,19-12 1,13-15 0,10-15-1,10-15 0,9-16-2,12-16-1,16-16-3,15-15-2,17-15-4,7-12 0,0-6-1,0-6-1,0-6 1,-4-6-2,-5-2-3,-7-3-1,-5-3-3,-3-9-1,4-11 1,3-14-1,3-11 1,-8 0-2,-19 17-5,-18 15-4,-19 16-4,-16 7-3,-12 1-1,-13-1 0,-12 1-2,-13-1 0,-12 1 0,-13-1 0,-12 1 0,-15 2 1,-15 7 0,-15 6 0,-16 7 1,-15 5-1,-11 7 2,-14 6-1,-11 7 0,-15 4 1,-16 3 1,-15 3 0,-15 4 0,-23 4 1,-28 6 0,-28 7 0,-27 6 1,-25 6 0,-18 6 0,-19 7-1,-18 6 1,-28 7 0,-33 10 0,-35 10 0,-34 9 1,-20 7 0,-2 7-1,-3 6-1,-3 7-1,-7 13 1,-9 22 2,-10 22 2,-8 23 2,-6 19 2,1 19 0,-1 19 2,1 19 2,12 12-1,25 6 0,25 7 0,25 6-2,18 4 0,14 4 0,11 3-1,14 3 0,16 4 2,22 7 6,22 6 5,23 7 6,17 4 4,17 3-1,15 3 1,16 4 0,15-6 1,16-11 1,15-14 0,17-11 1,14-7 1,17 0-1,15 0 0,16 0 0,20-8-3,25-16-6,25-15-7,25-15-5,17-14-5,9-8-6,10-10-5,10-9-5,14-10-3,23-9-3,22-10-1,22-8-1,-2-11-6,-25-8-8,-25-10-8,-25-9-8</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3738" units="cm"/>
      <inkml:brushProperty name="height" value="0.043738" units="cm"/>
      <inkml:brushProperty name="color" value="#F2385B"/>
      <inkml:brushProperty name="ignorePressure" value="0"/>
    </inkml:brush>
  </inkml:definitions>
  <inkml:trace contextRef="#ctx0" brushRef="#br0">19100 18900 254,'0'-24'0,"0"4"0	,0 3 0,0 3 0,0 1 0,0 1 0,0-1 0,0 1 0,0 5 5,0 14 12,0 11 11,0 14 12,0 5 4,0 1-3,0-1-2,0 1-3,1-1-2,4 1-1,3-1-2,3 1 0,3-3-1,3-2-1,3-3-1,4-3 0,4-2-2,6 0-2,7 0-4,6 0-2,4-4-3,4-5 0,3-7-1,3-5-1,1-8-1,1-5-2,-1-7-2,1-5-2,2-8-2,7-5 1,6-7 0,7-5 0,2-8 0,1-5 1,-1-7 0,1-5 0,-4-4 1,-6 0-1,-6 0-1,-6 0 1,-4-2-3,1-3-2,-1-3-2,1-2-4,-4-1-2,-6 3-5,-6 3-3,-6 4-3,-7 2-5,-6 4-4,-6 3-4,-6 3-4,-6 3-1,-2 3 2,-3 3 3,-3 4 3,-7-1 2,-9-3 3,-10-3 2,-8-2 3,-11 0 3,-8 7 5,-10 6 4,-9 7 5,-10 7 3,-9 9 0,-10 10 0,-8 10 1,-6 7 0,1 6 1,-1 7 1,1 6 1,-1 9 0,1 13 0,-1 12-1,1 13 1,1 7-1,3 4 1,3 3-1,4 3 0,7-1 1,13-2-1,12-3 0,13-3-1,9-6-1,6-5-5,7-7-3,6-5-5,6-8-5,6-5-7,7-7-5,6-5-7,6-8-2,6-5 1,7-7 1,6-5 1,4-4 1,4 0-2,3 0 0,3 0-1</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0395" units="cm"/>
      <inkml:brushProperty name="height" value="0.040395" units="cm"/>
      <inkml:brushProperty name="color" value="#F2385B"/>
      <inkml:brushProperty name="ignorePressure" value="0"/>
    </inkml:brush>
  </inkml:definitions>
  <inkml:trace contextRef="#ctx0" brushRef="#br0">20050 17600 275,'0'23'14,"0"-3"3	,0-3 4,0-2 4,0-1 1,0 3 3,0 3 0,0 4 3,0 4 1,0 6 3,0 7 3,0 6 3,0 3 1,0 0-2,0 0-2,0 0-2,1 1-1,4 4-3,3 3-2,3 3-3,1-1-2,1-2-3,-1-3-4,1-3-3,-3-4-7,-2-3-10,-3-3-10,-3-2-12,-1-3-12,4 1-16,3-1-16,3 1-16</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8467" units="cm"/>
      <inkml:brushProperty name="height" value="0.038467" units="cm"/>
      <inkml:brushProperty name="color" value="#F2385B"/>
      <inkml:brushProperty name="ignorePressure" value="0"/>
    </inkml:brush>
  </inkml:definitions>
  <inkml:trace contextRef="#ctx0" brushRef="#br0">45250 18850 288,'-24'-24'0,"4"4"0	,3 3 0,3 3 0,1 3 2,1 3 1,-1 3 3,1 4 3,1-1 4,3-3 6,3-3 5,4-2 7,2 5 3,4 16 3,3 15 1,3 17 1,1 7 1,1 0-4,-1 0-1,1 0-4,2 0-1,7 0-2,6 0-1,7 0-1,2-2-3,1-3-1,-1-3-2,1-2-3,1-5-2,3-2-1,3-3-1,4-3-2,2-6 0,4-5-1,3-7 0,3-5-1,-1-6-1,-2-3-1,-3-3-2,-3-2-2,-1-6-1,4-6-1,3-6 0,3-6 0,1-6 0,1-2-2,-1-3 0,1-3-1,-3-4 0,-2-3 0,-3-3 2,-3-2 0,-4-5 0,-3-2 0,-3-3 0,-2-3 1,-5-2-1,-2 0 0,-3 0 0,-3 0-1,-4 1 0,-3 4-2,-3 3 0,-2 3-2,-5 1 0,-2 1 1,-3-1 0,-3 1 1,-7-3 0,-9-2 0,-10-3 1,-8-3 0,-9-1 0,-6 4 0,-6 3-1,-6 3 0,-6 1-1,-2 1 1,-3-1 0,-3 1 1,-2 4-1,0 9 1,0 10 1,0 10 0,-4 8-1,-5 10 1,-7 10 0,-5 9 0,-1 7 0,6 7 0,7 6-1,6 7 1,4 7 0,4 9 2,3 10 0,3 10 0,4 0 1,7-5-4,6-7-2,7-5-2,4-4-3,3 0-3,3 0-3,4 0-4,7-2-2,13-3-3,12-3-3,13-2-2,6-6-1,0-6 3,0-6 1,0-6 2,0-4-4,0 1-9,0-1-9,0 1-9</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7555" units="cm"/>
      <inkml:brushProperty name="height" value="0.047555" units="cm"/>
      <inkml:brushProperty name="color" value="#F2385B"/>
      <inkml:brushProperty name="ignorePressure" value="0"/>
    </inkml:brush>
  </inkml:definitions>
  <inkml:trace contextRef="#ctx0" brushRef="#br0">45900 18000 233,'-22'-2'0,"6"-3"0	,7-3 0,6-2 0,3-3 2,0 1 3,0-1 4,0 1 3,0-1 3,0 1 1,0-1 2,0 1 1,3 1 2,6 3 0,7 3 2,6 4 1,3-1 0,0-3-1,0-3-1,0-2-1,1 0 0,4 7 0,3 6-1,3 7 1,-2 4-2,-6 3-1,-6 3-2,-6 4-2,-6 2-2,-2 4-1,-3 3-2,-3 3-2,-2 4-1,0 7-2,0 6-2,0 7-1,-2 0-1,-3-2-1,-3-3 0,-2-3 0,-5-6 0,-2-5-1,-3-7 2,-3-5-1,-2-4 0,0 0 0,0 0 0,0 0-1,0 0 1,0 0-1,0 0-1,0 0 0,-2-4 3,-3-5 5,-3-7 4,-2-5 5,10-4 7,25 0 6,25 0 8,25 0 6,9 0 1,-6 0-4,-6 0-6,-6 0-4,1-2-11,9-3-15,10-3-17,10-2-16</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5465" units="cm"/>
      <inkml:brushProperty name="height" value="0.045465" units="cm"/>
      <inkml:brushProperty name="color" value="#F2385B"/>
      <inkml:brushProperty name="ignorePressure" value="0"/>
    </inkml:brush>
  </inkml:definitions>
  <inkml:trace contextRef="#ctx0" brushRef="#br0">69600 18750 244,'-46'-24'0,"10"4"0	,10 3 0,9 3 0,6 4 8,3 7 17,3 6 16,4 7 17,4 5 6,6 7-6,7 6-4,6 7-5,6 2-4,6 1-5,7-1-5,6 1-4,4-4-2,4-6-3,3-6-1,3-6-2,1-4-1,1 1-1,-1-1-1,1 1-1,1-3-2,3-2-3,3-3-2,4-3-3,1-4-2,0-3-4,0-3-3,0-2-3,0-6-2,0-6-3,0-6-3,0-6-1,-2-4-2,-3 1-1,-3-1-1,-2 1 0,-5-3-1,-2-2-2,-3-3 0,-3-3-2,-6-4 0,-5-3 0,-7-3 1,-5-2 1,-6 0 0,-3 7 3,-3 6 1,-2 7 2,-5-1 1,-2-6 0,-3-6 1,-3-6-1,-7-2 2,-9 3 1,-10 3 3,-8 4 2,-8-1 0,-2-3 1,-3-3 0,-3-2 0,-4-1 1,-3 3 0,-3 3 0,-2 4 2,-5 4-1,-2 6 1,-3 7 0,-3 6-1,-4 6 1,-3 6-1,-3 7 0,-2 6 0,-3 4 1,1 4-1,-1 3 1,1 3 1,1 4-1,3 7 1,3 6-1,4 7 0,4 2 0,6 1 0,7-1-1,6 1 1,6-3-1,6-2 0,7-3 0,6-3-1,4-2-1,4 0-3,3 0-2,3 0-4,3 0-1,3 0 0,3 0 0,4 0 0,4-4-3,6-5-5,7-7-4,6-5-6,3-3-2,0 4-1,0 3 1,0 3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55330" units="cm"/>
      <inkml:brushProperty name="height" value="0.055330" units="cm"/>
      <inkml:brushProperty name="color" value="#F2385B"/>
      <inkml:brushProperty name="ignorePressure" value="0"/>
    </inkml:brush>
  </inkml:definitions>
  <inkml:trace contextRef="#ctx0" brushRef="#br0">70450 17500 200,'-24'0'0,"4"0"0	,3 0 0,3 0 0,1 0 0,1 0 0,-1 0 0,1 0 0,2 0 6,7 0 9,6 0 11,7 0 11,5 1 3,7 4-4,6 3-2,7 3-3,0 1-3,-2 1-2,-3-1-2,-3 1-3,-1-3 0,4-2-2,3-3-1,3-3-1,1-1-1,1 4 0,-1 3-1,1 3 0,-6 4-3,-8 7-7,-10 6-6,-9 7-5,-9 0-3,-5-2-1,-7-3 1,-5-3 0,-6-2 0,-3 0 1,-3 0 0,-2 0 1,-3-2 2,1-3 2,-1-3 2,1-2 2,1-3 2,3 1-1,3-1 1,4 1 0,1-1 1,0 1 2,0-1 2,0 1 1,7-3 5,17-2 10,15-3 7,16-3 10,12-2 2,9 0-4,10 0-3,10 0-4,2 0-4,-3 0-4,-3 0-4,-2 0-4,-9 7-5,-12 17-4,-13 15-5,-12 16-6,-13 4-2,-12-6-3,-13-6-1,-12-6-3,-12-2 0,-8 3 0,-10 3 0,-9 4-1,-7 1-1,-3 0-4,-3 0-4,-2 0-3,-1-2-2,3-3 1,3-3 1,4-2 0,4-5-4,6-2-11,7-3-10,6-3-10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3202" units="cm"/>
      <inkml:brushProperty name="height" value="0.033202" units="cm"/>
      <inkml:brushProperty name="color" value="#F2385B"/>
      <inkml:brushProperty name="ignorePressure" value="0"/>
    </inkml:brush>
  </inkml:definitions>
  <inkml:trace contextRef="#ctx0" brushRef="#br0">14250 7300 334,'-47'0'0,"6"0"0	,7 0 0,6 0 0,-1 0 0,-5 0 0,-7 0 0,-5 0 0,-3 0-1,4 0-1,3 0-3,3 0-1,1 3-2,1 6 0,-1 7 0,1 6-1,1 1 1,3-3 4,3-3 3,4-2 4,4 0 1,6 7 0,7 6 1,6 7 0,3 4 0,0 3 0,0 3 1,0 4 0,9 2 1,19 4 0,19 3-1,19 3 1,16-1 0,17-2 3,15-3 2,16-3 1,12-4 2,9-3 0,10-3 0,10-2 0,18-6 2,28-6 1,28-6 2,29-6 2,16-6 1,7-2 0,6-3 0,7-3 0,7-9-1,9-11 0,10-14 0,10-11-1,7-11 0,6-5 2,7-7 0,6-5 2,1-6-1,-3-3 1,-3-3-1,-2-2 0,-9-5-2,-12-2-4,-13-3-3,-12-3-5,-9-6-1,-2-5 0,-3-7-1,-3-5 0,-10-3-2,-16 4-3,-15 3-2,-15 3-4,-15 3-1,-12 3 0,-13 3 0,-12 4 0,-10 1 0,-6 0-1,-6 0-1,-6 0-2,-10 1 0,-12 4-1,-13 3 0,-12 3-1,-12 4 0,-8 7-1,-10 6 1,-9 7-1,-12 0 1,-11-2 1,-14-3 0,-11-3 2,-12-4 0,-9-3 1,-10-3 0,-8-2 0,-17-3 1,-21 1-1,-22-1 1,-22 1 1,-21-4-1,-18-6 1,-19-6 0,-18-6 0,-14-4 0,-5 1 1,-7-1 0,-5 1 0,-12-1 0,-16 1 0,-15-1 0,-15 1-1,-18 2-2,-19 7-7,-18 6-6,-19 7-6,-15 11-4,-8 20 1,-10 18 1,-9 20-1,-12 16 1,-11 16 0,-14 15 1,-11 17 1,-9 19 3,-3 26 8,-3 24 7,-2 26 8,8 13 4,22 4 1,22 3 0,23 3 1,17 4 3,17 7 3,15 6 5,16 7 4,16 2 2,20 1 0,18-1-1,20 1 0,14-4-1,14-6-1,11-6-2,14-6-1,11-4 0,14 1-1,11-1 1,14 1-1,8-4-2,7-6-2,6-6-2,7-6-3,10-9-2,16-8-1,15-10-1,17-9-1,8-10-1,4-9 0,3-10-2,3-8 0,12-8-3,22-2-4,22-3-5,23-3-4,19-6-1,19-5 0,19-7-1,19-5 2,15-4-4,13 0-4,12 0-6,13 0-5,18-4-1,26-5 0,24-7 1,26-5 1,-6-4 0,-33 0-3,-35 0-1,-34 0-2</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27900" units="cm"/>
      <inkml:brushProperty name="height" value="0.027900" units="cm"/>
      <inkml:brushProperty name="color" value="#F2385B"/>
      <inkml:brushProperty name="ignorePressure" value="0"/>
    </inkml:brush>
  </inkml:definitions>
  <inkml:trace contextRef="#ctx0" brushRef="#br0">14750 9000 398,'-133'1'0,"34"4"0	,35 3-1,35 3 1,16 4 1,1 7 1,-1 6 3,1 7 1,5 4 3,14 3 3,11 3 3,14 4 4,25 4 2,42 6 2,40 7 2,41 6 2,9-5 1,-22-16-2,-22-15-3,-21-15-1,-14-11-1,-2-2-1,-3-3-1,-3-3-1,4-2-2,13 0 0,12 0-2,13 0-2,27 0 0,45 0 0,43 0 2,45 0 0,3 1 1,-33 4-3,-35 3 0,-34 3-2,10-1 0,57-2 1,56-3 2,57-3 1,33-1-1,14 4-3,11 3-3,14 3-2,3-5-2,-2-12 0,-3-13 1,-3-12 1,-6-12-2,-5-8-3,-7-10-2,-5-9-4,0-10-1,10-9 1,10-10-1,9-8 1,-10-9 0,-28-6-1,-28-6 0,-27-6 0,-23-6 1,-16-2 0,-15-3 0,-15-3 2,-14-4 0,-8-3 2,-10-3 2,-9-2 1,-15-5 1,-18-2-1,-19-3 0,-18-3-1,-18-4 1,-16-3-1,-15-3 1,-15-2 0,-17-5 0,-15-2 0,-15-3-1,-16-3 1,-16-6 0,-16-5 0,-15-7 1,-15-5 0,-21-4-1,-25 0-4,-25 0-2,-25 0-4,-27 1-1,-28 4 0,-28 3 0,-27 3 0,-25 4-2,-18 7-5,-19 6-5,-18 7-4,-12 10-2,-3 16 0,-3 15 0,-2 17 1,-8 17 1,-8 23 2,-10 22 1,-9 22 2,-9 21 2,-5 22 5,-7 22 3,-5 23 3,-12 24 3,-16 28 2,-15 28 1,-15 29 1,-15 29 3,-12 31 2,-13 32 3,-12 31 2,-1 18 2,14 7-1,11 6 0,14 7 0,11 2-1,14 1 1,11-1 1,14 1 0,7 4 0,3 9 1,3 10 0,4 10 0,18-7 1,34-22 2,35-22 0,35-21 1,24-15 1,16-6 1,15-6 0,17-6 1,17-9-1,23-8 0,22-10-1,22-9-1,18-10-1,16-9-2,15-10-2,17-8-1,14-11-2,17-8-1,15-10 0,16-9-2,21-7-4,29-3-4,28-3-7,28-2-4,23-8-4,19-8 1,19-10 0,19-9 1,16-10-5,17-9-6,15-10-8,16-8-6,-5-11-3,-25-8 3,-25-10 2,-25-9 3,-15-5-1,-2 0-4,-3 0-3,-3 0-5</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26134" units="cm"/>
      <inkml:brushProperty name="height" value="0.026134" units="cm"/>
      <inkml:brushProperty name="color" value="#F2385B"/>
      <inkml:brushProperty name="ignorePressure" value="0"/>
    </inkml:brush>
  </inkml:definitions>
  <inkml:trace contextRef="#ctx0" brushRef="#br0">27600 22500 425,'1'43'0,"4"-11"0	,3-14 0,3-11 0,3-6 1,3 4 2,3 3 2,4 3 1,5 1 4,10 1 4,10-1 4,9 1 5,2-1 1,-2 1 0,-3-1 0,-3 1 0,1-3 0,6-2-2,7-3-1,6-3-1,4-9 0,4-11-1,3-14 1,3-11 0,1-7 0,1 0 0,-1 0 0,1 0-1,-3-5 0,-2-9 1,-3-10 0,-3-8 0,-4-6-1,-3 1-4,-3-1-2,-2 1-4,-5-1-1,-2 1-3,-3-1-2,-3 1-1,-7-1-1,-9 1-2,-10-1 1,-8 1-1,-8-1-2,-2 1-1,-3-1-2,-3 1-3,-6-3 0,-5-2 1,-7-3 0,-5-3 0,-9-1 1,-9 4 1,-10 3-1,-8 3 1,-11 4 0,-8 7 1,-10 6 0,-9 7 1,-5 7 1,0 9 2,0 10 2,0 10 3,-4 8 0,-5 10 0,-7 10-1,-5 9-1,-1 10 2,6 14 1,7 11 2,6 14 2,6 7 1,6 3-1,7 3-1,6 4 0,4 1-2,4 0-1,3 0-1,3 0-1,7-2-6,14-3-10,11-3-10,14-2-11,8-5-4,7-2 0,6-3 2,7-3 1,4-7-5,3-9-8,3-10-8,4-8-10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14002" units="cm"/>
      <inkml:brushProperty name="height" value="0.014002" units="cm"/>
      <inkml:brushProperty name="color" value="#F2385B"/>
      <inkml:brushProperty name="ignorePressure" value="0"/>
    </inkml:brush>
  </inkml:definitions>
  <inkml:trace contextRef="#ctx0" brushRef="#br0">10150 13000 793,'-2'46'6,"-3"-5"-3	,-3-7-3,-2-5-3,-1 0-3,3 10-1,3 10-1,4 9-3,1 2 9,0-2 19,0-3 19,0-3 19,0-4 2,0-3-18,0-3-15,0-2-17,0-5-13,0-2-6,0-3-7,0-3-8,0-2-10,0 0-15,0 0-14,0 0-14</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3427" units="cm"/>
      <inkml:brushProperty name="height" value="0.033427" units="cm"/>
      <inkml:brushProperty name="color" value="#F2385B"/>
      <inkml:brushProperty name="ignorePressure" value="0"/>
    </inkml:brush>
  </inkml:definitions>
  <inkml:trace contextRef="#ctx0" brushRef="#br0">29050 20850 332,'-46'23'0,"10"-3"0	,10-3 0,9-2 0,4-5 3,1-2 5,-1-3 5,1-3 5,-1 4 7,1 13 8,-1 12 8,1 13 8,1 6 3,3 0-1,3 0 0,4 0-1,1 1-4,0 4-6,0 3-8,0 3-7,0-1-4,0-2-2,0-3-1,0-3-2,0-4-1,0-3 0,0-3-1,0-2-2</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6158" units="cm"/>
      <inkml:brushProperty name="height" value="0.046158" units="cm"/>
      <inkml:brushProperty name="color" value="#F2385B"/>
      <inkml:brushProperty name="ignorePressure" value="0"/>
    </inkml:brush>
  </inkml:definitions>
  <inkml:trace contextRef="#ctx0" brushRef="#br0">26850 35050 240,'-44'46'0,"13"-5"0	,12-7 0,13-5 0,6-1 2,0 6 4,0 7 4,0 6 4,0 3 4,0 0 3,0 0 3,0 0 4,4 3 3,10 6 0,10 7 1,9 6 2,4 1-1,1-3 0,-1-3-1,1-2-1,2-5-1,7-2-1,6-3-1,7-3-2,2-6-1,1-5-2,-1-7 0,1-5-3,1-6 0,3-3-1,3-3-1,4-2 0,2-5-2,4-2-3,3-3-1,3-3-2,-1-7-2,-2-9 1,-3-10-1,-3-8 0,-1-8-2,4-2-1,3-3-1,3-3-3,-1-7 0,-2-9-3,-3-10-1,-3-8-1,-6-8-1,-5-2-1,-7-3 0,-5-3-1,-6-2-1,-3 0-2,-3 0-2,-2 0-2,-6 1 0,-6 4-1,-6 3 2,-6 3-1,-6 1 1,-2 1 0,-3-1 0,-3 1 0,-7 1 1,-9 3 1,-10 3 0,-8 4 1,-11 1 1,-8 0 0,-10 0 0,-9 0 0,-10 1 0,-9 4 0,-10 3 1,-8 3-1,-6 7 0,1 14 0,-1 11-1,1 14-1,-1 8 0,1 7 2,-1 6 0,1 7 2,2 7 0,7 9 1,6 10 1,7 10 1,5 4 1,7 0 1,6 0 1,7 0 1,5-2 1,7-3 0,6-3 0,7-2 0,4-3-2,3 1-3,3-1-3,4 1-2,4-3-2,6-2 0,7-3 0,6-3-1,7-4 1,10-3 0,10-3 2,9-2-1,2-3 2,-2 1 0,-3-1 1,-3 1 1,-2-3-5,0-2-10,0-3-9,0-3-11</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50575" units="cm"/>
      <inkml:brushProperty name="height" value="0.050575" units="cm"/>
      <inkml:brushProperty name="color" value="#F2385B"/>
      <inkml:brushProperty name="ignorePressure" value="0"/>
    </inkml:brush>
  </inkml:definitions>
  <inkml:trace contextRef="#ctx0" brushRef="#br0">27900 34450 219,'-24'0'0,"4"0"0	,3 0 0,3 0 0,6 0 4,9 0 7,10 0 8,10 0 7,4 1 3,0 4-1,0 3-1,0 3-2,0 1-1,0 1-2,0-1-3,0 1-2,0 1-2,0 3-1,0 3-2,0 4-1,0 2-1,0 4-2,0 3 0,0 3-2,-2 1 0,-3 1 1,-3-1 0,-2 1 1,-5-3 0,-2-2-3,-3-3-3,-3-3-1,-2-1-2,0 4 0,0 3 0,0 3-1,-2-1 0,-3-2-2,-3-3-1,-2-3-1,-5-2 0,-2 0-1,-3 0 0,-3 0 0,-4-2 0,-3-3 1,-3-3 2,-2-2 1,-3-3 1,1 1 3,-1-1 2,1 1 3,1-3 1,3-2 1,3-3 1,4-3 1,1-2 3,0 0 2,0 0 5,0 0 2,7 1 4,17 4 5,15 3 5,16 3 4,9-1 1,3-2-4,3-3-3,4-3-4,1-4-4,0-3-5,0-3-4,0-2-6,1-3-4,4 1-5,3-1-6,3 1-5,3-3-5,3-2-5,3-3-5,4-3-6</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6134" units="cm"/>
      <inkml:brushProperty name="height" value="0.046134" units="cm"/>
      <inkml:brushProperty name="color" value="#F2385B"/>
      <inkml:brushProperty name="ignorePressure" value="0"/>
    </inkml:brush>
  </inkml:definitions>
  <inkml:trace contextRef="#ctx0" brushRef="#br0">27600 48550 240,'-24'21'1,"4"-5"3	,3-7 1,3-5 3,3-1 1,3 6 3,3 7 0,4 6 3,1 3 1,0 0 2,0 0 1,0 0 2,0 3 1,0 6 1,0 7 1,0 6 1,1 4 0,4 4 1,3 3 1,3 3 1,4 1-1,7 1 1,6-1-1,7 1 1,2-1-1,1 1-2,-1-1-1,1 1-2,1-4 0,3-6-2,3-6-1,4-6 0,2-4-2,4 1-2,3-1-1,3 1-2,1-6-1,1-8-1,-1-10 1,1-9-2,-1-5 0,1 0-1,-1 0-3,1 0-1,-1-4-1,1-5-1,-1-7-1,1-5 0,-3-6-2,-2-3 0,-3-3 0,-3-2-1,-4-6 0,-3-6-1,-3-6 1,-2-6-1,-5-6 0,-2-2 1,-3-3-1,-3-3 0,-4-4 0,-3-3-1,-3-3-1,-2-2 0,-5-5-1,-2-2 0,-3-3 2,-3-3 0,-2-4-1,0-3 0,0-3-1,0-2-2,-4-5 1,-5-2 0,-7-3 1,-5-3 1,-8-1 0,-5 4 0,-7 3 1,-5 3 0,-6 6-1,-3 9-1,-3 10-3,-2 10-1,-5 5-2,-2 4-1,-3 3 0,-3 3-2,-2 7 1,0 14 2,0 11 1,0 14 1,1 10 1,4 9 1,3 10-1,3 10 0,1 11 1,1 17-1,-1 15 1,1 16 0,-1 9-1,1 3 1,-1 3 0,1 4 0,1-1 0,3-3 1,3-3-1,4-2 0,4-5 1,6-2 0,7-3 0,6-3 1,4-6-2,4-5-2,3-7-4,3-5-2,3-8-3,3-5-3,3-7-3,4-5-4,4-6-1,6-3-3,7-3-2,6-2-2</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49818" units="cm"/>
      <inkml:brushProperty name="height" value="0.049818" units="cm"/>
      <inkml:brushProperty name="color" value="#F2385B"/>
      <inkml:brushProperty name="ignorePressure" value="0"/>
    </inkml:brush>
  </inkml:definitions>
  <inkml:trace contextRef="#ctx0" brushRef="#br0">28150 47900 223,'-24'0'0,"4"0"0	,3 0 0,3 0 0,6 0 4,9 0 10,10 0 9,10 0 10,5 0 3,4 0-3,3 0-2,3 0-3,-1 0-2,-2 0-4,-3 0-2,-3 0-4,-2 1 0,0 4-2,0 3 1,0 3-1,0-1 0,0-2 0,0-3-1,0-3 0,-2 1-1,-3 6-4,-3 7-3,-2 6-4,-5 6-1,-2 6-2,-3 7-1,-3 6 0,-6 1-1,-5-3 0,-7-3 0,-5-2 1,-6-5 0,-3-2 0,-3-3 0,-2-3 1,-3-2 0,1 0 0,-1 0 1,1 0-1,1-2 2,3-3 3,3-3 3,4-2 2,1-3 3,0 1 1,0-1 3,0 1 2,7-4 4,17-6 7,15-6 5,16-6 7,9-4 0,3 1-6,3-1-6,4 1-7,1-1-4,0 1-1,0-1-3,0 1-1,0-1-3,0 1-3,0-1-3,0 1-4,1 2-2,4 7-3,3 6-1,3 7-4,-8 10 0,-19 16 0,-18 15-1,-19 17 1,-15 5-1,-8-3-1,-10-3-1,-9-2-2,-7-3 1,-3 1-1,-3-1 2,-2 1 0,-5-3 0,-2-2 1,-3-3 1,-3-3 1,-1-6 0,4-5 1,3-7 0,3-5 1,4-8-8,7-5-16,6-7-14,7-5-16</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20830" units="cm"/>
      <inkml:brushProperty name="height" value="0.020830" units="cm"/>
      <inkml:brushProperty name="color" value="#F2385B"/>
      <inkml:brushProperty name="ignorePressure" value="0"/>
    </inkml:brush>
  </inkml:definitions>
  <inkml:trace contextRef="#ctx0" brushRef="#br0">10600 9450 533,'25'0'49,"0"0"-10	,0 0-12,0 0-12,1 1-6,4 4-4,3 3-2,3 3-4,4 6 2,7 9 4,6 10 6,7 10 5,2 0 2,1-5 1,-1-7 1,1-5 0,1-4 0,3 0-2,3 0 0,4 0-2,1-2-1,0-3 1,0-3-1,0-2 0,0-3 0,0 1-1,0-1 0,0 1 0,0-3-3,0-2-4,0-3-4,0-3-6,1-2-2,4 0-1,3 0-1,3 0-2,1-2 0,1-3-2,-1-3 0,1-2-2,1-5 0,3-2 0,3-3 0,4-3 0,1-1-1,0 4-2,0 3-3,0 3-2,-2 1-1,-3 1 0,-3-1-1,-2 1 1,-5-1-1,-2 1 2,-3-1 0,-3 1 1,-4-1 1,-3 1-1,-3-1 1,-2 1 0,-1 1 1,3 3 4,3 3 2,4 4 4,1 1 3,0 0 3,0 0 3,0 0 3,0 0 2,0 0-1,0 0 0,0 0-1,1 1 2,4 4 2,3 3 2,3 3 2,-1-1 1,-2-2 0,-3-3 0,-3-3-1,-2-2 0,0 0 1,0 0-1,0 0 1,1 0 0,4 0-1,3 0 0,3 0-1,-1 0 0,-2 0 1,-3 0 0,-3 0 0,-1 0 1,4 0-1,3 0 1,3 0-1,-1 0 0,-2 0-1,-3 0-1,-3 0-1,-2 0-2,0 0-1,0 0-3,0 0-1,0 1-1,0 4 1,0 3 1,0 3 0,-2-1-1,-3-2-3,-3-3-2,-2-3-4,-5-1-1,-2 4 0,-3 3 0,-3 3 0,-4 1-5,-3 1-7,-3-1-9,-2 1-8,-5-1-7,-2 1-6,-3-1-6,-3 1-6</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30197" units="cm"/>
      <inkml:brushProperty name="height" value="0.030197" units="cm"/>
      <inkml:brushProperty name="color" value="#F2385B"/>
      <inkml:brushProperty name="ignorePressure" value="0"/>
    </inkml:brush>
  </inkml:definitions>
  <inkml:trace contextRef="#ctx0" brushRef="#br0">44150 14600 367,'3'23'0,"6"-3"0	,7-3 0,6-2 0,9-3 1,13 1-1,12-1 0,13 1 0,20-3 1,28-2-1,28-3 1,29-3-1,11-6 4,-2-5 10,-3-7 7,-3-5 10,-2-8 3,0-5 2,0-7-1,0-5 1,3-11 0,6-11-3,7-14-1,6-11-2,3-9-2,0-3-2,0-3-3,0-2-3,-4-5 0,-5-2 0,-7-3-1,-5-3 1,-9-6-2,-9-5-4,-10-7-5,-8-5-4,-8-4-2,-2 0 0,-3 0-1,-3 0 1,-7 3 0,-9 6 2,-10 7 1,-8 6 1,-8-1 1,-2-5-1,-3-7 1,-3-5-1,-6-1-4,-5 6-6,-7 7-8,-5 6-7,-11 4-4,-11 4 0,-14 3 1,-11 3 0,-11-1 1,-5-2 0,-7-3 2,-5-3 0,-14-4 3,-18-3 3,-19-3 3,-18-2 4,-18-5 1,-16-2 1,-15-3-1,-15-3 0,-20 2 0,-21 10-3,-22 10-1,-22 9-2,-18 12-1,-11 16 0,-14 15 1,-11 17 0,-4 22 1,6 32 0,7 31 2,6 32 0,1 30 1,-3 32-1,-3 31 0,-2 32-1,10 15 1,25 0 4,25 0 2,25 0 3,20 3 2,16 6 2,15 7 2,17 6 2,11 4 1,10 4 1,10 3 0,9 3 1,12-5-1,16-12-4,15-13-3,17-12-5,14-12-1,17-8-1,15-10 0,16-9-1,15-12-3,16-11-7,15-14-7,17-11-7,10-14-3,6-11 1,7-14 0,6-11 1,-4-14-2,-11-11-5,-14-14-4,-11-11-5</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8:15:02"/>
    </inkml:context>
    <inkml:brush xml:id="br0">
      <inkml:brushProperty name="width" value="0.022990" units="cm"/>
      <inkml:brushProperty name="height" value="0.022990" units="cm"/>
      <inkml:brushProperty name="color" value="#F2385B"/>
      <inkml:brushProperty name="ignorePressure" value="0"/>
    </inkml:brush>
  </inkml:definitions>
  <inkml:trace contextRef="#ctx0" brushRef="#br0">20200 22900 483,'-21'-22'2,"10"6"5	,10 7 5,9 6 5,6 3 2,3 0 0,3 0-1,4 0 0,5 4-1,10 10-2,10 10-1,9 9-2,-1 1-1,-8-6 0,-10-6 0,-9-7-1,-5-2 1,0 0-2,0-1 0,0 1 0,-2-1-2,-3 1 0,-3-1-1,-2 1-1,-1-1-1,3 1-1,3-1-1,4 1-1,-1-1-1,-3 1 1,-3-1 0,-2 1 0,0-1-1,7 1 0,6-1-1,7 1-1,2-1-1,1 1 0,-1-1 0,1 1-1,-1-3 1,1-2 1,-1-3 0,1-3 1,-1-2 1,1 0-1,-1 0 1,1 0-1,-1 0 0,1 0 1,-1 0 0,1 0 0,-1 0 1,1 0 0,-1 0 1,1 0 1,1-2 0,3-3 0,3-3 0,4-2 0,1-1-1,0 3 1,0 3-1,0 4 0,-2 1 1,-3 0-1,-3 0 2,-2 0-1,-3 0 1,1 0-1,-1 0 1,1 0-1,1 0 1,3 0-1,3 0 1,4 0 0,-1 3-1,-3 6 1,-3 7 0,-2 6 0,-3 1-1,1-3 0,-1-3-1,1-2-1,-3-1 0,-2 3 0,-3 3 0,-3 4 1,-1-1 0,4-3 1,3-3 0,3-2 2,1-5 0,1-2-1,-1-3 1,1-3-1,-1-1 0,1 4 0,-1 3-1,1 3 1,-1 1-1,1 1 1,-1-1 0,1 1 1,-1-3 0,1-2-1,-1-3 0,1-3 0,-1-1 0,1 4-1,-1 3 0,1 3 0,-1-1 0,1-2 0,-1-3 0,1-3 0,-3-2 0,-2 0 0,-3 0-1,-3 0 0,-2 0 1,0 0-1,0 0 1,0 0 0,0 1-1,0 4 1,0 3 0,0 3 0,0-1 0,0-2 0,0-3-1,0-3 1,0-2 0,0 0-1,0 0 0,0 0 1,-4-4-14,-5-5-26,-7-7-25,-5-5-25</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8:15:02"/>
    </inkml:context>
    <inkml:brush xml:id="br0">
      <inkml:brushProperty name="width" value="0.017798" units="cm"/>
      <inkml:brushProperty name="height" value="0.017798" units="cm"/>
      <inkml:brushProperty name="color" value="#F2385B"/>
      <inkml:brushProperty name="ignorePressure" value="0"/>
    </inkml:brush>
  </inkml:definitions>
  <inkml:trace contextRef="#ctx0" brushRef="#br0">44000 23700 624,'23'-46'0,"-3"10"0	,-3 10 0,-2 9 0,-3 1-4,1-6-8,-1-6-7,1-6-9,1-4-4,3 1-4,3-1 11,4 1 25,-1 1 0,-3 3 0,-3 3 0,-2 4 0,-3 1 0,1 0 0,-1 0 0,1 0 0,-1 0 0,1 0 0,-1-1 0,1 2 0,-1 0 0,1 4 0,-1 3 0,1 3 0,-3 1 0,-2 1 0,-3-1 0,-3 1 0,-1 1 0,4 3 0,3 3 0,3 4 0,1 1 0,1 0 0,-1 0 0,1 0 0,-1 0 0,1 0 0,-1 0 0,1 0 0,-1 1 41,1 4-1,-1 3-2,1 3-2,-1 3-2,1 3-3,-1 3-2,1 4-3,-1-1-1,1-3 0,-1-3-1,1-3-1,1-1 0,3 0 0,3-1-1,4 1 0,-1-1-3,-3 1-3,-3-1-4,-2 1-4,2-1-3,9 1-1,10-1-1,10 1-1,4-1-2,0 1-1,0-1-2,0 1-1,-2-3-1,-3-2 1,-3-3 1,-2-3 1,0-2 0,7 0 2,6 0 0,7 0 1,2 0 0,1 0-2,-1 0-1,1 0-1,1 0-1,3 0 0,3 0 0,4 0 0,4-2 0,6-3 0,7-3 2,6-2 0,-4-3 1,-11 1-1,-14-1 1,-11 1 0,-7 1-1,0 3-1,0 3-2,0 4-2,-4 1-1,-5 0 2,-7 0 0,-5 0 0,-4 0 1,0 0 1,0 0 0,0 0 1,3 0 0,6 0-1,7 0 0,6 0 0,3 0 0,0 0 0,0 0 0,0 0 1,1 0-1,4 0 1,3 0 1,3 0 0,1 0 0,1 0 1,-1 0-1,1 0 2,-3 0-1,-2 0 0,-3 0 0,-3 0-1,-2 0 1,0 0-1,0 0 1,0 0 0,-2 0 0,-3 0 0,-3 0 1,-2 0-1,-6 0 0,-6 0 0,-6 0 1,-6 0-1,-4 0 1,1 0 0,-1 0 0,1 0 0,2 1 0,7 4 0,6 3 0,7 3 0,0 1 0,-2 1 0,-3-1 0,-3 1 0,-2-1 1,0 1-1,0-1 0,0 1 0,0 1 0,0 3 0,0 3 0,0 4 0,-2 1 0,-3 0 0,-3 0 0,-2 0 0,-3-2 0,1-3 0,-1-3 0,1-2 0,-1-1-1,1 3-4,-1 3-2,1 4-3,-1-1-1,1-3 1,-1-3 1,1-2 0,-3-3 2,-2 1 0,-3-1 0,-3 1 2,-1-3 0,4-2 0,3-3 0,3-3 2,-1-1-10,-2 4-15,-3 3-18,-3 3-16</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8:15:02"/>
    </inkml:context>
    <inkml:brush xml:id="br0">
      <inkml:brushProperty name="width" value="0.011111" units="cm"/>
      <inkml:brushProperty name="height" value="0.011111" units="cm"/>
      <inkml:brushProperty name="color" value="#F2385B"/>
      <inkml:brushProperty name="ignorePressure" value="0"/>
    </inkml:brush>
  </inkml:definitions>
  <inkml:trace contextRef="#ctx0" brushRef="#br0">57950 14550 1000,'79'21'0,"10"-5"0	,10-7 0,9-5 0,2-4 0,-2 0 0,-3 0 0,-3 0 0,-6-2-6,-5-3-11,-7-3-11,-5-2-11,6-6-8,23-6-5,22-6-4,22-6 50,8-6 6,-2-2 0,-3-3 0,-3-3 0,-12-1 0,-18 4 0,-19 3 0,-18 3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7:26:55"/>
    </inkml:context>
    <inkml:brush xml:id="br0">
      <inkml:brushProperty name="width" value="0.024111" units="cm"/>
      <inkml:brushProperty name="height" value="0.024111" units="cm"/>
      <inkml:brushProperty name="color" value="#F2385B"/>
      <inkml:brushProperty name="ignorePressure" value="0"/>
    </inkml:brush>
  </inkml:definitions>
  <inkml:trace contextRef="#ctx0" brushRef="#br0">9000 22400 460,'0'25'1,"0"0"3	,0 0 1,0 0 3,1 1 1,4 4-2,3 3 0,3 3-2,1 1 1,1 1 0,-1-1 2,1 1 0,2-1 2,7 1 1,6-1 1,7 1 1,2-1 1,1 1 0,-1-1 0,1 1-1,-1-1 2,1 1 0,-1-1 1,1 1 0,1-4 1,3-6 1,3-6-1,4-6 1,1-6 0,0-2 0,0-3 0,0-3 1,0-2-3,0 0-2,0 0-2,0 0-4,0-4-2,0-5-1,0-7 0,0-5-2,-2-6 0,-3-3 0,-3-3 1,-2-2-1,-3-3 1,1 1-1,-1-1 0,1 1-1,-3-3 1,-2-2 0,-3-3 1,-3-3 1,-2-4-1,0-3-1,0-3-1,0-2-2,-4-1 0,-5 3 2,-7 3-1,-5 4 2,-4 1 0,0 0 0,0 0 1,0 0 0,-2 1 0,-3 4 0,-3 3 0,-2 3 1,-6-1-2,-6-2-1,-6-3-4,-6-3-1,-7-1-2,-6 4-2,-6 3 0,-6 3-2,-4 3-1,1 3-1,-1 3 0,1 4-2,-1 2 0,1 4 0,-1 3 0,1 3 0,-1 3 1,1 3 0,-1 3 2,1 4 0,1 4 0,3 6-1,3 7-3,4 6-1,1 4-1,0 4 0,0 3 1,0 3 1,3 1 1,6 1 0,7-1 1,6 1 1,4-1 0,4 1 0,3-1 0,3 1 0,1-3 0,1-2 0,-1-3 1,1-3 0,-1-4-5,1-3-12,-1-3-12,1-2-11</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8:15:02"/>
    </inkml:context>
    <inkml:brush xml:id="br0">
      <inkml:brushProperty name="width" value="0.042999" units="cm"/>
      <inkml:brushProperty name="height" value="0.042999" units="cm"/>
      <inkml:brushProperty name="color" value="#F2385B"/>
      <inkml:brushProperty name="ignorePressure" value="0"/>
    </inkml:brush>
  </inkml:definitions>
  <inkml:trace contextRef="#ctx0" brushRef="#br0">62750 12550 258,'0'-47'0,"0"6"0	,0 7 0,0 6 0,0 3 0,0 0 0,0 0 1,0 0 0,0-5 1,0-9 0,0-10 2,0-8 2,0-3 0,0 7 1,0 6 1,0 7 1,0-7 1,0-19 2,0-18 3,0-19 1,-4-8 0,-5 3 0,-7 3-2,-5 4-2,-6 2 1,-3 4-1,-3 3 0,-2 3 1,-1 7-1,3 14 0,3 11-1,4 14-1,1 7-1,0 3 0,0 3-2,0 4-2,-5-4 1,-9-9-2,-10-10 1,-8-8-1,-3 0 0,7 14 1,6 11 0,7 14 0,2 5-1,1 1 0,-1-1-2,1 1-1,-9 1-1,-15 3 1,-15 3-1,-16 4 1,-32 10-1,-46 19-1,-47 19 0,-47 19 0,-47 29 0,-47 41 0,-47 40 2,-46 42 1,15 0 1,78-36 1,78-39 1,79-36 1,33-12 1,-8 16 1,-10 15 2,-9 17 0,2 16 4,17 19 3,15 19 6,16 19 4,26-6 2,38-27-1,37-28 0,38-28-1,24-23-2,14-15-3,11-15-4,14-16-3,5-13-2,1-9-2,-1-10-1,1-8-1,10-6-1,22 1 0,22-1 1,23 1 1,30-4-3,41-6-8,40-6-5,42-6-8,-3-4-2,-43 1 2,-44-1 0,-43 1 3,-10-4-4,25-6-6,25-6-7,25-6-6,-2-1-3,-28 7 3,-28 6 2,-27 7 2,-3-1-3,26-6-9,24-6-8,26-6-10,-3-2 0,-27 3 6,-28 3 6,-28 4 7</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8:15:02"/>
    </inkml:context>
    <inkml:brush xml:id="br0">
      <inkml:brushProperty name="width" value="0.028268" units="cm"/>
      <inkml:brushProperty name="height" value="0.028268" units="cm"/>
      <inkml:brushProperty name="color" value="#F2385B"/>
      <inkml:brushProperty name="ignorePressure" value="0"/>
    </inkml:brush>
  </inkml:definitions>
  <inkml:trace contextRef="#ctx0" brushRef="#br0">62150 32650 393,'23'-47'0,"-3"6"0	,-3 7 0,-2 6 0,-3 1-1,1-3-2,-1-3-1,1-2-2,-1 0 0,1 7 4,-1 6 3,1 7 3,-1 2 5,1 1 4,-1-1 6,1 1 5,-3 4 4,-2 9 3,-3 10 1,-3 10 3,-4 8 1,-3 10-2,-3 10 0,-2 9-1,-8 12-2,-8 16 0,-10 15-1,-9 17-1,-9 11 0,-5 10-2,-7 10 0,-5 9 0,-9 9-4,-9 9-5,-10 10-5,-8 10-6,-8 5-4,-2 4-3,-3 3-3,-3 3-3,-4 4-2,-3 7-1,-3 6 1,-2 7-1,0 4-4,7 3-8,6 3-8,7 4-8,8-14-8,14-27-10,11-28-9,14-28-8</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8:15:02"/>
    </inkml:context>
    <inkml:brush xml:id="br0">
      <inkml:brushProperty name="width" value="0.047484" units="cm"/>
      <inkml:brushProperty name="height" value="0.047484" units="cm"/>
      <inkml:brushProperty name="color" value="#F2385B"/>
      <inkml:brushProperty name="ignorePressure" value="0"/>
    </inkml:brush>
  </inkml:definitions>
  <inkml:trace contextRef="#ctx0" brushRef="#br0">63763 28948 233,'33'-33'10,"-4"4"2	,-4 4 3,-5 5 3,-3 5 1,1 4 0,0 4 0,0 5 0,0 2 1,-1 0-1,1 0 0,0 0 0,4 0 1,9 0 0,9 0 0,9 0 1,5 0 0,-1 0 2,0 0 1,1 0 1,-3 2 0,-5 5-2,-3 4 0,-6 4-1,-1 3-2,0 0 0,-1 0-1,1 0-2,1-1 0,6 1-1,3 0-2,5 0-1,1-1-1,-6 1 0,-4 0-1,-4 0-1,0 0-1,4-1 0,5 1-1,4 0-1,7-3-1,9-3 1,8-6-1,10-4-1,-3 1 0,-13 3-1,-14 5-2,-12 5-1,-1 0-1,13-5 0,14-5 0,13-3-1,10-3 0,3 0 0,5 0 1,5 0 0,8 0 0,14 0-1,13 0 0,13 0 0,1 0-1,-14 0 0,-14 0 0,-12 0-1,-8 0 1,1 0-1,0 0 0,-1 0 0,3 2 0,5 4 1,3 6 0,6 3 0,-1 1 0,-4-5 1,-5-4 1,-4-5 1,-2 0-1,-1 5 2,1 4 0,0 4 0,-7 1 1,-14-5-2,-12-4 0,-14-5-1,-7-2-1,1 0 1,-1 0 0,0 0 0,7 2 0,14 5 0,12 4 0,14 4 1,0 3-1,-13 0-1,-14 0 1,-13 0-2,7-1 1,26 1-1,27 0 1,27 0 0,6-1 0,-12 1 0,-15 0 1,-12 0-1,-8 0 1,1-1-1,0 1 1,-1 0-1,1-3 1,0-3-1,-1-6 0,1-4 0,0-2 0,-1 0 1,1 0 1,0 0 0,2 3 1,4 3 1,5 5 0,4 5 1,-4 0 1,-14-5-1,-12-5 1,-15-3-1,3-3 1,18 0-1,18 0 0,17 0 0,0 0 0,-17 0-1,-18 0 0,-18 0 0,-7 0-1,5 0 1,4 0-2,5 0 0,0 0 0,-5 0-1,-4 0 1,-5 0 0,-2 0 0,0 0 0,0 0 0,1 0 0,-4-3 0,-3-3-1,-5-5 0,-5-5 0,10 0 0,22 5-1,22 5 2,22 3-1,11 3 0,0 0 1,0 0 0,1 0 0,-1 0 0,0 0 0,0 0 0,1 0 0,-3 0-1,-5 0 0,-4 0 0,-4 0-1,-2-2 0,-1-4 0,1-6-2,-1-3 1,-6-1-1,-14 5 1,-13 5-1,-13 3 1,-9 3 1,-4 0-1,-5 0 1,-5 0-1,7-2 1,18-5 0,18-4 0,18-4-1,-1-1 2,-17 5-1,-18 4 0,-18 5 1,-8 2 0,-1 0-1,0 0 1,1 0 0,1 0-1,5 0 1,5 0 0,4 0-1,0 0 1,-5 0 0,-4 0-1,-4 0 1,4-2-1,13-5 0,14-4 1,13-4-1,4-1 1,-4 5-1,-4 4 0,-5 5 1,-2 0-1,0-5 1,0-4-1,0-4 1,0-3-1,-1 0 1,1 0-1,0 0 0,-2 3 0,-5 4 1,-4 4-1,-5 5 0,3 0 0,8-5 1,10-4 0,8-5 0,0 1 0,-8 4 0,-10 4 0,-8 5 0,-5 0 0,0-5 1,0-4-1,0-5 0,5 1 0,8 3-1,9 6 1,10 4-1,-3 2 1,-14 0-1,-12 0 1,-14 0 0,-5 0 0,5 0-1,5 0 1,4 0 0,0 0 0,-5 0 0,-4 0 0,-4 0 1,-1-3-1,5-3 0,5-5 1,4-5-1,0 0 0,-5 5 0,-4 5 1,-4 3-1,-3 3 0,0 0 0,1 0 0,-1 0 0,3 0 0,4 0 0,4 0 1,5 0 1,0 0-1,-5 0 0,-4 0 0,-4 0-1,-1 0 0,5 0 0,5 0 0,4 0 0,0-2 0,-5-4 0,-4-6 0,-4-3 0,-1-1 0,5 5 0,5 5 0,4 3 0,2 1 0,0-5-1,0-4 0,0-4-1,-2-1 0,-4 5 0,-5 4 0,-5 5 0,-2 0 0,1-5 0,-1-4-1,1-4-1,3-3 0,10 0-1,9 0 1,8 1 0,-2-1 0,-13 0 0,-13 0 0,-14 0 0,-6 1 0,-1-1 1,1 0-1,-1 0 0,1 0 1,-1 1 0,1-1-1,-1 0 1,1 0-1,0 1 1,-1-1 0,1 0 0,-1 0 0,1 0 0,-1 1 0,1-1 0,0 0 0,-1 0 0,1 1 1,-1-1-1,1 0 0,-1 0 1,1 0 0,-1 1 0,1-3 1,0-5 0,-1-4-1,1-4 0,2-3 1,4 1 0,4-1 0,6 1 0,-4-1 0,-8 1 1,-8-1-1,-10 0 0,-2 3 0,4 4 1,5 5-1,4 4 1,5-2 0,5-10 0,3-8-1,5-8 1,0-1-1,-4 9 1,-5 8-1,-4 10 1,-2 4-1,-1 1 0,1-1 0,-1 0 0,1-2-1,0-4 0,-1-5 0,1-5 0,1 1-1,6 4 1,3 5-1,5 4 1,1 0-1,-6-5 0,-4-4-1,-4-4 1,-2-3-1,-1 1-1,1-1 0,0 1-1,-3-1 1,-4 1 0,-5-1 0,-4 1 1,0 1 1,5 5 0,4 5 0,4 4 1,2 0-1,1-5 0,0-3 0,-1-6-1,-1-1 0,-6-1 0,-3 0 0,-5 1 0,-2-1 1,-1 1-1,1-1 1,0 1 1,0-1-1,0 1-1,-1-1 0,1 0 0,0 1 0,0-1 0,-1 1 1,1-1 1,2 1 0,5-1 1,4 0 0,4 1 1,0-1 0,-4 1 1,-4-1-1,-5 1 1,0 1 0,4 5 0,5 5 0,4 4 0,1 0 0,-5-5 1,-5-3-2,-4-6 1,0 1 0,4 4 0,5 5-1,5 4 0,-1 0 1,-4-5-1,-5-4 0,-4-4 0,-2-3 1,0 1-1,0-1 1,-1 1 0,1-1 1,0 1-1,0-1 0,0 0 0,-3 1 0,-4-1 0,-4 1 0,-5-1-1,0-2 0,5-4 1,4-5-2,5-4 1,2-2 0,-1 0-1,1-1 1,0 1-1,-3 2 1,-3 4 0,-6 5-1,-4 4 1,1 3 0,3-1 0,5 0 0,5 1 0,0-1 0,-5 1 0,-5-1 1,-3 1-1,-1-3-1,4-4 1,6-5-1,3-4 0,3 0-1,0 4 1,-1 5-1,1 4 0,0 0 0,0-4 0,0-5 1,-1-4-1,-1 0 1,-5 4-1,-4 5 1,-5 4 0,0 1 1,5-6-1,4-3 0,5-5 1,1-1 0,1 6-1,0 3 1,0 6-1,-1 1 0,1 1 1,0-1-1,0 0 1,-3 1 0,-4-1 0,-4 1 0,-5-1 1,1 1 1,3-1-1,5 1 0,5-1 0,2 0 0,-1 1 0,1-1 0,0 1 1,-2-1 0,-5 1-1,-5-1 1,-3 0-1,-1 1 0,4-1 1,6 1 1,3-1 0,1 1 0,-5-1-1,-5 0 0,-3 1 0,-3-3 0,0-4-1,0-5 1,0-4-1,0 0 0,0 4 1,0 5-1,0 4 1,0 3-1,0-1 1,0 1 1,0-1 0,-3-2 0,-3-4-1,-5-5 1,-5-4-1,1 0 1,3 4 0,6 5 1,4 4 0,-1 3 0,-3-1 0,-5 1 0,-5-1 0,-2 1-1,0-1 0,1 0 1,-1 1 0,0-1-1,0 1 0,1-1-1,-1 1 0,0-1-1,0 1 0,0-1 1,1 0-1,-1 1 0,0-1 0,0 1 0,1-1 1,-1 1-1,0-1 0,0 0 0,0 1 0,-2-1 0,-4 1-1,-5-1 0,-4 1 1,-3 1-1,1 5 0,-1 5 0,0 4 0,3 0 0,4-5 0,5-3 0,4-6 0,0-1 0,-5-1 0,-4 1 0,-4-1 0,-3 0-1,1 1 1,-1-1 0,1 1 0,-1 1 0,1 6 0,-1 3 0,1 5 0,-1 2 0,0 0 0,1 1 0,-1-1 0,-1 0-1,-6 0 1,-3 1 0,-6-1 0,1 0 0,5 0-1,3 0 1,6 1 0,1 1 0,1 5 0,-1 4 0,0 5 0,-1 0 0,-6-5-1,-3-4 1,-5-4 0,-3-3 0,1 0 0,0 0 0,-1 0 0,3 1-1,4-1 1,5 0 0,4 0-1,3 1 0,-1-1 0,1 0 1,-1 0-1,-2 3 0,-4 3 1,-5 6-1,-4 4 1,-2-1-1,0-3 1,-1-5-1,1-5 1,2 0 0,4 5 0,5 5 0,4 3 0,0 3-1,-4 0 1,-5 0 0,-4 0 0,-2 0 0,0 0 0,-1 0-1,1 0 1,0 0 0,-1 0 0,1 0 0,0 0 0,-1 0 0,1 0-1,0 0 0,-1 0 0,3 0-1,4 0 1,5 0-1,4 0 1,3 0 0,-1 0 0,1 0 0,-1 0 1,-4 0-1,-9 0 1,-9 0-1,-8 0 0,-1 0 1,9 0-1,9 0 1,9 0 0,3 0 0,-6 0 1,-3 0-1,-5 0 1,-5 0 0,-4 0 0,-5 0-1,-3 0 1,-1 0-1,4 0 1,5 0-1,5 0 0,-1 0 0,-4 0 1,-4 0-1,-5 0 0,-2 0 1,-1 0-1,1 0 0,0 0 0,0 0 0,0 0 1,0 0-1,0 0 0,4 0 0,9 0 0,9 0 0,9 0 0,3 0 0,-6 0 0,-3 0 0,-6 0 0,1 0 0,5 0 0,3 0 0,6 0 0,-1 0 0,-4 0-1,-5 0 1,-4 0 0,0 0 0,4 0 0,5 0 0,4 0 0,0 0 0,-4 0-1,-5 0 1,-4 0 0,0 0 0,4 0 0,5 0 0,4 0 1,3 0-1,-1 0 1,1 0-1,-1 0 0,1 0 1,-1 0 0,0 0 0,1 0 0,-1 0 1,1 0-1,-1 0 1,1 0-1,-1 0 0,1 0 0,-1 0 0,0 0 0,-1 0-1,-6 0 1,-3 0-1,-5 0 1,-1 0 0,6 0-1,4 0 1,4 0-1,0 3 1,-4 3-1,-5 5 0,-4 5 0,-5 0 0,-4-5 0,-4-5 0,-5-3 1,0-1-1,5 4 0,4 6-1,4 3 1,0 3-1,-4 0 1,-4 0 0,-5-1-1,0 1 1,5 0 0,4 0-1,4-1 1,3 1 0,-1 0-1,1 0 1,0 0 0,2-1 0,4 1 0,5 0 2,4 0 0,0-1 0,-4 1 0,-5 0 0,-4 0 0,0-3 0,4-4-1,5-4 2,4-5-1,3 1 0,-1 3 1,1 5-1,-1 5 0,1-1-1,-1-3 1,0-6 0,1-4-1,-3-2 1,-4 0 0,-5 0 0,-4 0 1,0 3-1,4 3 1,5 5-1,4 5 1,0 0-1,-4-5 0,-5-5 0,-4-3-1,-2-3 1,0 0-1,-1 0 1,1 0-1,2 2 1,4 5-2,5 4 0,4 4 0,3 1-1,-1-5 0,0-4 1,1-5 0,-3 0-1,-4 5 1,-5 4 0,-4 4 0,0 1 0,4-5 0,5-4-1,4-5 0,3-2-1,-1 0 1,1 0-1,-1 0-1,-6 2 1,-14 5 0,-13 4-1,-13 4 1,-5 3 0,5 0 0,4 0 0,5 0 0,6-1 0,10 1 0,8 0 0,9 0 0,4-3 1,1-4 0,-1-4 0,0-5 2,1 0-1,-1 5 0,1 4 1,-1 5-1,1-1 0,-1-4 0,0-4 0,1-5 1,-1-2-1,1 0 1,-1 0-1,1 0 0,-1 3 1,0 3-1,1 5 0,-1 5 1,1-1-1,-1-3 0,1-6 1,-1-3-1,1-3 1,-1 0-1,0 0 1,1 0 0,-1 2-1,1 4 1,-1 6 0,1 3-1,-3 1 1,-4-5-1,-5-5 0,-4-3-1,0-3 0,4 0 1,5 0-1,4 0 1,2 0-1,1 0 1,-1 0 0,1 0-1,-5 0 1,-9 0 1,-9 0 0,-9 0 0,1 0 1,8 0-1,9 0 1,9 0 0,4 0-1,1 0 1,-1 0-1,1 0 0,-3 0 0,-4 0 0,-5 0 0,-4 0-1,-5 0 0,-4 0 0,-4 0-1,-5 0 0,0 0-1,5 0 1,4 0 0,4 0 0,5 0 0,4 0 0,5 0-1,4 0 0,3 0 0,-1 0 0,0 0 1,1 0-1,-1 0 1,1 0-1,-1 0 1,1 0 0,-1 0-1,1 0 2,-1 0 0,0 0 0,1-3 1,-1-3-1,1-5 1,-1-5-1,1 1 1,-1 3 0,0 6 0,1 4 1,-1-1-1,1-3 1,-1-6-1,1-3 1,-1-1-1,1 5 0,-1 5 0,0 3 0,1 1 0,-1-5 0,1-4 0,-1-4 0,-2-1 0,-4 5 0,-5 4 0,-4 5 0,-2 0 0,0-5-2,-1-4-1,1-4-1,2-1-1,4 5 0,5 4 1,4 5 0,0 0 1,-4-5 0,-5-4 2,-4-4 0,0-3 0,5 0 0,3 0 1,6 0-1,1 3 1,0 4-1,1 4 0,-1 5 1,-2 2-1,-4 0 0,-4 0 0,-6 0-1,1 0 1,5 0 0,3 0-1,6 0 1,1-2 0,0-5 0,1-4-1,-1-5 0,-1 1 0,-6 4 0,-3 4 0,-5 5 0,-3 2 0,1 0 1,0 0-1,-1 0 1,3-2 0,4-5 0,5-4 0,4-5 0,3 1 0,-1 4 1,1 4-1,-1 5 0,1 2 0,-1 0 1,0 0-1,1 0 0,-1 0 0,1 0 0,-1 0 1,1 0-1,-3-3 0,-4-3 0,-5-5 0,-4-5 0,0 0 0,4 5 0,5 5 0,4 3 1,2 1-1,1-4 0,-1-6 0,1-3 0,-1-1 0,1 5 0,-1 5 0,0 3 0,1 3 0,-1 0 0,1 0-1,-1 0 1,-2 0-1,-4 0 0,-4 0-1,-6 0 0,1-2 0,5-5 0,3-4 1,6-4-1,-1-1 1,-4 5 0,-5 4-1,-4 5 1,-3 2 0,1 0 0,0 0 0,-1 0 0,3 0 1,5 0-1,3 0 1,6 0 1,1 0-1,0 0 1,1 0-1,-1 0 0,1-2 0,-1-5 1,1-4-1,-1-4 0,0-1 1,1 5-1,-1 4 0,1 5 0,-1 2 1,1 0-1,-1 0 0,1 0 0,-3-2 1,-4-5-1,-5-4 0,-4-4 0,-3-1 0,1 5 0,0 4 0,-1 5 0,-1 2 0,-5 0-1,-5 0-1,-4 0 0,-2 0-1,0 0 0,0 0 1,0 0 0,0 0-1,0 0 1,0 0-1,-1 0 0,1 0 0,0 0 0,0 0 0,0 0 1,4 2-1,9 5 1,10 4 0,7 5 0,1-1 0,-8-4 0,-10-4 1,-9-5-1,-2-2 0,5 0 1,4 0 0,4 0 1,5 0 1,4 0-1,5 0 0,4 0 0,3 0 1,-1 0-1,1 0 0,-1 0-1,1 0 1,-1 0 0,0 0 1,1 0-1,-1 2 0,1 5-1,-1 4-1,1 5 0,-1-1-1,0-4 0,1-4 0,-1-5 1,1 0 0,-1 5-1,1 4 0,-1 5 0,1 2 0,-1-1 0,0 1 1,1 0 1,-3 0-1,-4-1 1,-5 1 1,-4 0-1,-2 0 1,-1 0-1,1-1 1,0 1-1,-1 0 0,1 0 1,0 0-1,-1-1 0,3 1 1,4 0-1,5 0 0,4-1 0,1 1 1,-6 0-1,-3 0 1,-5 0 0,0-3-1,4-4 1,5-4 0,4-5 0,2 0 0,1 5 0,-1 4 0,1 5 0,-1 1 0,0 1 0,1 0 1,-1 0-1,-1 2 0,-6 4 0,-3 5 0,-6 5 0,1-1-1,5-4 1,3-5-1,6-4 1,1-2-1,1 0 1,-1 0-1,0-1 0,1 1 0,-1 0 0,1 0 0,-1-1 1,1 1-1,-1 0 0,0 0 1,1 0-1,-1-1 1,1 1-1,-1 0 0,1 0 1,-3 2-1,-4 4 1,-5 5 0,-4 4 1,0 3-1,4 0 1,5-1 1,4 1 0,2-1 1,1 1-1,-1-1 0,1 1-1,-1-3 1,1-4 0,-1-4-1,1-5 2,-1 0-1,0 4 0,1 5 0,-1 4 0,1 3-1,-1-1 1,1 1-1,-1 0 1,0-3-1,1-4 0,-1-5 1,1-4-1,-1 0 0,1 5 0,-1 4 0,0 4-1,1 2 0,-1 1 0,1 0-1,-1-1 0,-2 3 0,-4 4 0,-4 5 0,-6 4 0,1 0 0,5-4 0,3-5 1,6-4-1,1-3 0,0 1 1,1-1 0,-1 1 1,3 0-1,4-1 0,5 1 1,4-1-1,0 1 0,-5-1 1,-4 1-1,-4 0 0,0-1 0,4 1 0,4-1 0,5 1 0,3-1 0,-1 1 1,0 0 0,0-1 0,0 1 1,1-1-1,-1 1 1,0-1-1,0 1 0,0-1 0,1 1 0,-1 0 0,2-1-1,5 1 1,5-1 0,3 1-1,1-1 0,-5 1 1,-4 0-1,-4-1 0,-3 1 1,0-1-1,0 1 0,1-1 0,-1 1 0,0-1 0,0 1-1,1 0 1,1-1 0,5 1 0,4-1 0,5 1 0,0-1 0,-5 1-1,-4 0 1,-5-1 0,1 1 0,4-1 0,4 1 0,5-1 0,0 3 0,-5 4-1,-4 5 1,-5 4 0,1 3 0,4-1 0,4 0 0,5 1 0,2-1 0,0 0 0,0 1 1,0-1-1,2-2 0,5-4 0,4-5 1,4-4-1,3-3 0,0 1 0,0-1 1,-1 1-1,1 2 0,0 4 0,0 5 0,0 4 0,-1 0 1,1-4 2,0-5 1,0-4 1,2-3 2,4 1-1,5-1 1,4 1 1,3 2-1,-1 4 0,1 5-1,0 4 0,-1 0-1,1-5 0,-1-3 0,1-5 0,2-1-1,4 6 0,5 3 0,4 5 0,0 0 0,-5-4 0,-3-5-1,-6-4-1,-1 0 1,0 4 0,-1 5 0,1 4 0,2 0-1,4-4 1,4-5-1,6-4 1,-1 0-1,-5 4 0,-3 4 0,-6 6 0,-1 1 0,-1 0 0,1 1 0,0-1 1,-3 0-1,-4 1 0,-5-1 1,-4 0-1,0 1 0,5-1 1,4 0-1,4 1 0,3 1 0,-1 5 0,1 5-1,-1 4 0,1 2 0,-1 0-1,1 0 1,0 0 0,-1-4 0,1-9-1,-1-9 0,1-9 0,-1 0-1,1 8 1,-1 10 0,1 9 0,2 4 0,4 0 1,5 0-1,4 0 1,4-4-1,5-9 1,5-9-1,4-9 1,4-5-2,5 1-3,4 0-2,5-1-3,4-4-3,5-9 0,4-8-2,4-10-2,-2-4-2,-8 0-5,-10 0-4,-8 0-4,-5 0-7,0 0-7,0 0-10,0 0-7</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8:15:02"/>
    </inkml:context>
    <inkml:brush xml:id="br0">
      <inkml:brushProperty name="width" value="0.043459" units="cm"/>
      <inkml:brushProperty name="height" value="0.043459" units="cm"/>
      <inkml:brushProperty name="color" value="#F2385B"/>
      <inkml:brushProperty name="ignorePressure" value="0"/>
    </inkml:brush>
  </inkml:definitions>
  <inkml:trace contextRef="#ctx0" brushRef="#br0">33250 46445 255,'-34'-31'0,"5"9"-1	,5 9-1,4 8-1,0 5 0,-5 0 2,-3 0 0,-6 0 2,1 0 0,4 0 3,5 0 2,4 0 1,2 0 2,0 0 2,0 0 2,0 0 1,1 5 3,-1 8 2,0 9 2,0 9 3,3 3 0,4-5-1,4-5-1,5-4-2,8 4 0,14 14 0,14 13 1,12 14 0,8 1 0,-1-8 0,0-9-2,1-9 0,6-6 0,13-6-1,14-3 0,13-5 1,11-5-1,9-3 0,9-6 0,9-4 0,6-8-1,5-14 0,5-14-2,3-12 1,8-14-2,8-14 0,9-12 1,10-14-1,-1-7-1,-9 0-2,-9 1-2,-8-1-1,-3-4-1,5-9-1,4-9-1,5-9 1,-1-2-2,-4 4 1,-4 5 1,-5 5-1,-6 1-2,-9 1-2,-10-1-2,-8 1-4,-13 8-2,-18 18-4,-18 18-2,-18 18-4,-9 4-2,1-8-1,-1-10-1,0-8-2,-2-3 1,-4 5 0,-5 4 2,-4 4 0,-7 1 1,-9-5 0,-8-4 0,-10-5 1,-6-2-1,-5 1 0,-4-1 0,-4 0-1,-14-9 0,-22-18 0,-23-17 0,-21-18 0,-5 4 1,13 27 2,14 27 0,13 26 2,-9 5 0,-31-18 0,-31-18 1,-32-18-1,-14-1 0,-1 12 1,0 14 0,0 13 0,-2 14 2,-4 13 0,-5 13 2,-5 13 2,-8 23 0,-14 31 2,-13 31 1,-13 31 1,-5 25 1,5 17 1,4 18 1,5 18 2,8 14-1,14 8 1,13 9-1,14 9 0,11 4-1,8 0 0,10 1-1,8-1-1,11-6 1,14-14-1,13-13 0,14-13 0,12-9 0,14-5 2,14-4 2,13-4 1,10-5 0,10-5-1,9-4-1,8-4-2,12-9 0,13-14-3,13-13 0,14-13-2,4-11-3,-4-9-4,-5-9-4,-4-9-4</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8:15:02"/>
    </inkml:context>
    <inkml:brush xml:id="br0">
      <inkml:brushProperty name="width" value="0.034502" units="cm"/>
      <inkml:brushProperty name="height" value="0.034502" units="cm"/>
      <inkml:brushProperty name="color" value="#F2385B"/>
      <inkml:brushProperty name="ignorePressure" value="0"/>
    </inkml:brush>
  </inkml:definitions>
  <inkml:trace contextRef="#ctx0" brushRef="#br0">7550 37950 322,'23'-2'-31,"-3"-3"2	,-3-3 8,-2-2 21,-5-3 0,-2 1 0,-3-1 0,-3 1 0,-2-1 0,0 1 0,0-1 0,0 1 0,1-1 0,4 1 0,3-1 0,3 1 0,-1-1 0,-2 1 0,-3-1 0,-3 1 0,-1-1 0,4 1 0,3-1 0,3 1 0,1 1 0,1 3 0,-1 3 0,1 4 0,-1 1 0,1 0 0,-1 0 0,1 0 0,-1 0 0,1 0 0,-1 0 2,1 0 19,-4 0 3,-6 0 2,-6 0 2,-6 0 3,-4 0 2,1 0-1,-1 0 1,1 0 0,-4 0 0,-6 0-2,-6 0-1,-6 0-1,-2 0-1,3 0-1,3 0-2,4 0-1,1 0-1,0 0-3,0 0-1,0 0-3,-4 1 0,-5 4-1,-7 3 1,-5 3-1,-3 1 0,4 1-1,3-1-2,3 1-2,1 1 0,1 3 0,-1 3 0,1 4 1,-1 2-2,1 4-2,-1 3-3,1 3-2,2-1-1,7-2 1,6-3 0,7-3 0,2 1 1,1 6-1,-1 7 0,1 6-2,4-1 0,9-5-3,10-7-1,10-5-3,4-6-1,0-3 0,0-3-1,0-2 0,3-1 0,6 3-1,7 3-1,6 4 0,-1-1 0,-5-3 1,-7-3 2,-5-2 1,-4-3 1,0 1 0,0-1 0,0 1 1,-2 1 0,-3 3 1,-3 3 1,-2 4 0,-3 2 1,1 4-1,-1 3 0,1 3 1,-3-1-1,-2-2 0,-3-3 0,-3-3 1,-2 1-1,0 6 0,0 7 0,0 6 1,0 1 0,0-3 0,0-3 2,0-2 0,-2-3 1,-3 1-1,-3-1 1,-2 1-1,-3-3 0,1-2 1,-1-3-1,1-3 1,-1-1 0,1 4 0,-1 3 0,1 3 0,1-1 0,3-2 0,3-3-1,4-3 1,1-2-1,0 0 1,0 0 0,0 0-1,0 0 1,0 0 0,0 0-1,0 0 1,0 1-1,0 4 1,0 3-1,0 3 0,0-1 1,0-2-1,0-3 0,0-3 0,0 1 1,0 6-1,0 7 0,0 6 0,0 3 1,0 0-1,0 0 0,0 0 1,0-4-1,0-5 0,0-7 0,0-5 0,0 2 1,0 13-1,0 12 0,0 13 0,0 9 0,0 6 0,0 7 0,0 6 0,0 4 0,0 4 0,0 3 0,0 3 1,1 4-2,4 7-1,3 6 0,3 7-2,3 5 0,3 7 0,3 6 1,4 7 0,2 5 0,4 7 1,3 6-1,3 7 1,1 4-1,1 3 0,-1 3-2,1 4 0,-3 2-2,-2 4-1,-3 3-1,-3 3-2,-1-2 0,4-6 0,3-6 1,3-6 1,-1-12 0,-2-15 0,-3-15 0,-3-16 1,-2-10-1,0-3-3,0-3-1,0-2-3,1-9-1,4-12 0,3-13 0,3-12 1,-2-12-6,-6-8-7,-6-10-10,-6-9-8</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8:15:02"/>
    </inkml:context>
    <inkml:brush xml:id="br0">
      <inkml:brushProperty name="width" value="0.016984" units="cm"/>
      <inkml:brushProperty name="height" value="0.016984" units="cm"/>
      <inkml:brushProperty name="color" value="#F2385B"/>
      <inkml:brushProperty name="ignorePressure" value="0"/>
    </inkml:brush>
  </inkml:definitions>
  <inkml:trace contextRef="#ctx0" brushRef="#br0">3550 38000 654,'0'-24'-29,"0"4"9	,0 3 8,0 3 9,1 1 5,4 1 2,3-1 3,3 1 2,1-1 2,1 1 1,-1-1 2,1 1 1,-1-1 0,1 1-1,-1-1-1,1 1-2,-1 1 0,1 3 1,-1 3 2,1 4 0,1 1 1,3 0-1,3 0-1,4 0 0,-1 0 1,-3 0 0,-3 0 0,-2 0 2,-1 3-1,3 6-3,3 7-2,4 6-2,-1 4 0,-3 4 1,-3 3 2,-2 3 1,-3 3-1,1 3-3,-1 3-4,1 4-3,-1 2-1,1 4 1,-1 3 2,1 3 0,-3 1 0,-2 1-4,-3-1-2,-3 1-4,-1-3-1,4-2-2,3-3-2,3-3-2,-1-2-1,-2 0 0,-3 0-1,-3 0 1,-4-4-1,-3-5 2,-3-7 2,-2-5 0,-1-4 1,3 0 2,3 0-1,4 0 2,-1-4 0,-3-5 1,-3-7 1,-2-5 1,-3-4-1,1 0 1,-1 0 0,1 0-1,1-4 1,3-5 2,3-7 2,4-5 1,1-6 2,0-3-1,0-3 1,0-2-1,0-1 0,0 3 0,0 3 1,0 4 1,0-1-1,0-3 0,0-3-1,0-2 0,0-1 0,0 3-1,0 3 0,0 4 0,0 1 0,0 0-1,0 0 1,0 0 0,0 0 0,0 0 0,0 0 0,0 0-1,0 0 1,0 0 0,0 0 0,0 0-1,1 1 1,4 4-1,3 3 1,3 3-1,-1 1 1,-2 1-1,-3-1 1,-3 1-1,-1-1 1,4 1 0,3-1 1,3 1 1,-1-1 0,-2 1 1,-3-1 1,-3 1 0,-1-1 0,4 1 0,3-1-1,3 1 0,-1-1 0,-2 1 0,-3-1-1,-3 1 0,-2-1 2,0 1 1,0-1 3,0 1 2,0-1 0,0 1 0,0-1-2,0 1-1,1 1 0,4 3-2,3 3 0,3 4-1,-1-1 0,-2-3-2,-3-3 1,-3-2-1,-1-1-1,4 3 1,3 3-1,3 4 0,1-1 0,1-3 0,-1-3 0,1-2 1,-1-1 0,1 3-1,-1 3 1,1 4-1,1-1 0,3-3 1,3-3 0,4-2 1,2-3-1,4 1 0,3-1 0,3 1-2,-1 1-2,-2 3-8,-3 3-6,-3 4-7,-7 2-10,-9 4-14,-10 3-13,-8 3-14</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8:15:02"/>
    </inkml:context>
    <inkml:brush xml:id="br0">
      <inkml:brushProperty name="width" value="0.012724" units="cm"/>
      <inkml:brushProperty name="height" value="0.012724" units="cm"/>
      <inkml:brushProperty name="color" value="#F2385B"/>
      <inkml:brushProperty name="ignorePressure" value="0"/>
    </inkml:brush>
  </inkml:definitions>
  <inkml:trace contextRef="#ctx0" brushRef="#br0">97250 15400 873,'-21'0'69,"10"0"-27	,10 0-26,9 0-29,2-2-21,-2-3-17,-3-3-17,-3-2-17</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8:15:02"/>
    </inkml:context>
    <inkml:brush xml:id="br0">
      <inkml:brushProperty name="width" value="0.018529" units="cm"/>
      <inkml:brushProperty name="height" value="0.018529" units="cm"/>
      <inkml:brushProperty name="color" value="#F2385B"/>
      <inkml:brushProperty name="ignorePressure" value="0"/>
    </inkml:brush>
  </inkml:definitions>
  <inkml:trace contextRef="#ctx0" brushRef="#br0">103150 15600 599,'-22'-2'77,"6"-3"-3	,7-3-1,6-2-3,6-1-13,6 3-21,7 3-23,6 4-21,1 2-21,-3 4-19,-3 3-19,-2 3-19</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1-25T08:15:02"/>
    </inkml:context>
    <inkml:brush xml:id="br0">
      <inkml:brushProperty name="width" value="0.016135" units="cm"/>
      <inkml:brushProperty name="height" value="0.016135" units="cm"/>
      <inkml:brushProperty name="color" value="#F2385B"/>
      <inkml:brushProperty name="ignorePressure" value="0"/>
    </inkml:brush>
  </inkml:definitions>
  <inkml:trace contextRef="#ctx0" brushRef="#br0">102150 20900 688,'-24'0'0,"4"0"0	,3 0 0,3 0 0,-1 0 6,-2 0 13,-3 0 13,-3 0 12,2 0 5,10 0-1,10 0-2,9 0-3,6 1-19,3 4-37,3 3-37,4 3-37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97CB0-166E-4A73-8E9E-0E3EFBC22BC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35DEB-CE62-4C2A-95AA-A58B9F473B8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5835DEB-CE62-4C2A-95AA-A58B9F473B8E}"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zh-CN" altLang="en-US" dirty="0"/>
              <a:t>第一章 </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
        <p:nvSpPr>
          <p:cNvPr id="7" name="文本框 6"/>
          <p:cNvSpPr txBox="1"/>
          <p:nvPr userDrawn="1"/>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ABAA9-AD21-4E80-A3E1-54916819D91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9" Type="http://schemas.openxmlformats.org/officeDocument/2006/relationships/customXml" Target="../ink/ink10.xml"/><Relationship Id="rId8" Type="http://schemas.openxmlformats.org/officeDocument/2006/relationships/image" Target="../media/image13.png"/><Relationship Id="rId7" Type="http://schemas.openxmlformats.org/officeDocument/2006/relationships/customXml" Target="../ink/ink9.xml"/><Relationship Id="rId6" Type="http://schemas.openxmlformats.org/officeDocument/2006/relationships/image" Target="../media/image12.png"/><Relationship Id="rId5" Type="http://schemas.openxmlformats.org/officeDocument/2006/relationships/customXml" Target="../ink/ink8.xml"/><Relationship Id="rId4" Type="http://schemas.openxmlformats.org/officeDocument/2006/relationships/image" Target="../media/image11.png"/><Relationship Id="rId3" Type="http://schemas.openxmlformats.org/officeDocument/2006/relationships/customXml" Target="../ink/ink7.xml"/><Relationship Id="rId28" Type="http://schemas.openxmlformats.org/officeDocument/2006/relationships/notesSlide" Target="../notesSlides/notesSlide10.xml"/><Relationship Id="rId27" Type="http://schemas.openxmlformats.org/officeDocument/2006/relationships/slideLayout" Target="../slideLayouts/slideLayout1.xml"/><Relationship Id="rId26" Type="http://schemas.openxmlformats.org/officeDocument/2006/relationships/image" Target="../media/image22.png"/><Relationship Id="rId25" Type="http://schemas.openxmlformats.org/officeDocument/2006/relationships/customXml" Target="../ink/ink18.xml"/><Relationship Id="rId24" Type="http://schemas.openxmlformats.org/officeDocument/2006/relationships/image" Target="../media/image21.png"/><Relationship Id="rId23" Type="http://schemas.openxmlformats.org/officeDocument/2006/relationships/customXml" Target="../ink/ink17.xml"/><Relationship Id="rId22" Type="http://schemas.openxmlformats.org/officeDocument/2006/relationships/image" Target="../media/image20.png"/><Relationship Id="rId21" Type="http://schemas.openxmlformats.org/officeDocument/2006/relationships/customXml" Target="../ink/ink16.xml"/><Relationship Id="rId20" Type="http://schemas.openxmlformats.org/officeDocument/2006/relationships/image" Target="../media/image19.png"/><Relationship Id="rId2" Type="http://schemas.openxmlformats.org/officeDocument/2006/relationships/image" Target="../media/image10.jpeg"/><Relationship Id="rId19" Type="http://schemas.openxmlformats.org/officeDocument/2006/relationships/customXml" Target="../ink/ink15.xml"/><Relationship Id="rId18" Type="http://schemas.openxmlformats.org/officeDocument/2006/relationships/image" Target="../media/image18.png"/><Relationship Id="rId17" Type="http://schemas.openxmlformats.org/officeDocument/2006/relationships/customXml" Target="../ink/ink14.xml"/><Relationship Id="rId16" Type="http://schemas.openxmlformats.org/officeDocument/2006/relationships/image" Target="../media/image17.png"/><Relationship Id="rId15" Type="http://schemas.openxmlformats.org/officeDocument/2006/relationships/customXml" Target="../ink/ink13.xml"/><Relationship Id="rId14" Type="http://schemas.openxmlformats.org/officeDocument/2006/relationships/image" Target="../media/image16.png"/><Relationship Id="rId13" Type="http://schemas.openxmlformats.org/officeDocument/2006/relationships/customXml" Target="../ink/ink12.xml"/><Relationship Id="rId12" Type="http://schemas.openxmlformats.org/officeDocument/2006/relationships/image" Target="../media/image15.png"/><Relationship Id="rId11" Type="http://schemas.openxmlformats.org/officeDocument/2006/relationships/customXml" Target="../ink/ink11.xml"/><Relationship Id="rId10" Type="http://schemas.openxmlformats.org/officeDocument/2006/relationships/image" Target="../media/image14.png"/><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99" Type="http://schemas.openxmlformats.org/officeDocument/2006/relationships/notesSlide" Target="../notesSlides/notesSlide12.xml"/><Relationship Id="rId98" Type="http://schemas.openxmlformats.org/officeDocument/2006/relationships/slideLayout" Target="../slideLayouts/slideLayout1.xml"/><Relationship Id="rId97" Type="http://schemas.openxmlformats.org/officeDocument/2006/relationships/image" Target="../media/image71.png"/><Relationship Id="rId96" Type="http://schemas.openxmlformats.org/officeDocument/2006/relationships/customXml" Target="../ink/ink66.xml"/><Relationship Id="rId95" Type="http://schemas.openxmlformats.org/officeDocument/2006/relationships/image" Target="../media/image70.png"/><Relationship Id="rId94" Type="http://schemas.openxmlformats.org/officeDocument/2006/relationships/customXml" Target="../ink/ink65.xml"/><Relationship Id="rId93" Type="http://schemas.openxmlformats.org/officeDocument/2006/relationships/image" Target="../media/image69.png"/><Relationship Id="rId92" Type="http://schemas.openxmlformats.org/officeDocument/2006/relationships/customXml" Target="../ink/ink64.xml"/><Relationship Id="rId91" Type="http://schemas.openxmlformats.org/officeDocument/2006/relationships/image" Target="../media/image68.png"/><Relationship Id="rId90" Type="http://schemas.openxmlformats.org/officeDocument/2006/relationships/customXml" Target="../ink/ink63.xml"/><Relationship Id="rId9" Type="http://schemas.openxmlformats.org/officeDocument/2006/relationships/image" Target="../media/image27.png"/><Relationship Id="rId89" Type="http://schemas.openxmlformats.org/officeDocument/2006/relationships/image" Target="../media/image67.png"/><Relationship Id="rId88" Type="http://schemas.openxmlformats.org/officeDocument/2006/relationships/customXml" Target="../ink/ink62.xml"/><Relationship Id="rId87" Type="http://schemas.openxmlformats.org/officeDocument/2006/relationships/image" Target="../media/image66.png"/><Relationship Id="rId86" Type="http://schemas.openxmlformats.org/officeDocument/2006/relationships/customXml" Target="../ink/ink61.xml"/><Relationship Id="rId85" Type="http://schemas.openxmlformats.org/officeDocument/2006/relationships/image" Target="../media/image65.png"/><Relationship Id="rId84" Type="http://schemas.openxmlformats.org/officeDocument/2006/relationships/customXml" Target="../ink/ink60.xml"/><Relationship Id="rId83" Type="http://schemas.openxmlformats.org/officeDocument/2006/relationships/image" Target="../media/image64.png"/><Relationship Id="rId82" Type="http://schemas.openxmlformats.org/officeDocument/2006/relationships/customXml" Target="../ink/ink59.xml"/><Relationship Id="rId81" Type="http://schemas.openxmlformats.org/officeDocument/2006/relationships/image" Target="../media/image63.png"/><Relationship Id="rId80" Type="http://schemas.openxmlformats.org/officeDocument/2006/relationships/customXml" Target="../ink/ink58.xml"/><Relationship Id="rId8" Type="http://schemas.openxmlformats.org/officeDocument/2006/relationships/customXml" Target="../ink/ink22.xml"/><Relationship Id="rId79" Type="http://schemas.openxmlformats.org/officeDocument/2006/relationships/image" Target="../media/image62.png"/><Relationship Id="rId78" Type="http://schemas.openxmlformats.org/officeDocument/2006/relationships/customXml" Target="../ink/ink57.xml"/><Relationship Id="rId77" Type="http://schemas.openxmlformats.org/officeDocument/2006/relationships/image" Target="../media/image61.png"/><Relationship Id="rId76" Type="http://schemas.openxmlformats.org/officeDocument/2006/relationships/customXml" Target="../ink/ink56.xml"/><Relationship Id="rId75" Type="http://schemas.openxmlformats.org/officeDocument/2006/relationships/image" Target="../media/image60.png"/><Relationship Id="rId74" Type="http://schemas.openxmlformats.org/officeDocument/2006/relationships/customXml" Target="../ink/ink55.xml"/><Relationship Id="rId73" Type="http://schemas.openxmlformats.org/officeDocument/2006/relationships/image" Target="../media/image59.png"/><Relationship Id="rId72" Type="http://schemas.openxmlformats.org/officeDocument/2006/relationships/customXml" Target="../ink/ink54.xml"/><Relationship Id="rId71" Type="http://schemas.openxmlformats.org/officeDocument/2006/relationships/image" Target="../media/image58.png"/><Relationship Id="rId70" Type="http://schemas.openxmlformats.org/officeDocument/2006/relationships/customXml" Target="../ink/ink53.xml"/><Relationship Id="rId7" Type="http://schemas.openxmlformats.org/officeDocument/2006/relationships/image" Target="../media/image26.png"/><Relationship Id="rId69" Type="http://schemas.openxmlformats.org/officeDocument/2006/relationships/image" Target="../media/image57.png"/><Relationship Id="rId68" Type="http://schemas.openxmlformats.org/officeDocument/2006/relationships/customXml" Target="../ink/ink52.xml"/><Relationship Id="rId67" Type="http://schemas.openxmlformats.org/officeDocument/2006/relationships/image" Target="../media/image56.png"/><Relationship Id="rId66" Type="http://schemas.openxmlformats.org/officeDocument/2006/relationships/customXml" Target="../ink/ink51.xml"/><Relationship Id="rId65" Type="http://schemas.openxmlformats.org/officeDocument/2006/relationships/image" Target="../media/image55.png"/><Relationship Id="rId64" Type="http://schemas.openxmlformats.org/officeDocument/2006/relationships/customXml" Target="../ink/ink50.xml"/><Relationship Id="rId63" Type="http://schemas.openxmlformats.org/officeDocument/2006/relationships/image" Target="../media/image54.png"/><Relationship Id="rId62" Type="http://schemas.openxmlformats.org/officeDocument/2006/relationships/customXml" Target="../ink/ink49.xml"/><Relationship Id="rId61" Type="http://schemas.openxmlformats.org/officeDocument/2006/relationships/image" Target="../media/image53.png"/><Relationship Id="rId60" Type="http://schemas.openxmlformats.org/officeDocument/2006/relationships/customXml" Target="../ink/ink48.xml"/><Relationship Id="rId6" Type="http://schemas.openxmlformats.org/officeDocument/2006/relationships/customXml" Target="../ink/ink21.xml"/><Relationship Id="rId59" Type="http://schemas.openxmlformats.org/officeDocument/2006/relationships/image" Target="../media/image52.png"/><Relationship Id="rId58" Type="http://schemas.openxmlformats.org/officeDocument/2006/relationships/customXml" Target="../ink/ink47.xml"/><Relationship Id="rId57" Type="http://schemas.openxmlformats.org/officeDocument/2006/relationships/image" Target="../media/image51.png"/><Relationship Id="rId56" Type="http://schemas.openxmlformats.org/officeDocument/2006/relationships/customXml" Target="../ink/ink46.xml"/><Relationship Id="rId55" Type="http://schemas.openxmlformats.org/officeDocument/2006/relationships/image" Target="../media/image50.png"/><Relationship Id="rId54" Type="http://schemas.openxmlformats.org/officeDocument/2006/relationships/customXml" Target="../ink/ink45.xml"/><Relationship Id="rId53" Type="http://schemas.openxmlformats.org/officeDocument/2006/relationships/image" Target="../media/image49.png"/><Relationship Id="rId52" Type="http://schemas.openxmlformats.org/officeDocument/2006/relationships/customXml" Target="../ink/ink44.xml"/><Relationship Id="rId51" Type="http://schemas.openxmlformats.org/officeDocument/2006/relationships/image" Target="../media/image48.png"/><Relationship Id="rId50" Type="http://schemas.openxmlformats.org/officeDocument/2006/relationships/customXml" Target="../ink/ink43.xml"/><Relationship Id="rId5" Type="http://schemas.openxmlformats.org/officeDocument/2006/relationships/image" Target="../media/image25.png"/><Relationship Id="rId49" Type="http://schemas.openxmlformats.org/officeDocument/2006/relationships/image" Target="../media/image47.png"/><Relationship Id="rId48" Type="http://schemas.openxmlformats.org/officeDocument/2006/relationships/customXml" Target="../ink/ink42.xml"/><Relationship Id="rId47" Type="http://schemas.openxmlformats.org/officeDocument/2006/relationships/image" Target="../media/image46.png"/><Relationship Id="rId46" Type="http://schemas.openxmlformats.org/officeDocument/2006/relationships/customXml" Target="../ink/ink41.xml"/><Relationship Id="rId45" Type="http://schemas.openxmlformats.org/officeDocument/2006/relationships/image" Target="../media/image45.png"/><Relationship Id="rId44" Type="http://schemas.openxmlformats.org/officeDocument/2006/relationships/customXml" Target="../ink/ink40.xml"/><Relationship Id="rId43" Type="http://schemas.openxmlformats.org/officeDocument/2006/relationships/image" Target="../media/image44.png"/><Relationship Id="rId42" Type="http://schemas.openxmlformats.org/officeDocument/2006/relationships/customXml" Target="../ink/ink39.xml"/><Relationship Id="rId41" Type="http://schemas.openxmlformats.org/officeDocument/2006/relationships/image" Target="../media/image43.png"/><Relationship Id="rId40" Type="http://schemas.openxmlformats.org/officeDocument/2006/relationships/customXml" Target="../ink/ink38.xml"/><Relationship Id="rId4" Type="http://schemas.openxmlformats.org/officeDocument/2006/relationships/customXml" Target="../ink/ink20.xml"/><Relationship Id="rId39" Type="http://schemas.openxmlformats.org/officeDocument/2006/relationships/image" Target="../media/image42.png"/><Relationship Id="rId38" Type="http://schemas.openxmlformats.org/officeDocument/2006/relationships/customXml" Target="../ink/ink37.xml"/><Relationship Id="rId37" Type="http://schemas.openxmlformats.org/officeDocument/2006/relationships/image" Target="../media/image41.png"/><Relationship Id="rId36" Type="http://schemas.openxmlformats.org/officeDocument/2006/relationships/customXml" Target="../ink/ink36.xml"/><Relationship Id="rId35" Type="http://schemas.openxmlformats.org/officeDocument/2006/relationships/image" Target="../media/image40.png"/><Relationship Id="rId34" Type="http://schemas.openxmlformats.org/officeDocument/2006/relationships/customXml" Target="../ink/ink35.xml"/><Relationship Id="rId33" Type="http://schemas.openxmlformats.org/officeDocument/2006/relationships/image" Target="../media/image39.png"/><Relationship Id="rId32" Type="http://schemas.openxmlformats.org/officeDocument/2006/relationships/customXml" Target="../ink/ink34.xml"/><Relationship Id="rId31" Type="http://schemas.openxmlformats.org/officeDocument/2006/relationships/image" Target="../media/image38.png"/><Relationship Id="rId30" Type="http://schemas.openxmlformats.org/officeDocument/2006/relationships/customXml" Target="../ink/ink33.xml"/><Relationship Id="rId3" Type="http://schemas.openxmlformats.org/officeDocument/2006/relationships/image" Target="../media/image24.png"/><Relationship Id="rId29" Type="http://schemas.openxmlformats.org/officeDocument/2006/relationships/image" Target="../media/image37.png"/><Relationship Id="rId28" Type="http://schemas.openxmlformats.org/officeDocument/2006/relationships/customXml" Target="../ink/ink32.xml"/><Relationship Id="rId27" Type="http://schemas.openxmlformats.org/officeDocument/2006/relationships/image" Target="../media/image36.png"/><Relationship Id="rId26" Type="http://schemas.openxmlformats.org/officeDocument/2006/relationships/customXml" Target="../ink/ink31.xml"/><Relationship Id="rId25" Type="http://schemas.openxmlformats.org/officeDocument/2006/relationships/image" Target="../media/image35.png"/><Relationship Id="rId24" Type="http://schemas.openxmlformats.org/officeDocument/2006/relationships/customXml" Target="../ink/ink30.xml"/><Relationship Id="rId23" Type="http://schemas.openxmlformats.org/officeDocument/2006/relationships/image" Target="../media/image34.png"/><Relationship Id="rId22" Type="http://schemas.openxmlformats.org/officeDocument/2006/relationships/customXml" Target="../ink/ink29.xml"/><Relationship Id="rId21" Type="http://schemas.openxmlformats.org/officeDocument/2006/relationships/image" Target="../media/image33.png"/><Relationship Id="rId20" Type="http://schemas.openxmlformats.org/officeDocument/2006/relationships/customXml" Target="../ink/ink28.xml"/><Relationship Id="rId2" Type="http://schemas.openxmlformats.org/officeDocument/2006/relationships/customXml" Target="../ink/ink19.xml"/><Relationship Id="rId19" Type="http://schemas.openxmlformats.org/officeDocument/2006/relationships/image" Target="../media/image32.png"/><Relationship Id="rId18" Type="http://schemas.openxmlformats.org/officeDocument/2006/relationships/customXml" Target="../ink/ink27.xml"/><Relationship Id="rId17" Type="http://schemas.openxmlformats.org/officeDocument/2006/relationships/image" Target="../media/image31.png"/><Relationship Id="rId16" Type="http://schemas.openxmlformats.org/officeDocument/2006/relationships/customXml" Target="../ink/ink26.xml"/><Relationship Id="rId15" Type="http://schemas.openxmlformats.org/officeDocument/2006/relationships/image" Target="../media/image30.png"/><Relationship Id="rId14" Type="http://schemas.openxmlformats.org/officeDocument/2006/relationships/customXml" Target="../ink/ink25.xml"/><Relationship Id="rId13" Type="http://schemas.openxmlformats.org/officeDocument/2006/relationships/image" Target="../media/image29.png"/><Relationship Id="rId12" Type="http://schemas.openxmlformats.org/officeDocument/2006/relationships/customXml" Target="../ink/ink24.xml"/><Relationship Id="rId11" Type="http://schemas.openxmlformats.org/officeDocument/2006/relationships/image" Target="../media/image28.png"/><Relationship Id="rId10" Type="http://schemas.openxmlformats.org/officeDocument/2006/relationships/customXml" Target="../ink/ink23.xml"/><Relationship Id="rId1" Type="http://schemas.openxmlformats.org/officeDocument/2006/relationships/image" Target="../media/image2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9" Type="http://schemas.openxmlformats.org/officeDocument/2006/relationships/image" Target="../media/image76.png"/><Relationship Id="rId8" Type="http://schemas.openxmlformats.org/officeDocument/2006/relationships/customXml" Target="../ink/ink70.xml"/><Relationship Id="rId7" Type="http://schemas.openxmlformats.org/officeDocument/2006/relationships/image" Target="../media/image75.png"/><Relationship Id="rId6" Type="http://schemas.openxmlformats.org/officeDocument/2006/relationships/customXml" Target="../ink/ink69.xml"/><Relationship Id="rId5" Type="http://schemas.openxmlformats.org/officeDocument/2006/relationships/image" Target="../media/image74.png"/><Relationship Id="rId4" Type="http://schemas.openxmlformats.org/officeDocument/2006/relationships/customXml" Target="../ink/ink68.xml"/><Relationship Id="rId3" Type="http://schemas.openxmlformats.org/officeDocument/2006/relationships/image" Target="../media/image73.png"/><Relationship Id="rId2" Type="http://schemas.openxmlformats.org/officeDocument/2006/relationships/customXml" Target="../ink/ink67.xml"/><Relationship Id="rId11" Type="http://schemas.openxmlformats.org/officeDocument/2006/relationships/notesSlide" Target="../notesSlides/notesSlide14.xml"/><Relationship Id="rId10" Type="http://schemas.openxmlformats.org/officeDocument/2006/relationships/slideLayout" Target="../slideLayouts/slideLayout1.xml"/><Relationship Id="rId1" Type="http://schemas.openxmlformats.org/officeDocument/2006/relationships/image" Target="../media/image72.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9" Type="http://schemas.openxmlformats.org/officeDocument/2006/relationships/customXml" Target="../ink/ink73.xml"/><Relationship Id="rId8" Type="http://schemas.openxmlformats.org/officeDocument/2006/relationships/image" Target="../media/image78.png"/><Relationship Id="rId7" Type="http://schemas.openxmlformats.org/officeDocument/2006/relationships/customXml" Target="../ink/ink72.xml"/><Relationship Id="rId6" Type="http://schemas.openxmlformats.org/officeDocument/2006/relationships/image" Target="../media/image77.png"/><Relationship Id="rId5" Type="http://schemas.openxmlformats.org/officeDocument/2006/relationships/customXml" Target="../ink/ink71.xml"/><Relationship Id="rId4" Type="http://schemas.openxmlformats.org/officeDocument/2006/relationships/diagramColors" Target="../diagrams/colors3.xml"/><Relationship Id="rId3" Type="http://schemas.openxmlformats.org/officeDocument/2006/relationships/diagramQuickStyle" Target="../diagrams/quickStyle3.xml"/><Relationship Id="rId20" Type="http://schemas.openxmlformats.org/officeDocument/2006/relationships/notesSlide" Target="../notesSlides/notesSlide16.xml"/><Relationship Id="rId2" Type="http://schemas.openxmlformats.org/officeDocument/2006/relationships/diagramLayout" Target="../diagrams/layout3.xml"/><Relationship Id="rId19" Type="http://schemas.openxmlformats.org/officeDocument/2006/relationships/slideLayout" Target="../slideLayouts/slideLayout1.xml"/><Relationship Id="rId18" Type="http://schemas.openxmlformats.org/officeDocument/2006/relationships/image" Target="../media/image83.png"/><Relationship Id="rId17" Type="http://schemas.openxmlformats.org/officeDocument/2006/relationships/customXml" Target="../ink/ink77.xml"/><Relationship Id="rId16" Type="http://schemas.openxmlformats.org/officeDocument/2006/relationships/image" Target="../media/image82.png"/><Relationship Id="rId15" Type="http://schemas.openxmlformats.org/officeDocument/2006/relationships/customXml" Target="../ink/ink76.xml"/><Relationship Id="rId14" Type="http://schemas.openxmlformats.org/officeDocument/2006/relationships/image" Target="../media/image81.png"/><Relationship Id="rId13" Type="http://schemas.openxmlformats.org/officeDocument/2006/relationships/customXml" Target="../ink/ink75.xml"/><Relationship Id="rId12" Type="http://schemas.openxmlformats.org/officeDocument/2006/relationships/image" Target="../media/image80.png"/><Relationship Id="rId11" Type="http://schemas.openxmlformats.org/officeDocument/2006/relationships/customXml" Target="../ink/ink74.xml"/><Relationship Id="rId10" Type="http://schemas.openxmlformats.org/officeDocument/2006/relationships/image" Target="../media/image79.png"/><Relationship Id="rId1"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9" Type="http://schemas.openxmlformats.org/officeDocument/2006/relationships/customXml" Target="../ink/ink80.xml"/><Relationship Id="rId8" Type="http://schemas.openxmlformats.org/officeDocument/2006/relationships/image" Target="../media/image85.png"/><Relationship Id="rId7" Type="http://schemas.openxmlformats.org/officeDocument/2006/relationships/customXml" Target="../ink/ink79.xml"/><Relationship Id="rId6" Type="http://schemas.openxmlformats.org/officeDocument/2006/relationships/image" Target="../media/image84.png"/><Relationship Id="rId5" Type="http://schemas.openxmlformats.org/officeDocument/2006/relationships/customXml" Target="../ink/ink78.xml"/><Relationship Id="rId4" Type="http://schemas.openxmlformats.org/officeDocument/2006/relationships/diagramColors" Target="../diagrams/colors4.xml"/><Relationship Id="rId3" Type="http://schemas.openxmlformats.org/officeDocument/2006/relationships/diagramQuickStyle" Target="../diagrams/quickStyle4.xml"/><Relationship Id="rId20" Type="http://schemas.openxmlformats.org/officeDocument/2006/relationships/notesSlide" Target="../notesSlides/notesSlide17.xml"/><Relationship Id="rId2" Type="http://schemas.openxmlformats.org/officeDocument/2006/relationships/diagramLayout" Target="../diagrams/layout4.xml"/><Relationship Id="rId19" Type="http://schemas.openxmlformats.org/officeDocument/2006/relationships/slideLayout" Target="../slideLayouts/slideLayout1.xml"/><Relationship Id="rId18" Type="http://schemas.openxmlformats.org/officeDocument/2006/relationships/image" Target="../media/image90.png"/><Relationship Id="rId17" Type="http://schemas.openxmlformats.org/officeDocument/2006/relationships/customXml" Target="../ink/ink84.xml"/><Relationship Id="rId16" Type="http://schemas.openxmlformats.org/officeDocument/2006/relationships/image" Target="../media/image89.png"/><Relationship Id="rId15" Type="http://schemas.openxmlformats.org/officeDocument/2006/relationships/customXml" Target="../ink/ink83.xml"/><Relationship Id="rId14" Type="http://schemas.openxmlformats.org/officeDocument/2006/relationships/image" Target="../media/image88.png"/><Relationship Id="rId13" Type="http://schemas.openxmlformats.org/officeDocument/2006/relationships/customXml" Target="../ink/ink82.xml"/><Relationship Id="rId12" Type="http://schemas.openxmlformats.org/officeDocument/2006/relationships/image" Target="../media/image87.png"/><Relationship Id="rId11" Type="http://schemas.openxmlformats.org/officeDocument/2006/relationships/customXml" Target="../ink/ink81.xml"/><Relationship Id="rId10" Type="http://schemas.openxmlformats.org/officeDocument/2006/relationships/image" Target="../media/image86.png"/><Relationship Id="rId1" Type="http://schemas.openxmlformats.org/officeDocument/2006/relationships/diagramData" Target="../diagrams/data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91.GIF"/></Relationships>
</file>

<file path=ppt/slides/_rels/slide21.xml.rels><?xml version="1.0" encoding="UTF-8" standalone="yes"?>
<Relationships xmlns="http://schemas.openxmlformats.org/package/2006/relationships"><Relationship Id="rId9" Type="http://schemas.openxmlformats.org/officeDocument/2006/relationships/customXml" Target="../ink/ink89.xml"/><Relationship Id="rId8" Type="http://schemas.openxmlformats.org/officeDocument/2006/relationships/image" Target="../media/image95.png"/><Relationship Id="rId7" Type="http://schemas.openxmlformats.org/officeDocument/2006/relationships/customXml" Target="../ink/ink88.xml"/><Relationship Id="rId6" Type="http://schemas.openxmlformats.org/officeDocument/2006/relationships/image" Target="../media/image94.png"/><Relationship Id="rId5" Type="http://schemas.openxmlformats.org/officeDocument/2006/relationships/customXml" Target="../ink/ink87.xml"/><Relationship Id="rId4" Type="http://schemas.openxmlformats.org/officeDocument/2006/relationships/image" Target="../media/image93.png"/><Relationship Id="rId3" Type="http://schemas.openxmlformats.org/officeDocument/2006/relationships/customXml" Target="../ink/ink86.xml"/><Relationship Id="rId2" Type="http://schemas.openxmlformats.org/officeDocument/2006/relationships/image" Target="../media/image92.png"/><Relationship Id="rId15" Type="http://schemas.openxmlformats.org/officeDocument/2006/relationships/slideLayout" Target="../slideLayouts/slideLayout2.xml"/><Relationship Id="rId14" Type="http://schemas.openxmlformats.org/officeDocument/2006/relationships/image" Target="../media/image98.png"/><Relationship Id="rId13" Type="http://schemas.openxmlformats.org/officeDocument/2006/relationships/customXml" Target="../ink/ink91.xml"/><Relationship Id="rId12" Type="http://schemas.openxmlformats.org/officeDocument/2006/relationships/image" Target="../media/image97.png"/><Relationship Id="rId11" Type="http://schemas.openxmlformats.org/officeDocument/2006/relationships/customXml" Target="../ink/ink90.xml"/><Relationship Id="rId10" Type="http://schemas.openxmlformats.org/officeDocument/2006/relationships/image" Target="../media/image96.png"/><Relationship Id="rId1" Type="http://schemas.openxmlformats.org/officeDocument/2006/relationships/customXml" Target="../ink/ink85.xml"/></Relationships>
</file>

<file path=ppt/slides/_rels/slide22.xml.rels><?xml version="1.0" encoding="UTF-8" standalone="yes"?>
<Relationships xmlns="http://schemas.openxmlformats.org/package/2006/relationships"><Relationship Id="rId9" Type="http://schemas.openxmlformats.org/officeDocument/2006/relationships/customXml" Target="../ink/ink92.xml"/><Relationship Id="rId8" Type="http://schemas.openxmlformats.org/officeDocument/2006/relationships/image" Target="../media/image102.wmf"/><Relationship Id="rId7" Type="http://schemas.openxmlformats.org/officeDocument/2006/relationships/oleObject" Target="../embeddings/oleObject4.bin"/><Relationship Id="rId6" Type="http://schemas.openxmlformats.org/officeDocument/2006/relationships/image" Target="../media/image101.wmf"/><Relationship Id="rId5" Type="http://schemas.openxmlformats.org/officeDocument/2006/relationships/oleObject" Target="../embeddings/oleObject3.bin"/><Relationship Id="rId4" Type="http://schemas.openxmlformats.org/officeDocument/2006/relationships/image" Target="../media/image100.wmf"/><Relationship Id="rId3" Type="http://schemas.openxmlformats.org/officeDocument/2006/relationships/oleObject" Target="../embeddings/oleObject2.bin"/><Relationship Id="rId2" Type="http://schemas.openxmlformats.org/officeDocument/2006/relationships/image" Target="../media/image99.wmf"/><Relationship Id="rId14" Type="http://schemas.openxmlformats.org/officeDocument/2006/relationships/vmlDrawing" Target="../drawings/vmlDrawing1.vml"/><Relationship Id="rId13" Type="http://schemas.openxmlformats.org/officeDocument/2006/relationships/slideLayout" Target="../slideLayouts/slideLayout2.xml"/><Relationship Id="rId12" Type="http://schemas.openxmlformats.org/officeDocument/2006/relationships/image" Target="../media/image104.png"/><Relationship Id="rId11" Type="http://schemas.openxmlformats.org/officeDocument/2006/relationships/customXml" Target="../ink/ink93.xml"/><Relationship Id="rId10" Type="http://schemas.openxmlformats.org/officeDocument/2006/relationships/image" Target="../media/image103.png"/><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9" Type="http://schemas.openxmlformats.org/officeDocument/2006/relationships/customXml" Target="../ink/ink97.xml"/><Relationship Id="rId8" Type="http://schemas.openxmlformats.org/officeDocument/2006/relationships/image" Target="../media/image107.png"/><Relationship Id="rId7" Type="http://schemas.openxmlformats.org/officeDocument/2006/relationships/customXml" Target="../ink/ink96.xml"/><Relationship Id="rId6" Type="http://schemas.openxmlformats.org/officeDocument/2006/relationships/image" Target="../media/image106.png"/><Relationship Id="rId5" Type="http://schemas.openxmlformats.org/officeDocument/2006/relationships/customXml" Target="../ink/ink95.xml"/><Relationship Id="rId4" Type="http://schemas.openxmlformats.org/officeDocument/2006/relationships/image" Target="../media/image105.png"/><Relationship Id="rId3" Type="http://schemas.openxmlformats.org/officeDocument/2006/relationships/customXml" Target="../ink/ink94.xml"/><Relationship Id="rId2" Type="http://schemas.openxmlformats.org/officeDocument/2006/relationships/image" Target="../media/image101.wmf"/><Relationship Id="rId14" Type="http://schemas.openxmlformats.org/officeDocument/2006/relationships/vmlDrawing" Target="../drawings/vmlDrawing2.vml"/><Relationship Id="rId13" Type="http://schemas.openxmlformats.org/officeDocument/2006/relationships/slideLayout" Target="../slideLayouts/slideLayout6.xml"/><Relationship Id="rId12" Type="http://schemas.openxmlformats.org/officeDocument/2006/relationships/image" Target="../media/image109.png"/><Relationship Id="rId11" Type="http://schemas.openxmlformats.org/officeDocument/2006/relationships/customXml" Target="../ink/ink98.xml"/><Relationship Id="rId10" Type="http://schemas.openxmlformats.org/officeDocument/2006/relationships/image" Target="../media/image108.png"/><Relationship Id="rId1"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0.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6.png"/><Relationship Id="rId7" Type="http://schemas.openxmlformats.org/officeDocument/2006/relationships/customXml" Target="../ink/ink4.xml"/><Relationship Id="rId6" Type="http://schemas.openxmlformats.org/officeDocument/2006/relationships/image" Target="../media/image5.png"/><Relationship Id="rId5" Type="http://schemas.openxmlformats.org/officeDocument/2006/relationships/customXml" Target="../ink/ink3.xml"/><Relationship Id="rId4" Type="http://schemas.openxmlformats.org/officeDocument/2006/relationships/image" Target="../media/image4.png"/><Relationship Id="rId3" Type="http://schemas.openxmlformats.org/officeDocument/2006/relationships/customXml" Target="../ink/ink2.xml"/><Relationship Id="rId2" Type="http://schemas.openxmlformats.org/officeDocument/2006/relationships/image" Target="../media/image3.png"/><Relationship Id="rId14" Type="http://schemas.openxmlformats.org/officeDocument/2006/relationships/notesSlide" Target="../notesSlides/notesSlide7.xml"/><Relationship Id="rId13" Type="http://schemas.openxmlformats.org/officeDocument/2006/relationships/slideLayout" Target="../slideLayouts/slideLayout1.xml"/><Relationship Id="rId12" Type="http://schemas.openxmlformats.org/officeDocument/2006/relationships/image" Target="../media/image8.png"/><Relationship Id="rId11" Type="http://schemas.openxmlformats.org/officeDocument/2006/relationships/customXml" Target="../ink/ink6.xml"/><Relationship Id="rId10" Type="http://schemas.openxmlformats.org/officeDocument/2006/relationships/image" Target="../media/image7.png"/><Relationship Id="rId1" Type="http://schemas.openxmlformats.org/officeDocument/2006/relationships/customXml" Target="../ink/ink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chemeClr val="accent6">
                <a:lumMod val="20000"/>
                <a:lumOff val="80000"/>
              </a:schemeClr>
            </a:gs>
            <a:gs pos="74000">
              <a:schemeClr val="accent6">
                <a:lumMod val="45000"/>
                <a:lumOff val="55000"/>
              </a:schemeClr>
            </a:gs>
            <a:gs pos="100000">
              <a:schemeClr val="accent6">
                <a:lumMod val="45000"/>
                <a:lumOff val="55000"/>
              </a:schemeClr>
            </a:gs>
            <a:gs pos="100000">
              <a:schemeClr val="accent6">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874591" y="1222429"/>
            <a:ext cx="9144000" cy="2387600"/>
          </a:xfrm>
        </p:spPr>
        <p:txBody>
          <a:bodyPr>
            <a:normAutofit/>
          </a:bodyPr>
          <a:lstStyle/>
          <a:p>
            <a:r>
              <a:rPr lang="zh-CN" altLang="en-US" sz="4400" dirty="0" smtClean="0">
                <a:solidFill>
                  <a:srgbClr val="FF0000"/>
                </a:solidFill>
                <a:latin typeface="华文行楷" pitchFamily="2" charset="-122"/>
                <a:ea typeface="华文行楷" pitchFamily="2" charset="-122"/>
              </a:rPr>
              <a:t>第九章   </a:t>
            </a:r>
            <a:r>
              <a:rPr lang="zh-CN" altLang="en-US" sz="4400" dirty="0">
                <a:solidFill>
                  <a:srgbClr val="FF0000"/>
                </a:solidFill>
                <a:latin typeface="华文行楷" pitchFamily="2" charset="-122"/>
                <a:ea typeface="华文行楷" pitchFamily="2" charset="-122"/>
              </a:rPr>
              <a:t>宏观经济政策</a:t>
            </a:r>
            <a:br>
              <a:rPr lang="zh-CN" altLang="en-US" dirty="0">
                <a:solidFill>
                  <a:srgbClr val="002060"/>
                </a:solidFill>
                <a:latin typeface="华文行楷" pitchFamily="2" charset="-122"/>
                <a:ea typeface="华文行楷" pitchFamily="2" charset="-122"/>
              </a:rPr>
            </a:br>
            <a:endParaRPr lang="zh-CN" altLang="en-US" dirty="0"/>
          </a:p>
        </p:txBody>
      </p:sp>
      <p:sp>
        <p:nvSpPr>
          <p:cNvPr id="4" name="Rectangle 1"/>
          <p:cNvSpPr>
            <a:spLocks noChangeArrowheads="1"/>
          </p:cNvSpPr>
          <p:nvPr/>
        </p:nvSpPr>
        <p:spPr bwMode="auto">
          <a:xfrm>
            <a:off x="6814289" y="4070309"/>
            <a:ext cx="248786" cy="456535"/>
          </a:xfrm>
          <a:prstGeom prst="rect">
            <a:avLst/>
          </a:prstGeom>
          <a:noFill/>
          <a:ln w="9525">
            <a:noFill/>
            <a:miter lim="800000"/>
          </a:ln>
          <a:effectLst/>
        </p:spPr>
        <p:txBody>
          <a:bodyPr vert="horz" wrap="none" lIns="91440" tIns="45720" rIns="91440" bIns="45720" numCol="1" anchor="ctr" anchorCtr="0" compatLnSpc="1">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1" i="0" u="none" strike="noStrike" cap="none" normalizeH="0" baseline="0" dirty="0" smtClean="0">
                <a:ln>
                  <a:noFill/>
                </a:ln>
                <a:solidFill>
                  <a:srgbClr val="002060"/>
                </a:solidFill>
                <a:effectLst/>
                <a:latin typeface="Arial" charset="0"/>
                <a:ea typeface="宋体" charset="-122"/>
                <a:cs typeface="宋体" charset="-122"/>
              </a:rPr>
              <a:t> </a:t>
            </a:r>
            <a:endParaRPr kumimoji="0" lang="zh-CN" sz="800" b="0" i="0" u="none" strike="noStrike" cap="none" normalizeH="0" baseline="0" dirty="0" smtClean="0">
              <a:ln>
                <a:noFill/>
              </a:ln>
              <a:solidFill>
                <a:srgbClr val="002060"/>
              </a:solidFill>
              <a:effectLst/>
              <a:latin typeface="Arial" charset="0"/>
              <a:ea typeface="宋体" charset="-122"/>
              <a:cs typeface="宋体"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64640" y="2422842"/>
            <a:ext cx="9144000" cy="3226117"/>
          </a:xfrm>
        </p:spPr>
        <p:txBody>
          <a:bodyPr>
            <a:normAutofit fontScale="90000"/>
          </a:bodyPr>
          <a:lstStyle/>
          <a:p>
            <a:pPr>
              <a:lnSpc>
                <a:spcPct val="150000"/>
              </a:lnSpc>
            </a:pPr>
            <a:br>
              <a:rPr lang="en-US" altLang="zh-CN" sz="4000" dirty="0">
                <a:solidFill>
                  <a:srgbClr val="002060"/>
                </a:solidFill>
                <a:latin typeface="华文行楷" pitchFamily="2" charset="-122"/>
                <a:ea typeface="华文行楷" pitchFamily="2" charset="-122"/>
              </a:rPr>
            </a:br>
            <a:r>
              <a:rPr lang="zh-CN" altLang="en-US" sz="5300" dirty="0">
                <a:solidFill>
                  <a:srgbClr val="FF0066"/>
                </a:solidFill>
                <a:latin typeface="华文行楷" pitchFamily="2" charset="-122"/>
                <a:ea typeface="华文行楷" pitchFamily="2" charset="-122"/>
              </a:rPr>
              <a:t>第二节   财政政策</a:t>
            </a:r>
            <a:br>
              <a:rPr lang="zh-CN" altLang="en-US" sz="5300" dirty="0">
                <a:solidFill>
                  <a:srgbClr val="FF0066"/>
                </a:solidFill>
                <a:latin typeface="华文行楷" pitchFamily="2" charset="-122"/>
                <a:ea typeface="华文行楷" pitchFamily="2" charset="-122"/>
              </a:rPr>
            </a:br>
            <a:br>
              <a:rPr lang="zh-CN" altLang="en-US" sz="5300" dirty="0">
                <a:solidFill>
                  <a:srgbClr val="002060"/>
                </a:solidFill>
                <a:latin typeface="华文行楷" pitchFamily="2" charset="-122"/>
                <a:ea typeface="华文行楷" pitchFamily="2" charset="-122"/>
              </a:rPr>
            </a:br>
            <a:endParaRPr lang="zh-CN" altLang="en-US" sz="5300" dirty="0">
              <a:solidFill>
                <a:srgbClr val="002060"/>
              </a:solidFill>
              <a:latin typeface="华文行楷" pitchFamily="2" charset="-122"/>
              <a:ea typeface="华文行楷"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alpha val="97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34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9787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itchFamily="2" charset="-122"/>
                <a:ea typeface="华文行楷" pitchFamily="2" charset="-122"/>
                <a:sym typeface="+mn-ea"/>
              </a:rPr>
              <a:t>财政政策工具</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sp>
        <p:nvSpPr>
          <p:cNvPr id="47" name="文本框 46"/>
          <p:cNvSpPr txBox="1"/>
          <p:nvPr/>
        </p:nvSpPr>
        <p:spPr>
          <a:xfrm>
            <a:off x="1306025" y="1030212"/>
            <a:ext cx="8956733" cy="2123658"/>
          </a:xfrm>
          <a:prstGeom prst="rect">
            <a:avLst/>
          </a:prstGeom>
          <a:noFill/>
        </p:spPr>
        <p:txBody>
          <a:bodyPr wrap="square" rtlCol="0">
            <a:spAutoFit/>
          </a:bodyPr>
          <a:lstStyle/>
          <a:p>
            <a:pPr algn="just">
              <a:lnSpc>
                <a:spcPct val="150000"/>
              </a:lnSpc>
            </a:pPr>
            <a:r>
              <a:rPr lang="zh-CN" altLang="en-US" sz="2400" dirty="0">
                <a:solidFill>
                  <a:srgbClr val="FF0000"/>
                </a:solidFill>
                <a:latin typeface="微软雅黑" pitchFamily="34" charset="-122"/>
                <a:ea typeface="微软雅黑" pitchFamily="34" charset="-122"/>
              </a:rPr>
              <a:t>政府支出：</a:t>
            </a:r>
            <a:r>
              <a:rPr lang="zh-CN" altLang="en-US" sz="2000" dirty="0" smtClean="0">
                <a:latin typeface="微软雅黑" pitchFamily="34" charset="-122"/>
                <a:ea typeface="微软雅黑" pitchFamily="34" charset="-122"/>
              </a:rPr>
              <a:t>是指一</a:t>
            </a:r>
            <a:r>
              <a:rPr lang="zh-CN" altLang="en-US" sz="2000" dirty="0">
                <a:latin typeface="微软雅黑" pitchFamily="34" charset="-122"/>
                <a:ea typeface="微软雅黑" pitchFamily="34" charset="-122"/>
              </a:rPr>
              <a:t>国在一定时期内各级政府的支出总和，包括政府购买、转移支付和公债利息等。</a:t>
            </a:r>
            <a:endParaRPr lang="en-US" altLang="zh-CN" sz="2000" dirty="0">
              <a:latin typeface="微软雅黑" pitchFamily="34" charset="-122"/>
              <a:ea typeface="微软雅黑" pitchFamily="34" charset="-122"/>
            </a:endParaRPr>
          </a:p>
          <a:p>
            <a:pPr algn="just">
              <a:lnSpc>
                <a:spcPct val="150000"/>
              </a:lnSpc>
            </a:pPr>
            <a:r>
              <a:rPr lang="zh-CN" altLang="en-US" sz="2400" dirty="0" smtClean="0">
                <a:solidFill>
                  <a:srgbClr val="FF0000"/>
                </a:solidFill>
                <a:latin typeface="微软雅黑" pitchFamily="34" charset="-122"/>
                <a:ea typeface="微软雅黑" pitchFamily="34" charset="-122"/>
              </a:rPr>
              <a:t>政府收入：</a:t>
            </a:r>
            <a:r>
              <a:rPr lang="zh-CN" altLang="en-US" sz="2000" dirty="0">
                <a:latin typeface="微软雅黑" pitchFamily="34" charset="-122"/>
                <a:ea typeface="微软雅黑" pitchFamily="34" charset="-122"/>
              </a:rPr>
              <a:t>对政府通过征税、对公共物品或服务的使用者收费以及在金融市场借债（发行公债）等方式来获得政府收入。</a:t>
            </a:r>
            <a:endParaRPr lang="en-US" altLang="zh-CN" sz="2000" dirty="0">
              <a:latin typeface="微软雅黑" pitchFamily="34" charset="-122"/>
              <a:ea typeface="微软雅黑" pitchFamily="34"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5882" y="3153870"/>
            <a:ext cx="5583937" cy="3229551"/>
          </a:xfrm>
          <a:prstGeom prst="rect">
            <a:avLst/>
          </a:prstGeom>
          <a:ln>
            <a:solidFill>
              <a:srgbClr val="FF0000"/>
            </a:solidFill>
          </a:ln>
        </p:spPr>
      </p:pic>
      <p:sp>
        <p:nvSpPr>
          <p:cNvPr id="10" name="文本框 9"/>
          <p:cNvSpPr txBox="1"/>
          <p:nvPr/>
        </p:nvSpPr>
        <p:spPr>
          <a:xfrm>
            <a:off x="2235200" y="6439581"/>
            <a:ext cx="3911600" cy="338554"/>
          </a:xfrm>
          <a:prstGeom prst="rect">
            <a:avLst/>
          </a:prstGeom>
          <a:noFill/>
        </p:spPr>
        <p:txBody>
          <a:bodyPr wrap="square" rtlCol="0">
            <a:spAutoFit/>
          </a:bodyPr>
          <a:lstStyle/>
          <a:p>
            <a:r>
              <a:rPr lang="zh-CN" altLang="en-US" sz="1600" dirty="0">
                <a:latin typeface="微软雅黑" pitchFamily="34" charset="-122"/>
                <a:ea typeface="微软雅黑" pitchFamily="34" charset="-122"/>
              </a:rPr>
              <a:t>美国联邦、州和地方政府开支</a:t>
            </a:r>
            <a:endParaRPr lang="zh-CN" altLang="en-US" sz="1600" dirty="0">
              <a:latin typeface="微软雅黑" pitchFamily="34" charset="-122"/>
              <a:ea typeface="微软雅黑" pitchFamily="34" charset="-122"/>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1562" y="3153870"/>
            <a:ext cx="4880722" cy="3285711"/>
          </a:xfrm>
          <a:prstGeom prst="rect">
            <a:avLst/>
          </a:prstGeom>
          <a:ln>
            <a:solidFill>
              <a:srgbClr val="FF0000"/>
            </a:solidFill>
          </a:ln>
        </p:spPr>
      </p:pic>
      <p:sp>
        <p:nvSpPr>
          <p:cNvPr id="11" name="文本框 10"/>
          <p:cNvSpPr txBox="1"/>
          <p:nvPr/>
        </p:nvSpPr>
        <p:spPr>
          <a:xfrm>
            <a:off x="8148320" y="6478508"/>
            <a:ext cx="3911600" cy="338554"/>
          </a:xfrm>
          <a:prstGeom prst="rect">
            <a:avLst/>
          </a:prstGeom>
          <a:noFill/>
        </p:spPr>
        <p:txBody>
          <a:bodyPr wrap="square" rtlCol="0">
            <a:spAutoFit/>
          </a:bodyPr>
          <a:lstStyle/>
          <a:p>
            <a:r>
              <a:rPr lang="zh-CN" altLang="en-US" sz="1600" dirty="0">
                <a:latin typeface="微软雅黑" pitchFamily="34" charset="-122"/>
                <a:ea typeface="微软雅黑" pitchFamily="34" charset="-122"/>
              </a:rPr>
              <a:t>美国政府债务变化</a:t>
            </a:r>
            <a:endParaRPr lang="zh-CN" altLang="en-US" sz="1600" dirty="0">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r:id="rId3" p14:bwMode="auto">
            <p14:nvContentPartPr>
              <p14:cNvPr id="7" name="墨迹 6"/>
              <p14:cNvContentPartPr/>
              <p14:nvPr/>
            </p14:nvContentPartPr>
            <p14:xfrm>
              <a:off x="960216" y="1360627"/>
              <a:ext cx="246912" cy="224942"/>
            </p14:xfrm>
          </p:contentPart>
        </mc:Choice>
        <mc:Fallback xmlns="">
          <p:pic>
            <p:nvPicPr>
              <p:cNvPr id="7" name="墨迹 6"/>
            </p:nvPicPr>
            <p:blipFill>
              <a:blip r:embed="rId4"/>
            </p:blipFill>
            <p:spPr>
              <a:xfrm>
                <a:off x="960216" y="1360627"/>
                <a:ext cx="246912" cy="224942"/>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1108363" y="1426463"/>
              <a:ext cx="5487" cy="104242"/>
            </p14:xfrm>
          </p:contentPart>
        </mc:Choice>
        <mc:Fallback xmlns="">
          <p:pic>
            <p:nvPicPr>
              <p:cNvPr id="8" name="墨迹 7"/>
            </p:nvPicPr>
            <p:blipFill>
              <a:blip r:embed="rId6"/>
            </p:blipFill>
            <p:spPr>
              <a:xfrm>
                <a:off x="1108363" y="1426463"/>
                <a:ext cx="5487" cy="104242"/>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2" name="墨迹 11"/>
              <p14:cNvContentPartPr/>
              <p14:nvPr/>
            </p14:nvContentPartPr>
            <p14:xfrm>
              <a:off x="987650" y="2353665"/>
              <a:ext cx="203017" cy="208483"/>
            </p14:xfrm>
          </p:contentPart>
        </mc:Choice>
        <mc:Fallback xmlns="">
          <p:pic>
            <p:nvPicPr>
              <p:cNvPr id="12" name="墨迹 11"/>
            </p:nvPicPr>
            <p:blipFill>
              <a:blip r:embed="rId8"/>
            </p:blipFill>
            <p:spPr>
              <a:xfrm>
                <a:off x="987650" y="2353665"/>
                <a:ext cx="203017" cy="208483"/>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3" name="墨迹 12"/>
              <p14:cNvContentPartPr/>
              <p14:nvPr/>
            </p14:nvContentPartPr>
            <p14:xfrm>
              <a:off x="1042520" y="2441448"/>
              <a:ext cx="54869" cy="93268"/>
            </p14:xfrm>
          </p:contentPart>
        </mc:Choice>
        <mc:Fallback xmlns="">
          <p:pic>
            <p:nvPicPr>
              <p:cNvPr id="13" name="墨迹 12"/>
            </p:nvPicPr>
            <p:blipFill>
              <a:blip r:embed="rId10"/>
            </p:blipFill>
            <p:spPr>
              <a:xfrm>
                <a:off x="1042520" y="2441448"/>
                <a:ext cx="54869" cy="93268"/>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4" name="墨迹 13"/>
              <p14:cNvContentPartPr/>
              <p14:nvPr/>
            </p14:nvContentPartPr>
            <p14:xfrm>
              <a:off x="8406005" y="1087678"/>
              <a:ext cx="274347" cy="185166"/>
            </p14:xfrm>
          </p:contentPart>
        </mc:Choice>
        <mc:Fallback xmlns="">
          <p:pic>
            <p:nvPicPr>
              <p:cNvPr id="14" name="墨迹 13"/>
            </p:nvPicPr>
            <p:blipFill>
              <a:blip r:embed="rId12"/>
            </p:blipFill>
            <p:spPr>
              <a:xfrm>
                <a:off x="8406005" y="1087678"/>
                <a:ext cx="274347" cy="185166"/>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8526717" y="1185062"/>
              <a:ext cx="5487" cy="104242"/>
            </p14:xfrm>
          </p:contentPart>
        </mc:Choice>
        <mc:Fallback xmlns="">
          <p:pic>
            <p:nvPicPr>
              <p:cNvPr id="15" name="墨迹 14"/>
            </p:nvPicPr>
            <p:blipFill>
              <a:blip r:embed="rId14"/>
            </p:blipFill>
            <p:spPr>
              <a:xfrm>
                <a:off x="8526717" y="1185062"/>
                <a:ext cx="5487" cy="104242"/>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6" name="墨迹 15"/>
              <p14:cNvContentPartPr/>
              <p14:nvPr/>
            </p14:nvContentPartPr>
            <p14:xfrm>
              <a:off x="9695438" y="1108252"/>
              <a:ext cx="213991" cy="235916"/>
            </p14:xfrm>
          </p:contentPart>
        </mc:Choice>
        <mc:Fallback xmlns="">
          <p:pic>
            <p:nvPicPr>
              <p:cNvPr id="16" name="墨迹 15"/>
            </p:nvPicPr>
            <p:blipFill>
              <a:blip r:embed="rId16"/>
            </p:blipFill>
            <p:spPr>
              <a:xfrm>
                <a:off x="9695438" y="1108252"/>
                <a:ext cx="213991" cy="235916"/>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7" name="墨迹 16"/>
              <p14:cNvContentPartPr/>
              <p14:nvPr/>
            </p14:nvContentPartPr>
            <p14:xfrm>
              <a:off x="9747564" y="1212494"/>
              <a:ext cx="82304" cy="87782"/>
            </p14:xfrm>
          </p:contentPart>
        </mc:Choice>
        <mc:Fallback xmlns="">
          <p:pic>
            <p:nvPicPr>
              <p:cNvPr id="17" name="墨迹 16"/>
            </p:nvPicPr>
            <p:blipFill>
              <a:blip r:embed="rId18"/>
            </p:blipFill>
            <p:spPr>
              <a:xfrm>
                <a:off x="9747564" y="1212494"/>
                <a:ext cx="82304" cy="87782"/>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8" name="墨迹 17"/>
              <p14:cNvContentPartPr/>
              <p14:nvPr/>
            </p14:nvContentPartPr>
            <p14:xfrm>
              <a:off x="2366246" y="1574596"/>
              <a:ext cx="201645" cy="241402"/>
            </p14:xfrm>
          </p:contentPart>
        </mc:Choice>
        <mc:Fallback xmlns="">
          <p:pic>
            <p:nvPicPr>
              <p:cNvPr id="18" name="墨迹 17"/>
            </p:nvPicPr>
            <p:blipFill>
              <a:blip r:embed="rId20"/>
            </p:blipFill>
            <p:spPr>
              <a:xfrm>
                <a:off x="2366246" y="1574596"/>
                <a:ext cx="201645" cy="241402"/>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9" name="墨迹 18"/>
              <p14:cNvContentPartPr/>
              <p14:nvPr/>
            </p14:nvContentPartPr>
            <p14:xfrm>
              <a:off x="2414257" y="1651406"/>
              <a:ext cx="129458" cy="142646"/>
            </p14:xfrm>
          </p:contentPart>
        </mc:Choice>
        <mc:Fallback xmlns="">
          <p:pic>
            <p:nvPicPr>
              <p:cNvPr id="19" name="墨迹 18"/>
            </p:nvPicPr>
            <p:blipFill>
              <a:blip r:embed="rId22"/>
            </p:blipFill>
            <p:spPr>
              <a:xfrm>
                <a:off x="2414257" y="1651406"/>
                <a:ext cx="129458" cy="142646"/>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0" name="墨迹 19"/>
              <p14:cNvContentPartPr/>
              <p14:nvPr/>
            </p14:nvContentPartPr>
            <p14:xfrm>
              <a:off x="8663892" y="1613001"/>
              <a:ext cx="1500680" cy="54864"/>
            </p14:xfrm>
          </p:contentPart>
        </mc:Choice>
        <mc:Fallback xmlns="">
          <p:pic>
            <p:nvPicPr>
              <p:cNvPr id="20" name="墨迹 19"/>
            </p:nvPicPr>
            <p:blipFill>
              <a:blip r:embed="rId24"/>
            </p:blipFill>
            <p:spPr>
              <a:xfrm>
                <a:off x="8663892" y="1613001"/>
                <a:ext cx="1500680" cy="54864"/>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1" name="墨迹 20"/>
              <p14:cNvContentPartPr/>
              <p14:nvPr/>
            </p14:nvContentPartPr>
            <p14:xfrm>
              <a:off x="1410145" y="2046427"/>
              <a:ext cx="2545944" cy="65836"/>
            </p14:xfrm>
          </p:contentPart>
        </mc:Choice>
        <mc:Fallback xmlns="">
          <p:pic>
            <p:nvPicPr>
              <p:cNvPr id="21" name="墨迹 20"/>
            </p:nvPicPr>
            <p:blipFill>
              <a:blip r:embed="rId26"/>
            </p:blipFill>
            <p:spPr>
              <a:xfrm>
                <a:off x="1410145" y="2046427"/>
                <a:ext cx="2545944" cy="65836"/>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alpha val="97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34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21950" y="375582"/>
            <a:ext cx="10515600" cy="9787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sym typeface="+mn-ea"/>
              </a:rPr>
              <a:t>自动稳定器和相机抉择的财政政策</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sp>
        <p:nvSpPr>
          <p:cNvPr id="44" name="文本框 43"/>
          <p:cNvSpPr txBox="1"/>
          <p:nvPr/>
        </p:nvSpPr>
        <p:spPr>
          <a:xfrm>
            <a:off x="1273762" y="1252544"/>
            <a:ext cx="9598147" cy="1107996"/>
          </a:xfrm>
          <a:prstGeom prst="rect">
            <a:avLst/>
          </a:prstGeom>
          <a:noFill/>
        </p:spPr>
        <p:txBody>
          <a:bodyPr wrap="square" rtlCol="0">
            <a:spAutoFit/>
          </a:bodyPr>
          <a:lstStyle/>
          <a:p>
            <a:pPr indent="457200">
              <a:lnSpc>
                <a:spcPct val="150000"/>
              </a:lnSpc>
            </a:pPr>
            <a:r>
              <a:rPr lang="zh-CN" altLang="en-US" sz="2400" dirty="0">
                <a:solidFill>
                  <a:srgbClr val="FF0000"/>
                </a:solidFill>
                <a:latin typeface="微软雅黑" pitchFamily="34" charset="-122"/>
                <a:ea typeface="微软雅黑" pitchFamily="34" charset="-122"/>
              </a:rPr>
              <a:t>自动稳定器：</a:t>
            </a:r>
            <a:r>
              <a:rPr lang="zh-CN" altLang="en-US" sz="2000" dirty="0">
                <a:latin typeface="微软雅黑" pitchFamily="34" charset="-122"/>
                <a:ea typeface="微软雅黑" pitchFamily="34" charset="-122"/>
              </a:rPr>
              <a:t>指是经济系统本身存在的一种减少国民收入冲击和干扰的机制，主要有失业保障机制、农产品价格维持机制和所得税税收体系。</a:t>
            </a:r>
            <a:endParaRPr lang="en-US" altLang="zh-CN" sz="2000" dirty="0">
              <a:latin typeface="微软雅黑" pitchFamily="34" charset="-122"/>
              <a:ea typeface="微软雅黑" pitchFamily="34" charset="-122"/>
            </a:endParaRPr>
          </a:p>
        </p:txBody>
      </p:sp>
      <p:sp>
        <p:nvSpPr>
          <p:cNvPr id="47" name="文本框 46"/>
          <p:cNvSpPr txBox="1"/>
          <p:nvPr/>
        </p:nvSpPr>
        <p:spPr>
          <a:xfrm>
            <a:off x="1828351" y="3589739"/>
            <a:ext cx="7506500" cy="581057"/>
          </a:xfrm>
          <a:prstGeom prst="rect">
            <a:avLst/>
          </a:prstGeom>
          <a:noFill/>
        </p:spPr>
        <p:txBody>
          <a:bodyPr wrap="square" rtlCol="0">
            <a:spAutoFit/>
          </a:bodyPr>
          <a:lstStyle/>
          <a:p>
            <a:pPr algn="just">
              <a:lnSpc>
                <a:spcPct val="150000"/>
              </a:lnSpc>
            </a:pPr>
            <a:r>
              <a:rPr lang="zh-CN" altLang="en-US" sz="2400" dirty="0">
                <a:solidFill>
                  <a:srgbClr val="FF0000"/>
                </a:solidFill>
                <a:latin typeface="微软雅黑" pitchFamily="34" charset="-122"/>
                <a:ea typeface="微软雅黑" pitchFamily="34" charset="-122"/>
              </a:rPr>
              <a:t>赤字和公债</a:t>
            </a:r>
            <a:endParaRPr lang="en-US" altLang="zh-CN" sz="2000" dirty="0">
              <a:solidFill>
                <a:srgbClr val="FF0000"/>
              </a:solidFill>
              <a:latin typeface="微软雅黑" pitchFamily="34" charset="-122"/>
              <a:ea typeface="微软雅黑" pitchFamily="34" charset="-122"/>
            </a:endParaRPr>
          </a:p>
        </p:txBody>
      </p:sp>
      <p:sp>
        <p:nvSpPr>
          <p:cNvPr id="12" name="文本框 11"/>
          <p:cNvSpPr txBox="1"/>
          <p:nvPr/>
        </p:nvSpPr>
        <p:spPr>
          <a:xfrm>
            <a:off x="1273761" y="2466455"/>
            <a:ext cx="9384079" cy="1107996"/>
          </a:xfrm>
          <a:prstGeom prst="rect">
            <a:avLst/>
          </a:prstGeom>
          <a:noFill/>
        </p:spPr>
        <p:txBody>
          <a:bodyPr wrap="square" rtlCol="0">
            <a:spAutoFit/>
          </a:bodyPr>
          <a:lstStyle/>
          <a:p>
            <a:pPr indent="457200">
              <a:lnSpc>
                <a:spcPct val="150000"/>
              </a:lnSpc>
            </a:pPr>
            <a:r>
              <a:rPr lang="zh-CN" altLang="en-US" sz="2400" dirty="0">
                <a:solidFill>
                  <a:srgbClr val="FF0000"/>
                </a:solidFill>
                <a:latin typeface="微软雅黑" pitchFamily="34" charset="-122"/>
                <a:ea typeface="微软雅黑" pitchFamily="34" charset="-122"/>
              </a:rPr>
              <a:t>相机抉择的财政政策：</a:t>
            </a:r>
            <a:r>
              <a:rPr lang="zh-CN" altLang="en-US" sz="2000" dirty="0">
                <a:latin typeface="微软雅黑" pitchFamily="34" charset="-122"/>
                <a:ea typeface="微软雅黑" pitchFamily="34" charset="-122"/>
              </a:rPr>
              <a:t>指政府根据宏观经济指标分析</a:t>
            </a:r>
            <a:r>
              <a:rPr lang="zh-CN" altLang="en-US" sz="2000" dirty="0" smtClean="0">
                <a:latin typeface="微软雅黑" pitchFamily="34" charset="-122"/>
                <a:ea typeface="微软雅黑" pitchFamily="34" charset="-122"/>
              </a:rPr>
              <a:t>宏观经济形势后</a:t>
            </a:r>
            <a:r>
              <a:rPr lang="zh-CN" altLang="en-US" sz="2000" dirty="0">
                <a:latin typeface="微软雅黑" pitchFamily="34" charset="-122"/>
                <a:ea typeface="微软雅黑" pitchFamily="34" charset="-122"/>
              </a:rPr>
              <a:t>，斟酌使用的经济政策。</a:t>
            </a:r>
            <a:endParaRPr lang="en-US" altLang="zh-CN" sz="2000" dirty="0">
              <a:latin typeface="微软雅黑" pitchFamily="34" charset="-122"/>
              <a:ea typeface="微软雅黑" pitchFamily="34" charset="-122"/>
            </a:endParaRPr>
          </a:p>
        </p:txBody>
      </p:sp>
      <p:sp>
        <p:nvSpPr>
          <p:cNvPr id="13" name="文本框 12"/>
          <p:cNvSpPr txBox="1"/>
          <p:nvPr/>
        </p:nvSpPr>
        <p:spPr>
          <a:xfrm>
            <a:off x="1421950" y="4167945"/>
            <a:ext cx="9235889" cy="553998"/>
          </a:xfrm>
          <a:prstGeom prst="rect">
            <a:avLst/>
          </a:prstGeom>
          <a:noFill/>
        </p:spPr>
        <p:txBody>
          <a:bodyPr wrap="square" rtlCol="0">
            <a:spAutoFit/>
          </a:bodyPr>
          <a:lstStyle/>
          <a:p>
            <a:pPr lvl="0" indent="457200" algn="just">
              <a:lnSpc>
                <a:spcPct val="150000"/>
              </a:lnSpc>
            </a:pPr>
            <a:r>
              <a:rPr lang="zh-CN" altLang="en-US" sz="2000" dirty="0">
                <a:solidFill>
                  <a:prstClr val="black"/>
                </a:solidFill>
                <a:latin typeface="微软雅黑" pitchFamily="34" charset="-122"/>
                <a:ea typeface="微软雅黑" pitchFamily="34" charset="-122"/>
              </a:rPr>
              <a:t>政府为了弥补财政赤字，通常的做法是借债或者出售政府的资产</a:t>
            </a:r>
            <a:r>
              <a:rPr lang="zh-CN" altLang="en-US" sz="2000" dirty="0" smtClean="0">
                <a:solidFill>
                  <a:prstClr val="black"/>
                </a:solidFill>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7"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alpha val="97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34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标题 3"/>
          <p:cNvSpPr txBox="1"/>
          <p:nvPr/>
        </p:nvSpPr>
        <p:spPr>
          <a:xfrm>
            <a:off x="1544320" y="375582"/>
            <a:ext cx="10515600" cy="9787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sym typeface="+mn-ea"/>
              </a:rPr>
              <a:t>财政政策效应</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sp>
        <p:nvSpPr>
          <p:cNvPr id="36" name="Rectangle 89"/>
          <p:cNvSpPr>
            <a:spLocks noChangeArrowheads="1"/>
          </p:cNvSpPr>
          <p:nvPr/>
        </p:nvSpPr>
        <p:spPr bwMode="auto">
          <a:xfrm>
            <a:off x="1625599" y="2672858"/>
            <a:ext cx="5177203" cy="3222101"/>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7" name="Line 30"/>
          <p:cNvSpPr>
            <a:spLocks noChangeShapeType="1"/>
          </p:cNvSpPr>
          <p:nvPr/>
        </p:nvSpPr>
        <p:spPr bwMode="auto">
          <a:xfrm flipV="1">
            <a:off x="2711630" y="2787435"/>
            <a:ext cx="0" cy="2144594"/>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Rectangle 31"/>
          <p:cNvSpPr>
            <a:spLocks noChangeArrowheads="1"/>
          </p:cNvSpPr>
          <p:nvPr/>
        </p:nvSpPr>
        <p:spPr bwMode="auto">
          <a:xfrm>
            <a:off x="2384935" y="2764535"/>
            <a:ext cx="554037"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t>r</a:t>
            </a:r>
            <a:endParaRPr lang="en-US" altLang="zh-CN" sz="1800" dirty="0"/>
          </a:p>
        </p:txBody>
      </p:sp>
      <p:sp>
        <p:nvSpPr>
          <p:cNvPr id="39" name="Line 32"/>
          <p:cNvSpPr>
            <a:spLocks noChangeShapeType="1"/>
          </p:cNvSpPr>
          <p:nvPr/>
        </p:nvSpPr>
        <p:spPr bwMode="auto">
          <a:xfrm flipV="1">
            <a:off x="2711630" y="4940985"/>
            <a:ext cx="3172391"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p>
        </p:txBody>
      </p:sp>
      <p:sp>
        <p:nvSpPr>
          <p:cNvPr id="40" name="Rectangle 33"/>
          <p:cNvSpPr>
            <a:spLocks noChangeArrowheads="1"/>
          </p:cNvSpPr>
          <p:nvPr/>
        </p:nvSpPr>
        <p:spPr bwMode="auto">
          <a:xfrm>
            <a:off x="5503863" y="4985913"/>
            <a:ext cx="776288"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t>Y</a:t>
            </a:r>
            <a:endParaRPr lang="en-US" altLang="zh-CN" sz="1800" dirty="0"/>
          </a:p>
        </p:txBody>
      </p:sp>
      <p:sp>
        <p:nvSpPr>
          <p:cNvPr id="41" name="Rectangle 34"/>
          <p:cNvSpPr>
            <a:spLocks noChangeArrowheads="1"/>
          </p:cNvSpPr>
          <p:nvPr/>
        </p:nvSpPr>
        <p:spPr bwMode="auto">
          <a:xfrm>
            <a:off x="2412671" y="4867615"/>
            <a:ext cx="7747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t>O</a:t>
            </a:r>
            <a:endParaRPr lang="en-US" altLang="zh-CN" sz="1800" dirty="0"/>
          </a:p>
        </p:txBody>
      </p:sp>
      <p:sp>
        <p:nvSpPr>
          <p:cNvPr id="42" name="Line 36"/>
          <p:cNvSpPr>
            <a:spLocks noChangeShapeType="1"/>
          </p:cNvSpPr>
          <p:nvPr/>
        </p:nvSpPr>
        <p:spPr bwMode="auto">
          <a:xfrm>
            <a:off x="2992583" y="3466370"/>
            <a:ext cx="2168938" cy="122419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43" name="Rectangle 39"/>
          <p:cNvSpPr>
            <a:spLocks noChangeArrowheads="1"/>
          </p:cNvSpPr>
          <p:nvPr/>
        </p:nvSpPr>
        <p:spPr bwMode="auto">
          <a:xfrm>
            <a:off x="5195960" y="4566522"/>
            <a:ext cx="776288"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t>IS</a:t>
            </a:r>
            <a:endParaRPr lang="en-US" altLang="zh-CN" sz="1800" dirty="0"/>
          </a:p>
        </p:txBody>
      </p:sp>
      <p:sp>
        <p:nvSpPr>
          <p:cNvPr id="44" name="Line 66"/>
          <p:cNvSpPr>
            <a:spLocks noChangeShapeType="1"/>
          </p:cNvSpPr>
          <p:nvPr/>
        </p:nvSpPr>
        <p:spPr bwMode="auto">
          <a:xfrm rot="4690821" flipV="1">
            <a:off x="3840858" y="2817872"/>
            <a:ext cx="1778947" cy="18250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grpSp>
        <p:nvGrpSpPr>
          <p:cNvPr id="52" name="Group 76"/>
          <p:cNvGrpSpPr/>
          <p:nvPr/>
        </p:nvGrpSpPr>
        <p:grpSpPr bwMode="auto">
          <a:xfrm>
            <a:off x="2371445" y="3446194"/>
            <a:ext cx="2795184" cy="1796363"/>
            <a:chOff x="883" y="700"/>
            <a:chExt cx="953" cy="1723"/>
          </a:xfrm>
        </p:grpSpPr>
        <p:sp>
          <p:nvSpPr>
            <p:cNvPr id="53" name="Rectangle 35"/>
            <p:cNvSpPr>
              <a:spLocks noChangeArrowheads="1"/>
            </p:cNvSpPr>
            <p:nvPr/>
          </p:nvSpPr>
          <p:spPr bwMode="auto">
            <a:xfrm>
              <a:off x="883" y="700"/>
              <a:ext cx="489"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effectLst>
                    <a:outerShdw blurRad="38100" dist="38100" dir="2700000" algn="tl">
                      <a:srgbClr val="C0C0C0"/>
                    </a:outerShdw>
                  </a:effectLst>
                </a:rPr>
                <a:t>r</a:t>
              </a:r>
              <a:r>
                <a:rPr lang="en-US" altLang="zh-CN" sz="1800" baseline="-25000" dirty="0">
                  <a:effectLst>
                    <a:outerShdw blurRad="38100" dist="38100" dir="2700000" algn="tl">
                      <a:srgbClr val="C0C0C0"/>
                    </a:outerShdw>
                  </a:effectLst>
                </a:rPr>
                <a:t>1</a:t>
              </a:r>
              <a:endParaRPr lang="en-US" altLang="zh-CN" sz="1800" dirty="0">
                <a:effectLst>
                  <a:outerShdw blurRad="38100" dist="38100" dir="2700000" algn="tl">
                    <a:srgbClr val="C0C0C0"/>
                  </a:outerShdw>
                </a:effectLst>
              </a:endParaRPr>
            </a:p>
          </p:txBody>
        </p:sp>
        <p:sp>
          <p:nvSpPr>
            <p:cNvPr id="54" name="Line 38"/>
            <p:cNvSpPr>
              <a:spLocks noChangeShapeType="1"/>
            </p:cNvSpPr>
            <p:nvPr/>
          </p:nvSpPr>
          <p:spPr bwMode="auto">
            <a:xfrm>
              <a:off x="1824" y="1200"/>
              <a:ext cx="12" cy="929"/>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55" name="Line 45"/>
            <p:cNvSpPr>
              <a:spLocks noChangeShapeType="1"/>
            </p:cNvSpPr>
            <p:nvPr/>
          </p:nvSpPr>
          <p:spPr bwMode="auto">
            <a:xfrm>
              <a:off x="1009" y="1194"/>
              <a:ext cx="824" cy="6"/>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56" name="Rectangle 63"/>
            <p:cNvSpPr>
              <a:spLocks noChangeArrowheads="1"/>
            </p:cNvSpPr>
            <p:nvPr/>
          </p:nvSpPr>
          <p:spPr bwMode="auto">
            <a:xfrm>
              <a:off x="1542" y="2265"/>
              <a:ext cx="22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t>Y</a:t>
              </a:r>
              <a:r>
                <a:rPr lang="en-US" altLang="zh-CN" sz="1800" baseline="-25000" dirty="0"/>
                <a:t>1</a:t>
              </a:r>
              <a:endParaRPr lang="en-US" altLang="zh-CN" sz="1800" dirty="0"/>
            </a:p>
          </p:txBody>
        </p:sp>
      </p:grpSp>
      <p:grpSp>
        <p:nvGrpSpPr>
          <p:cNvPr id="57" name="Group 78"/>
          <p:cNvGrpSpPr/>
          <p:nvPr/>
        </p:nvGrpSpPr>
        <p:grpSpPr bwMode="auto">
          <a:xfrm>
            <a:off x="2382851" y="3553482"/>
            <a:ext cx="3006221" cy="1698762"/>
            <a:chOff x="962" y="1488"/>
            <a:chExt cx="1888" cy="872"/>
          </a:xfrm>
        </p:grpSpPr>
        <p:sp>
          <p:nvSpPr>
            <p:cNvPr id="58" name="Rectangle 55"/>
            <p:cNvSpPr>
              <a:spLocks noChangeArrowheads="1"/>
            </p:cNvSpPr>
            <p:nvPr/>
          </p:nvSpPr>
          <p:spPr bwMode="auto">
            <a:xfrm>
              <a:off x="962" y="1583"/>
              <a:ext cx="299"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effectLst>
                    <a:outerShdw blurRad="38100" dist="38100" dir="2700000" algn="tl">
                      <a:srgbClr val="C0C0C0"/>
                    </a:outerShdw>
                  </a:effectLst>
                </a:rPr>
                <a:t>r</a:t>
              </a:r>
              <a:r>
                <a:rPr lang="en-US" altLang="zh-CN" sz="1800" baseline="-25000" dirty="0">
                  <a:effectLst>
                    <a:outerShdw blurRad="38100" dist="38100" dir="2700000" algn="tl">
                      <a:srgbClr val="C0C0C0"/>
                    </a:outerShdw>
                  </a:effectLst>
                </a:rPr>
                <a:t>0</a:t>
              </a:r>
              <a:endParaRPr lang="en-US" altLang="zh-CN" sz="1800" dirty="0">
                <a:effectLst>
                  <a:outerShdw blurRad="38100" dist="38100" dir="2700000" algn="tl">
                    <a:srgbClr val="C0C0C0"/>
                  </a:outerShdw>
                </a:effectLst>
              </a:endParaRPr>
            </a:p>
          </p:txBody>
        </p:sp>
        <p:sp>
          <p:nvSpPr>
            <p:cNvPr id="59" name="Line 56"/>
            <p:cNvSpPr>
              <a:spLocks noChangeShapeType="1"/>
            </p:cNvSpPr>
            <p:nvPr/>
          </p:nvSpPr>
          <p:spPr bwMode="auto">
            <a:xfrm>
              <a:off x="2256" y="1488"/>
              <a:ext cx="9" cy="714"/>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60" name="Line 57"/>
            <p:cNvSpPr>
              <a:spLocks noChangeShapeType="1"/>
            </p:cNvSpPr>
            <p:nvPr/>
          </p:nvSpPr>
          <p:spPr bwMode="auto">
            <a:xfrm flipV="1">
              <a:off x="1188" y="1488"/>
              <a:ext cx="1077" cy="13"/>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62" name="Rectangle 64"/>
            <p:cNvSpPr>
              <a:spLocks noChangeArrowheads="1"/>
            </p:cNvSpPr>
            <p:nvPr/>
          </p:nvSpPr>
          <p:spPr bwMode="auto">
            <a:xfrm>
              <a:off x="2608" y="2252"/>
              <a:ext cx="242"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t>Y</a:t>
              </a:r>
              <a:r>
                <a:rPr lang="en-US" altLang="zh-CN" sz="1800" baseline="-25000" dirty="0"/>
                <a:t>2</a:t>
              </a:r>
              <a:endParaRPr lang="en-US" altLang="zh-CN" sz="1800" dirty="0"/>
            </a:p>
          </p:txBody>
        </p:sp>
      </p:grpSp>
      <p:grpSp>
        <p:nvGrpSpPr>
          <p:cNvPr id="74" name="Group 77"/>
          <p:cNvGrpSpPr/>
          <p:nvPr/>
        </p:nvGrpSpPr>
        <p:grpSpPr bwMode="auto">
          <a:xfrm rot="616439">
            <a:off x="3212565" y="2707797"/>
            <a:ext cx="3677065" cy="2133034"/>
            <a:chOff x="1920" y="672"/>
            <a:chExt cx="1911" cy="1152"/>
          </a:xfrm>
        </p:grpSpPr>
        <p:sp>
          <p:nvSpPr>
            <p:cNvPr id="75" name="Line 41"/>
            <p:cNvSpPr>
              <a:spLocks noChangeShapeType="1"/>
            </p:cNvSpPr>
            <p:nvPr/>
          </p:nvSpPr>
          <p:spPr bwMode="auto">
            <a:xfrm flipV="1">
              <a:off x="1920" y="672"/>
              <a:ext cx="1152" cy="1152"/>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76" name="Rectangle 42"/>
            <p:cNvSpPr>
              <a:spLocks noChangeArrowheads="1"/>
            </p:cNvSpPr>
            <p:nvPr/>
          </p:nvSpPr>
          <p:spPr bwMode="auto">
            <a:xfrm rot="20983561">
              <a:off x="3342" y="1343"/>
              <a:ext cx="489"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effectLst>
                    <a:outerShdw blurRad="38100" dist="38100" dir="2700000" algn="tl">
                      <a:srgbClr val="C0C0C0"/>
                    </a:outerShdw>
                  </a:effectLst>
                </a:rPr>
                <a:t>IS</a:t>
              </a:r>
              <a:r>
                <a:rPr lang="en-US" altLang="zh-CN" sz="1100" dirty="0">
                  <a:effectLst>
                    <a:outerShdw blurRad="38100" dist="38100" dir="2700000" algn="tl">
                      <a:srgbClr val="C0C0C0"/>
                    </a:outerShdw>
                  </a:effectLst>
                </a:rPr>
                <a:t>1</a:t>
              </a:r>
              <a:endParaRPr lang="en-US" altLang="zh-CN" sz="1800" dirty="0">
                <a:effectLst>
                  <a:outerShdw blurRad="38100" dist="38100" dir="2700000" algn="tl">
                    <a:srgbClr val="C0C0C0"/>
                  </a:outerShdw>
                </a:effectLst>
              </a:endParaRPr>
            </a:p>
          </p:txBody>
        </p:sp>
      </p:grpSp>
      <p:sp>
        <p:nvSpPr>
          <p:cNvPr id="77" name="Line 38"/>
          <p:cNvSpPr>
            <a:spLocks noChangeShapeType="1"/>
          </p:cNvSpPr>
          <p:nvPr/>
        </p:nvSpPr>
        <p:spPr bwMode="auto">
          <a:xfrm>
            <a:off x="3853700" y="3983192"/>
            <a:ext cx="35196" cy="968556"/>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78" name="Rectangle 63"/>
          <p:cNvSpPr>
            <a:spLocks noChangeArrowheads="1"/>
          </p:cNvSpPr>
          <p:nvPr/>
        </p:nvSpPr>
        <p:spPr bwMode="auto">
          <a:xfrm>
            <a:off x="5009718" y="3728505"/>
            <a:ext cx="657000" cy="164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t>E</a:t>
            </a:r>
            <a:r>
              <a:rPr lang="en-US" altLang="zh-CN" sz="1800" baseline="-25000" dirty="0"/>
              <a:t>2</a:t>
            </a:r>
            <a:endParaRPr lang="en-US" altLang="zh-CN" sz="1800" dirty="0"/>
          </a:p>
        </p:txBody>
      </p:sp>
      <p:sp>
        <p:nvSpPr>
          <p:cNvPr id="79" name="Rectangle 63"/>
          <p:cNvSpPr>
            <a:spLocks noChangeArrowheads="1"/>
          </p:cNvSpPr>
          <p:nvPr/>
        </p:nvSpPr>
        <p:spPr bwMode="auto">
          <a:xfrm>
            <a:off x="3647296" y="3623727"/>
            <a:ext cx="657000" cy="22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t>E</a:t>
            </a:r>
            <a:r>
              <a:rPr lang="en-US" altLang="zh-CN" sz="1800" baseline="-25000" dirty="0"/>
              <a:t>0</a:t>
            </a:r>
            <a:endParaRPr lang="en-US" altLang="zh-CN" sz="1800" dirty="0"/>
          </a:p>
        </p:txBody>
      </p:sp>
      <p:sp>
        <p:nvSpPr>
          <p:cNvPr id="80" name="Rectangle 63"/>
          <p:cNvSpPr>
            <a:spLocks noChangeArrowheads="1"/>
          </p:cNvSpPr>
          <p:nvPr/>
        </p:nvSpPr>
        <p:spPr bwMode="auto">
          <a:xfrm>
            <a:off x="4272190" y="3209515"/>
            <a:ext cx="657000" cy="24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t>E</a:t>
            </a:r>
            <a:r>
              <a:rPr lang="en-US" altLang="zh-CN" sz="1800" baseline="-25000" dirty="0"/>
              <a:t>1</a:t>
            </a:r>
            <a:endParaRPr lang="en-US" altLang="zh-CN" sz="1800" dirty="0"/>
          </a:p>
        </p:txBody>
      </p:sp>
      <p:sp>
        <p:nvSpPr>
          <p:cNvPr id="81" name="Rectangle 63"/>
          <p:cNvSpPr>
            <a:spLocks noChangeArrowheads="1"/>
          </p:cNvSpPr>
          <p:nvPr/>
        </p:nvSpPr>
        <p:spPr bwMode="auto">
          <a:xfrm>
            <a:off x="3761769" y="5049058"/>
            <a:ext cx="657000" cy="22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t>Y</a:t>
            </a:r>
            <a:r>
              <a:rPr lang="en-US" altLang="zh-CN" sz="1800" baseline="-25000" dirty="0"/>
              <a:t>0</a:t>
            </a:r>
            <a:endParaRPr lang="en-US" altLang="zh-CN" sz="1800" dirty="0"/>
          </a:p>
        </p:txBody>
      </p:sp>
      <p:sp>
        <p:nvSpPr>
          <p:cNvPr id="2" name="文本框 1"/>
          <p:cNvSpPr txBox="1"/>
          <p:nvPr/>
        </p:nvSpPr>
        <p:spPr>
          <a:xfrm>
            <a:off x="3576640" y="5527025"/>
            <a:ext cx="2324078" cy="338554"/>
          </a:xfrm>
          <a:prstGeom prst="rect">
            <a:avLst/>
          </a:prstGeom>
          <a:noFill/>
        </p:spPr>
        <p:txBody>
          <a:bodyPr wrap="square" rtlCol="0">
            <a:spAutoFit/>
          </a:bodyPr>
          <a:lstStyle/>
          <a:p>
            <a:r>
              <a:rPr lang="zh-CN" altLang="en-US" sz="1600" dirty="0">
                <a:latin typeface="微软雅黑" pitchFamily="34" charset="-122"/>
                <a:ea typeface="微软雅黑" pitchFamily="34" charset="-122"/>
              </a:rPr>
              <a:t>财政政策的效应</a:t>
            </a:r>
            <a:endParaRPr lang="zh-CN" altLang="en-US" sz="1600" dirty="0">
              <a:latin typeface="微软雅黑" pitchFamily="34" charset="-122"/>
              <a:ea typeface="微软雅黑" pitchFamily="34" charset="-122"/>
            </a:endParaRPr>
          </a:p>
        </p:txBody>
      </p:sp>
      <p:sp>
        <p:nvSpPr>
          <p:cNvPr id="82" name="文本框 81"/>
          <p:cNvSpPr txBox="1"/>
          <p:nvPr/>
        </p:nvSpPr>
        <p:spPr>
          <a:xfrm>
            <a:off x="1273762" y="1252544"/>
            <a:ext cx="9598147" cy="1107996"/>
          </a:xfrm>
          <a:prstGeom prst="rect">
            <a:avLst/>
          </a:prstGeom>
          <a:noFill/>
        </p:spPr>
        <p:txBody>
          <a:bodyPr wrap="square" rtlCol="0">
            <a:spAutoFit/>
          </a:bodyPr>
          <a:lstStyle/>
          <a:p>
            <a:pPr indent="457200">
              <a:lnSpc>
                <a:spcPct val="150000"/>
              </a:lnSpc>
            </a:pPr>
            <a:r>
              <a:rPr lang="zh-CN" altLang="en-US" sz="2400" dirty="0">
                <a:solidFill>
                  <a:srgbClr val="FF0000"/>
                </a:solidFill>
                <a:latin typeface="微软雅黑" pitchFamily="34" charset="-122"/>
                <a:ea typeface="微软雅黑" pitchFamily="34" charset="-122"/>
              </a:rPr>
              <a:t>财政政策效应：</a:t>
            </a:r>
            <a:r>
              <a:rPr lang="zh-CN" altLang="en-US" sz="2000" dirty="0">
                <a:latin typeface="微软雅黑" pitchFamily="34" charset="-122"/>
                <a:ea typeface="微软雅黑" pitchFamily="34" charset="-122"/>
              </a:rPr>
              <a:t>就是政府变动收支后对社会经济活动如就业、产出等产生的有效作用及相应的反应。</a:t>
            </a:r>
            <a:endParaRPr lang="en-US" altLang="zh-CN" sz="2000" dirty="0">
              <a:latin typeface="微软雅黑" pitchFamily="34" charset="-122"/>
              <a:ea typeface="微软雅黑" pitchFamily="34" charset="-122"/>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05443" y="2672858"/>
            <a:ext cx="3550258" cy="3077702"/>
          </a:xfrm>
          <a:prstGeom prst="rect">
            <a:avLst/>
          </a:prstGeom>
        </p:spPr>
      </p:pic>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1346359" y="318211"/>
              <a:ext cx="1301093" cy="711346"/>
            </p14:xfrm>
          </p:contentPart>
        </mc:Choice>
        <mc:Fallback xmlns="">
          <p:pic>
            <p:nvPicPr>
              <p:cNvPr id="3" name="墨迹 2"/>
            </p:nvPicPr>
            <p:blipFill>
              <a:blip r:embed="rId3"/>
            </p:blipFill>
            <p:spPr>
              <a:xfrm>
                <a:off x="1346359" y="318211"/>
                <a:ext cx="1301093" cy="711346"/>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8" name="墨迹 7"/>
              <p14:cNvContentPartPr/>
              <p14:nvPr/>
            </p14:nvContentPartPr>
            <p14:xfrm>
              <a:off x="4773645" y="1991563"/>
              <a:ext cx="159121" cy="287350"/>
            </p14:xfrm>
          </p:contentPart>
        </mc:Choice>
        <mc:Fallback xmlns="">
          <p:pic>
            <p:nvPicPr>
              <p:cNvPr id="8" name="墨迹 7"/>
            </p:nvPicPr>
            <p:blipFill>
              <a:blip r:embed="rId5"/>
            </p:blipFill>
            <p:spPr>
              <a:xfrm>
                <a:off x="4773645" y="1991563"/>
                <a:ext cx="159121" cy="2873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9" name="墨迹 8"/>
              <p14:cNvContentPartPr/>
              <p14:nvPr/>
            </p14:nvContentPartPr>
            <p14:xfrm>
              <a:off x="4779132" y="2139696"/>
              <a:ext cx="249656" cy="148132"/>
            </p14:xfrm>
          </p:contentPart>
        </mc:Choice>
        <mc:Fallback xmlns="">
          <p:pic>
            <p:nvPicPr>
              <p:cNvPr id="9" name="墨迹 8"/>
            </p:nvPicPr>
            <p:blipFill>
              <a:blip r:embed="rId7"/>
            </p:blipFill>
            <p:spPr>
              <a:xfrm>
                <a:off x="4779132" y="2139696"/>
                <a:ext cx="249656" cy="148132"/>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5058966" y="2058771"/>
              <a:ext cx="5487" cy="146761"/>
            </p14:xfrm>
          </p:contentPart>
        </mc:Choice>
        <mc:Fallback xmlns="">
          <p:pic>
            <p:nvPicPr>
              <p:cNvPr id="10" name="墨迹 9"/>
            </p:nvPicPr>
            <p:blipFill>
              <a:blip r:embed="rId9"/>
            </p:blipFill>
            <p:spPr>
              <a:xfrm>
                <a:off x="5058966" y="2058771"/>
                <a:ext cx="5487" cy="146761"/>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1" name="墨迹 10"/>
              <p14:cNvContentPartPr/>
              <p14:nvPr/>
            </p14:nvContentPartPr>
            <p14:xfrm>
              <a:off x="5086401" y="2035454"/>
              <a:ext cx="52812" cy="169392"/>
            </p14:xfrm>
          </p:contentPart>
        </mc:Choice>
        <mc:Fallback xmlns="">
          <p:pic>
            <p:nvPicPr>
              <p:cNvPr id="11" name="墨迹 10"/>
            </p:nvPicPr>
            <p:blipFill>
              <a:blip r:embed="rId11"/>
            </p:blipFill>
            <p:spPr>
              <a:xfrm>
                <a:off x="5086401" y="2035454"/>
                <a:ext cx="52812" cy="169392"/>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3" name="墨迹 12"/>
              <p14:cNvContentPartPr/>
              <p14:nvPr/>
            </p14:nvContentPartPr>
            <p14:xfrm>
              <a:off x="5055365" y="2106777"/>
              <a:ext cx="69444" cy="21946"/>
            </p14:xfrm>
          </p:contentPart>
        </mc:Choice>
        <mc:Fallback xmlns="">
          <p:pic>
            <p:nvPicPr>
              <p:cNvPr id="13" name="墨迹 12"/>
            </p:nvPicPr>
            <p:blipFill>
              <a:blip r:embed="rId13"/>
            </p:blipFill>
            <p:spPr>
              <a:xfrm>
                <a:off x="5055365" y="2106777"/>
                <a:ext cx="69444" cy="21946"/>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4" name="墨迹 13"/>
              <p14:cNvContentPartPr/>
              <p14:nvPr/>
            </p14:nvContentPartPr>
            <p14:xfrm>
              <a:off x="5044391" y="2172614"/>
              <a:ext cx="83162" cy="43891"/>
            </p14:xfrm>
          </p:contentPart>
        </mc:Choice>
        <mc:Fallback xmlns="">
          <p:pic>
            <p:nvPicPr>
              <p:cNvPr id="14" name="墨迹 13"/>
            </p:nvPicPr>
            <p:blipFill>
              <a:blip r:embed="rId15"/>
            </p:blipFill>
            <p:spPr>
              <a:xfrm>
                <a:off x="5044391" y="2172614"/>
                <a:ext cx="83162" cy="43891"/>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5" name="墨迹 14"/>
              <p14:cNvContentPartPr/>
              <p14:nvPr/>
            </p14:nvContentPartPr>
            <p14:xfrm>
              <a:off x="5185166" y="2064258"/>
              <a:ext cx="360" cy="53492"/>
            </p14:xfrm>
          </p:contentPart>
        </mc:Choice>
        <mc:Fallback xmlns="">
          <p:pic>
            <p:nvPicPr>
              <p:cNvPr id="15" name="墨迹 14"/>
            </p:nvPicPr>
            <p:blipFill>
              <a:blip r:embed="rId17"/>
            </p:blipFill>
            <p:spPr>
              <a:xfrm>
                <a:off x="5185166" y="2064258"/>
                <a:ext cx="360" cy="53492"/>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6" name="墨迹 15"/>
              <p14:cNvContentPartPr/>
              <p14:nvPr/>
            </p14:nvContentPartPr>
            <p14:xfrm>
              <a:off x="5179679" y="2035454"/>
              <a:ext cx="87791" cy="93269"/>
            </p14:xfrm>
          </p:contentPart>
        </mc:Choice>
        <mc:Fallback xmlns="">
          <p:pic>
            <p:nvPicPr>
              <p:cNvPr id="16" name="墨迹 15"/>
            </p:nvPicPr>
            <p:blipFill>
              <a:blip r:embed="rId19"/>
            </p:blipFill>
            <p:spPr>
              <a:xfrm>
                <a:off x="5179679" y="2035454"/>
                <a:ext cx="87791" cy="93269"/>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7" name="墨迹 16"/>
              <p14:cNvContentPartPr/>
              <p14:nvPr/>
            </p14:nvContentPartPr>
            <p14:xfrm>
              <a:off x="5126867" y="2134209"/>
              <a:ext cx="184499" cy="32919"/>
            </p14:xfrm>
          </p:contentPart>
        </mc:Choice>
        <mc:Fallback xmlns="">
          <p:pic>
            <p:nvPicPr>
              <p:cNvPr id="17" name="墨迹 16"/>
            </p:nvPicPr>
            <p:blipFill>
              <a:blip r:embed="rId21"/>
            </p:blipFill>
            <p:spPr>
              <a:xfrm>
                <a:off x="5126867" y="2134209"/>
                <a:ext cx="184499" cy="32919"/>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8" name="墨迹 17"/>
              <p14:cNvContentPartPr/>
              <p14:nvPr/>
            </p14:nvContentPartPr>
            <p14:xfrm>
              <a:off x="5157731" y="1997049"/>
              <a:ext cx="54869" cy="235915"/>
            </p14:xfrm>
          </p:contentPart>
        </mc:Choice>
        <mc:Fallback xmlns="">
          <p:pic>
            <p:nvPicPr>
              <p:cNvPr id="18" name="墨迹 17"/>
            </p:nvPicPr>
            <p:blipFill>
              <a:blip r:embed="rId23"/>
            </p:blipFill>
            <p:spPr>
              <a:xfrm>
                <a:off x="5157731" y="1997049"/>
                <a:ext cx="54869" cy="23591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9" name="墨迹 18"/>
              <p14:cNvContentPartPr/>
              <p14:nvPr/>
            </p14:nvContentPartPr>
            <p14:xfrm>
              <a:off x="5218088" y="2139696"/>
              <a:ext cx="172839" cy="137160"/>
            </p14:xfrm>
          </p:contentPart>
        </mc:Choice>
        <mc:Fallback xmlns="">
          <p:pic>
            <p:nvPicPr>
              <p:cNvPr id="19" name="墨迹 18"/>
            </p:nvPicPr>
            <p:blipFill>
              <a:blip r:embed="rId25"/>
            </p:blipFill>
            <p:spPr>
              <a:xfrm>
                <a:off x="5218088" y="2139696"/>
                <a:ext cx="172839" cy="1371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0" name="墨迹 19"/>
              <p14:cNvContentPartPr/>
              <p14:nvPr/>
            </p14:nvContentPartPr>
            <p14:xfrm>
              <a:off x="5432078" y="2024481"/>
              <a:ext cx="104253" cy="21946"/>
            </p14:xfrm>
          </p:contentPart>
        </mc:Choice>
        <mc:Fallback xmlns="">
          <p:pic>
            <p:nvPicPr>
              <p:cNvPr id="20" name="墨迹 19"/>
            </p:nvPicPr>
            <p:blipFill>
              <a:blip r:embed="rId27"/>
            </p:blipFill>
            <p:spPr>
              <a:xfrm>
                <a:off x="5432078" y="2024481"/>
                <a:ext cx="104253" cy="21946"/>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1" name="墨迹 20"/>
              <p14:cNvContentPartPr/>
              <p14:nvPr/>
            </p14:nvContentPartPr>
            <p14:xfrm>
              <a:off x="5385439" y="1986076"/>
              <a:ext cx="90535" cy="173679"/>
            </p14:xfrm>
          </p:contentPart>
        </mc:Choice>
        <mc:Fallback xmlns="">
          <p:pic>
            <p:nvPicPr>
              <p:cNvPr id="21" name="墨迹 20"/>
            </p:nvPicPr>
            <p:blipFill>
              <a:blip r:embed="rId29"/>
            </p:blipFill>
            <p:spPr>
              <a:xfrm>
                <a:off x="5385439" y="1986076"/>
                <a:ext cx="90535" cy="173679"/>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2" name="墨迹 21"/>
              <p14:cNvContentPartPr/>
              <p14:nvPr/>
            </p14:nvContentPartPr>
            <p14:xfrm>
              <a:off x="5410131" y="2095804"/>
              <a:ext cx="49382" cy="145390"/>
            </p14:xfrm>
          </p:contentPart>
        </mc:Choice>
        <mc:Fallback xmlns="">
          <p:pic>
            <p:nvPicPr>
              <p:cNvPr id="22" name="墨迹 21"/>
            </p:nvPicPr>
            <p:blipFill>
              <a:blip r:embed="rId31"/>
            </p:blipFill>
            <p:spPr>
              <a:xfrm>
                <a:off x="5410131" y="2095804"/>
                <a:ext cx="49382" cy="14539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3" name="墨迹 22"/>
              <p14:cNvContentPartPr/>
              <p14:nvPr/>
            </p14:nvContentPartPr>
            <p14:xfrm>
              <a:off x="5454026" y="2142439"/>
              <a:ext cx="128944" cy="63093"/>
            </p14:xfrm>
          </p:contentPart>
        </mc:Choice>
        <mc:Fallback xmlns="">
          <p:pic>
            <p:nvPicPr>
              <p:cNvPr id="23" name="墨迹 22"/>
            </p:nvPicPr>
            <p:blipFill>
              <a:blip r:embed="rId33"/>
            </p:blipFill>
            <p:spPr>
              <a:xfrm>
                <a:off x="5454026" y="2142439"/>
                <a:ext cx="128944" cy="63093"/>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4" name="墨迹 23"/>
              <p14:cNvContentPartPr/>
              <p14:nvPr/>
            </p14:nvContentPartPr>
            <p14:xfrm>
              <a:off x="5536331" y="2095804"/>
              <a:ext cx="32921" cy="109728"/>
            </p14:xfrm>
          </p:contentPart>
        </mc:Choice>
        <mc:Fallback xmlns="">
          <p:pic>
            <p:nvPicPr>
              <p:cNvPr id="24" name="墨迹 23"/>
            </p:nvPicPr>
            <p:blipFill>
              <a:blip r:embed="rId35"/>
            </p:blipFill>
            <p:spPr>
              <a:xfrm>
                <a:off x="5536331" y="2095804"/>
                <a:ext cx="32921" cy="109728"/>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5" name="墨迹 24"/>
              <p14:cNvContentPartPr/>
              <p14:nvPr/>
            </p14:nvContentPartPr>
            <p14:xfrm>
              <a:off x="5475974" y="2238451"/>
              <a:ext cx="139917" cy="5486"/>
            </p14:xfrm>
          </p:contentPart>
        </mc:Choice>
        <mc:Fallback xmlns="">
          <p:pic>
            <p:nvPicPr>
              <p:cNvPr id="25" name="墨迹 24"/>
            </p:nvPicPr>
            <p:blipFill>
              <a:blip r:embed="rId37"/>
            </p:blipFill>
            <p:spPr>
              <a:xfrm>
                <a:off x="5475974" y="2238451"/>
                <a:ext cx="139917" cy="5486"/>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6" name="墨迹 25"/>
              <p14:cNvContentPartPr/>
              <p14:nvPr/>
            </p14:nvContentPartPr>
            <p14:xfrm>
              <a:off x="5823024" y="2002536"/>
              <a:ext cx="67215" cy="10972"/>
            </p14:xfrm>
          </p:contentPart>
        </mc:Choice>
        <mc:Fallback xmlns="">
          <p:pic>
            <p:nvPicPr>
              <p:cNvPr id="26" name="墨迹 25"/>
            </p:nvPicPr>
            <p:blipFill>
              <a:blip r:embed="rId39"/>
            </p:blipFill>
            <p:spPr>
              <a:xfrm>
                <a:off x="5823024" y="2002536"/>
                <a:ext cx="67215" cy="10972"/>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7" name="墨迹 26"/>
              <p14:cNvContentPartPr/>
              <p14:nvPr/>
            </p14:nvContentPartPr>
            <p14:xfrm>
              <a:off x="5857317" y="2040940"/>
              <a:ext cx="13718" cy="200254"/>
            </p14:xfrm>
          </p:contentPart>
        </mc:Choice>
        <mc:Fallback xmlns="">
          <p:pic>
            <p:nvPicPr>
              <p:cNvPr id="27" name="墨迹 26"/>
            </p:nvPicPr>
            <p:blipFill>
              <a:blip r:embed="rId41"/>
            </p:blipFill>
            <p:spPr>
              <a:xfrm>
                <a:off x="5857317" y="2040940"/>
                <a:ext cx="13718" cy="200254"/>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8" name="墨迹 27"/>
              <p14:cNvContentPartPr/>
              <p14:nvPr/>
            </p14:nvContentPartPr>
            <p14:xfrm>
              <a:off x="5785473" y="2246680"/>
              <a:ext cx="112997" cy="8230"/>
            </p14:xfrm>
          </p:contentPart>
        </mc:Choice>
        <mc:Fallback xmlns="">
          <p:pic>
            <p:nvPicPr>
              <p:cNvPr id="28" name="墨迹 27"/>
            </p:nvPicPr>
            <p:blipFill>
              <a:blip r:embed="rId43"/>
            </p:blipFill>
            <p:spPr>
              <a:xfrm>
                <a:off x="5785473" y="2246680"/>
                <a:ext cx="112997" cy="823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9" name="墨迹 28"/>
              <p14:cNvContentPartPr/>
              <p14:nvPr/>
            </p14:nvContentPartPr>
            <p14:xfrm>
              <a:off x="5923160" y="1997049"/>
              <a:ext cx="128944" cy="218084"/>
            </p14:xfrm>
          </p:contentPart>
        </mc:Choice>
        <mc:Fallback xmlns="">
          <p:pic>
            <p:nvPicPr>
              <p:cNvPr id="29" name="墨迹 28"/>
            </p:nvPicPr>
            <p:blipFill>
              <a:blip r:embed="rId45"/>
            </p:blipFill>
            <p:spPr>
              <a:xfrm>
                <a:off x="5923160" y="1997049"/>
                <a:ext cx="128944" cy="218084"/>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0" name="墨迹 29"/>
              <p14:cNvContentPartPr/>
              <p14:nvPr/>
            </p14:nvContentPartPr>
            <p14:xfrm>
              <a:off x="6200252" y="2073859"/>
              <a:ext cx="24691" cy="120701"/>
            </p14:xfrm>
          </p:contentPart>
        </mc:Choice>
        <mc:Fallback xmlns="">
          <p:pic>
            <p:nvPicPr>
              <p:cNvPr id="30" name="墨迹 29"/>
            </p:nvPicPr>
            <p:blipFill>
              <a:blip r:embed="rId47"/>
            </p:blipFill>
            <p:spPr>
              <a:xfrm>
                <a:off x="6200252" y="2073859"/>
                <a:ext cx="24691" cy="120701"/>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1" name="墨迹 30"/>
              <p14:cNvContentPartPr/>
              <p14:nvPr/>
            </p14:nvContentPartPr>
            <p14:xfrm>
              <a:off x="6227686" y="2029968"/>
              <a:ext cx="223079" cy="217398"/>
            </p14:xfrm>
          </p:contentPart>
        </mc:Choice>
        <mc:Fallback xmlns="">
          <p:pic>
            <p:nvPicPr>
              <p:cNvPr id="31" name="墨迹 30"/>
            </p:nvPicPr>
            <p:blipFill>
              <a:blip r:embed="rId49"/>
            </p:blipFill>
            <p:spPr>
              <a:xfrm>
                <a:off x="6227686" y="2029968"/>
                <a:ext cx="223079" cy="217398"/>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2" name="墨迹 31"/>
              <p14:cNvContentPartPr/>
              <p14:nvPr/>
            </p14:nvContentPartPr>
            <p14:xfrm>
              <a:off x="6251692" y="2098548"/>
              <a:ext cx="102194" cy="35661"/>
            </p14:xfrm>
          </p:contentPart>
        </mc:Choice>
        <mc:Fallback xmlns="">
          <p:pic>
            <p:nvPicPr>
              <p:cNvPr id="32" name="墨迹 31"/>
            </p:nvPicPr>
            <p:blipFill>
              <a:blip r:embed="rId51"/>
            </p:blipFill>
            <p:spPr>
              <a:xfrm>
                <a:off x="6251692" y="2098548"/>
                <a:ext cx="102194" cy="35661"/>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3" name="墨迹 32"/>
              <p14:cNvContentPartPr/>
              <p14:nvPr/>
            </p14:nvContentPartPr>
            <p14:xfrm>
              <a:off x="6282556" y="2015394"/>
              <a:ext cx="5486" cy="146247"/>
            </p14:xfrm>
          </p:contentPart>
        </mc:Choice>
        <mc:Fallback xmlns="">
          <p:pic>
            <p:nvPicPr>
              <p:cNvPr id="33" name="墨迹 32"/>
            </p:nvPicPr>
            <p:blipFill>
              <a:blip r:embed="rId53"/>
            </p:blipFill>
            <p:spPr>
              <a:xfrm>
                <a:off x="6282556" y="2015394"/>
                <a:ext cx="5486" cy="146247"/>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4" name="墨迹 33"/>
              <p14:cNvContentPartPr/>
              <p14:nvPr/>
            </p14:nvContentPartPr>
            <p14:xfrm>
              <a:off x="6331939" y="1960702"/>
              <a:ext cx="5486" cy="211912"/>
            </p14:xfrm>
          </p:contentPart>
        </mc:Choice>
        <mc:Fallback xmlns="">
          <p:pic>
            <p:nvPicPr>
              <p:cNvPr id="34" name="墨迹 33"/>
            </p:nvPicPr>
            <p:blipFill>
              <a:blip r:embed="rId55"/>
            </p:blipFill>
            <p:spPr>
              <a:xfrm>
                <a:off x="6331939" y="1960702"/>
                <a:ext cx="5486" cy="211912"/>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5" name="墨迹 34"/>
              <p14:cNvContentPartPr/>
              <p14:nvPr/>
            </p14:nvContentPartPr>
            <p14:xfrm>
              <a:off x="6229572" y="2208276"/>
              <a:ext cx="105109" cy="24688"/>
            </p14:xfrm>
          </p:contentPart>
        </mc:Choice>
        <mc:Fallback xmlns="">
          <p:pic>
            <p:nvPicPr>
              <p:cNvPr id="35" name="墨迹 34"/>
            </p:nvPicPr>
            <p:blipFill>
              <a:blip r:embed="rId57"/>
            </p:blipFill>
            <p:spPr>
              <a:xfrm>
                <a:off x="6229572" y="2208276"/>
                <a:ext cx="105109" cy="24688"/>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45" name="墨迹 44"/>
              <p14:cNvContentPartPr/>
              <p14:nvPr/>
            </p14:nvContentPartPr>
            <p14:xfrm>
              <a:off x="6534956" y="2002536"/>
              <a:ext cx="49382" cy="249631"/>
            </p14:xfrm>
          </p:contentPart>
        </mc:Choice>
        <mc:Fallback xmlns="">
          <p:pic>
            <p:nvPicPr>
              <p:cNvPr id="45" name="墨迹 44"/>
            </p:nvPicPr>
            <p:blipFill>
              <a:blip r:embed="rId59"/>
            </p:blipFill>
            <p:spPr>
              <a:xfrm>
                <a:off x="6534956" y="2002536"/>
                <a:ext cx="49382" cy="249631"/>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46" name="墨迹 45"/>
              <p14:cNvContentPartPr/>
              <p14:nvPr/>
            </p14:nvContentPartPr>
            <p14:xfrm>
              <a:off x="6617259" y="2051913"/>
              <a:ext cx="82305" cy="32919"/>
            </p14:xfrm>
          </p:contentPart>
        </mc:Choice>
        <mc:Fallback xmlns="">
          <p:pic>
            <p:nvPicPr>
              <p:cNvPr id="46" name="墨迹 45"/>
            </p:nvPicPr>
            <p:blipFill>
              <a:blip r:embed="rId61"/>
            </p:blipFill>
            <p:spPr>
              <a:xfrm>
                <a:off x="6617259" y="2051913"/>
                <a:ext cx="82305" cy="32919"/>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47" name="墨迹 46"/>
              <p14:cNvContentPartPr/>
              <p14:nvPr/>
            </p14:nvContentPartPr>
            <p14:xfrm>
              <a:off x="6586739" y="2084831"/>
              <a:ext cx="143003" cy="60351"/>
            </p14:xfrm>
          </p:contentPart>
        </mc:Choice>
        <mc:Fallback xmlns="">
          <p:pic>
            <p:nvPicPr>
              <p:cNvPr id="47" name="墨迹 46"/>
            </p:nvPicPr>
            <p:blipFill>
              <a:blip r:embed="rId63"/>
            </p:blipFill>
            <p:spPr>
              <a:xfrm>
                <a:off x="6586739" y="2084831"/>
                <a:ext cx="143003" cy="60351"/>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48" name="墨迹 47"/>
              <p14:cNvContentPartPr/>
              <p14:nvPr/>
            </p14:nvContentPartPr>
            <p14:xfrm>
              <a:off x="6622747" y="2042826"/>
              <a:ext cx="148148" cy="234715"/>
            </p14:xfrm>
          </p:contentPart>
        </mc:Choice>
        <mc:Fallback xmlns="">
          <p:pic>
            <p:nvPicPr>
              <p:cNvPr id="48" name="墨迹 47"/>
            </p:nvPicPr>
            <p:blipFill>
              <a:blip r:embed="rId65"/>
            </p:blipFill>
            <p:spPr>
              <a:xfrm>
                <a:off x="6622747" y="2042826"/>
                <a:ext cx="148148" cy="23471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49" name="墨迹 48"/>
              <p14:cNvContentPartPr/>
              <p14:nvPr/>
            </p14:nvContentPartPr>
            <p14:xfrm>
              <a:off x="6617259" y="2112263"/>
              <a:ext cx="137174" cy="65837"/>
            </p14:xfrm>
          </p:contentPart>
        </mc:Choice>
        <mc:Fallback xmlns="">
          <p:pic>
            <p:nvPicPr>
              <p:cNvPr id="49" name="墨迹 48"/>
            </p:nvPicPr>
            <p:blipFill>
              <a:blip r:embed="rId67"/>
            </p:blipFill>
            <p:spPr>
              <a:xfrm>
                <a:off x="6617259" y="2112263"/>
                <a:ext cx="137174" cy="65837"/>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50" name="墨迹 49"/>
              <p14:cNvContentPartPr/>
              <p14:nvPr/>
            </p14:nvContentPartPr>
            <p14:xfrm>
              <a:off x="6628234" y="1991563"/>
              <a:ext cx="93278" cy="19202"/>
            </p14:xfrm>
          </p:contentPart>
        </mc:Choice>
        <mc:Fallback xmlns="">
          <p:pic>
            <p:nvPicPr>
              <p:cNvPr id="50" name="墨迹 49"/>
            </p:nvPicPr>
            <p:blipFill>
              <a:blip r:embed="rId69"/>
            </p:blipFill>
            <p:spPr>
              <a:xfrm>
                <a:off x="6628234" y="1991563"/>
                <a:ext cx="93278" cy="19202"/>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51" name="墨迹 50"/>
              <p14:cNvContentPartPr/>
              <p14:nvPr/>
            </p14:nvContentPartPr>
            <p14:xfrm>
              <a:off x="6833137" y="2026367"/>
              <a:ext cx="80418" cy="179165"/>
            </p14:xfrm>
          </p:contentPart>
        </mc:Choice>
        <mc:Fallback xmlns="">
          <p:pic>
            <p:nvPicPr>
              <p:cNvPr id="51" name="墨迹 50"/>
            </p:nvPicPr>
            <p:blipFill>
              <a:blip r:embed="rId71"/>
            </p:blipFill>
            <p:spPr>
              <a:xfrm>
                <a:off x="6833137" y="2026367"/>
                <a:ext cx="80418" cy="179165"/>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61" name="墨迹 60"/>
              <p14:cNvContentPartPr/>
              <p14:nvPr/>
            </p14:nvContentPartPr>
            <p14:xfrm>
              <a:off x="6832622" y="2079345"/>
              <a:ext cx="120542" cy="150190"/>
            </p14:xfrm>
          </p:contentPart>
        </mc:Choice>
        <mc:Fallback xmlns="">
          <p:pic>
            <p:nvPicPr>
              <p:cNvPr id="61" name="墨迹 60"/>
            </p:nvPicPr>
            <p:blipFill>
              <a:blip r:embed="rId73"/>
            </p:blipFill>
            <p:spPr>
              <a:xfrm>
                <a:off x="6832622" y="2079345"/>
                <a:ext cx="120542" cy="15019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63" name="墨迹 62"/>
              <p14:cNvContentPartPr/>
              <p14:nvPr/>
            </p14:nvContentPartPr>
            <p14:xfrm>
              <a:off x="6966367" y="1993449"/>
              <a:ext cx="111796" cy="247059"/>
            </p14:xfrm>
          </p:contentPart>
        </mc:Choice>
        <mc:Fallback xmlns="">
          <p:pic>
            <p:nvPicPr>
              <p:cNvPr id="63" name="墨迹 62"/>
            </p:nvPicPr>
            <p:blipFill>
              <a:blip r:embed="rId75"/>
            </p:blipFill>
            <p:spPr>
              <a:xfrm>
                <a:off x="6966367" y="1993449"/>
                <a:ext cx="111796" cy="247059"/>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64" name="墨迹 63"/>
              <p14:cNvContentPartPr/>
              <p14:nvPr/>
            </p14:nvContentPartPr>
            <p14:xfrm>
              <a:off x="6979398" y="2128723"/>
              <a:ext cx="21948" cy="10973"/>
            </p14:xfrm>
          </p:contentPart>
        </mc:Choice>
        <mc:Fallback xmlns="">
          <p:pic>
            <p:nvPicPr>
              <p:cNvPr id="64" name="墨迹 63"/>
            </p:nvPicPr>
            <p:blipFill>
              <a:blip r:embed="rId77"/>
            </p:blipFill>
            <p:spPr>
              <a:xfrm>
                <a:off x="6979398" y="2128723"/>
                <a:ext cx="21948" cy="10973"/>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65" name="墨迹 64"/>
              <p14:cNvContentPartPr/>
              <p14:nvPr/>
            </p14:nvContentPartPr>
            <p14:xfrm>
              <a:off x="7183787" y="1953158"/>
              <a:ext cx="42524" cy="30175"/>
            </p14:xfrm>
          </p:contentPart>
        </mc:Choice>
        <mc:Fallback xmlns="">
          <p:pic>
            <p:nvPicPr>
              <p:cNvPr id="65" name="墨迹 64"/>
            </p:nvPicPr>
            <p:blipFill>
              <a:blip r:embed="rId79"/>
            </p:blipFill>
            <p:spPr>
              <a:xfrm>
                <a:off x="7183787" y="1953158"/>
                <a:ext cx="42524" cy="30175"/>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66" name="墨迹 65"/>
              <p14:cNvContentPartPr/>
              <p14:nvPr/>
            </p14:nvContentPartPr>
            <p14:xfrm>
              <a:off x="7157038" y="1991563"/>
              <a:ext cx="132373" cy="27432"/>
            </p14:xfrm>
          </p:contentPart>
        </mc:Choice>
        <mc:Fallback xmlns="">
          <p:pic>
            <p:nvPicPr>
              <p:cNvPr id="66" name="墨迹 65"/>
            </p:nvPicPr>
            <p:blipFill>
              <a:blip r:embed="rId81"/>
            </p:blipFill>
            <p:spPr>
              <a:xfrm>
                <a:off x="7157038" y="1991563"/>
                <a:ext cx="132373" cy="27432"/>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67" name="墨迹 66"/>
              <p14:cNvContentPartPr/>
              <p14:nvPr/>
            </p14:nvContentPartPr>
            <p14:xfrm>
              <a:off x="7127546" y="2014880"/>
              <a:ext cx="277091" cy="245516"/>
            </p14:xfrm>
          </p:contentPart>
        </mc:Choice>
        <mc:Fallback xmlns="">
          <p:pic>
            <p:nvPicPr>
              <p:cNvPr id="67" name="墨迹 66"/>
            </p:nvPicPr>
            <p:blipFill>
              <a:blip r:embed="rId83"/>
            </p:blipFill>
            <p:spPr>
              <a:xfrm>
                <a:off x="7127546" y="2014880"/>
                <a:ext cx="277091" cy="245516"/>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68" name="墨迹 67"/>
              <p14:cNvContentPartPr/>
              <p14:nvPr/>
            </p14:nvContentPartPr>
            <p14:xfrm>
              <a:off x="7410810" y="2051913"/>
              <a:ext cx="73388" cy="16459"/>
            </p14:xfrm>
          </p:contentPart>
        </mc:Choice>
        <mc:Fallback xmlns="">
          <p:pic>
            <p:nvPicPr>
              <p:cNvPr id="68" name="墨迹 67"/>
            </p:nvPicPr>
            <p:blipFill>
              <a:blip r:embed="rId85"/>
            </p:blipFill>
            <p:spPr>
              <a:xfrm>
                <a:off x="7410810" y="2051913"/>
                <a:ext cx="73388" cy="16459"/>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69" name="墨迹 68"/>
              <p14:cNvContentPartPr/>
              <p14:nvPr/>
            </p14:nvContentPartPr>
            <p14:xfrm>
              <a:off x="7398636" y="2112263"/>
              <a:ext cx="100651" cy="113329"/>
            </p14:xfrm>
          </p:contentPart>
        </mc:Choice>
        <mc:Fallback xmlns="">
          <p:pic>
            <p:nvPicPr>
              <p:cNvPr id="69" name="墨迹 68"/>
            </p:nvPicPr>
            <p:blipFill>
              <a:blip r:embed="rId87"/>
            </p:blipFill>
            <p:spPr>
              <a:xfrm>
                <a:off x="7398636" y="2112263"/>
                <a:ext cx="100651" cy="113329"/>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70" name="墨迹 69"/>
              <p14:cNvContentPartPr/>
              <p14:nvPr/>
            </p14:nvContentPartPr>
            <p14:xfrm>
              <a:off x="7511632" y="2062886"/>
              <a:ext cx="148148" cy="161163"/>
            </p14:xfrm>
          </p:contentPart>
        </mc:Choice>
        <mc:Fallback xmlns="">
          <p:pic>
            <p:nvPicPr>
              <p:cNvPr id="70" name="墨迹 69"/>
            </p:nvPicPr>
            <p:blipFill>
              <a:blip r:embed="rId89"/>
            </p:blipFill>
            <p:spPr>
              <a:xfrm>
                <a:off x="7511632" y="2062886"/>
                <a:ext cx="148148" cy="161163"/>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71" name="墨迹 70"/>
              <p14:cNvContentPartPr/>
              <p14:nvPr/>
            </p14:nvContentPartPr>
            <p14:xfrm>
              <a:off x="7522606" y="1955215"/>
              <a:ext cx="49383" cy="192710"/>
            </p14:xfrm>
          </p:contentPart>
        </mc:Choice>
        <mc:Fallback xmlns="">
          <p:pic>
            <p:nvPicPr>
              <p:cNvPr id="71" name="墨迹 70"/>
            </p:nvPicPr>
            <p:blipFill>
              <a:blip r:embed="rId91"/>
            </p:blipFill>
            <p:spPr>
              <a:xfrm>
                <a:off x="7522606" y="1955215"/>
                <a:ext cx="49383" cy="192710"/>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72" name="墨迹 71"/>
              <p14:cNvContentPartPr/>
              <p14:nvPr/>
            </p14:nvContentPartPr>
            <p14:xfrm>
              <a:off x="7802440" y="2018995"/>
              <a:ext cx="91907" cy="133731"/>
            </p14:xfrm>
          </p:contentPart>
        </mc:Choice>
        <mc:Fallback xmlns="">
          <p:pic>
            <p:nvPicPr>
              <p:cNvPr id="72" name="墨迹 71"/>
            </p:nvPicPr>
            <p:blipFill>
              <a:blip r:embed="rId93"/>
            </p:blipFill>
            <p:spPr>
              <a:xfrm>
                <a:off x="7802440" y="2018995"/>
                <a:ext cx="91907" cy="133731"/>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73" name="墨迹 72"/>
              <p14:cNvContentPartPr/>
              <p14:nvPr/>
            </p14:nvContentPartPr>
            <p14:xfrm>
              <a:off x="7722194" y="2194560"/>
              <a:ext cx="209705" cy="21945"/>
            </p14:xfrm>
          </p:contentPart>
        </mc:Choice>
        <mc:Fallback xmlns="">
          <p:pic>
            <p:nvPicPr>
              <p:cNvPr id="73" name="墨迹 72"/>
            </p:nvPicPr>
            <p:blipFill>
              <a:blip r:embed="rId95"/>
            </p:blipFill>
            <p:spPr>
              <a:xfrm>
                <a:off x="7722194" y="2194560"/>
                <a:ext cx="209705" cy="21945"/>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83" name="墨迹 82"/>
              <p14:cNvContentPartPr/>
              <p14:nvPr/>
            </p14:nvContentPartPr>
            <p14:xfrm>
              <a:off x="8060327" y="2232964"/>
              <a:ext cx="10974" cy="9602"/>
            </p14:xfrm>
          </p:contentPart>
        </mc:Choice>
        <mc:Fallback xmlns="">
          <p:pic>
            <p:nvPicPr>
              <p:cNvPr id="83" name="墨迹 82"/>
            </p:nvPicPr>
            <p:blipFill>
              <a:blip r:embed="rId97"/>
            </p:blipFill>
            <p:spPr>
              <a:xfrm>
                <a:off x="8060327" y="2232964"/>
                <a:ext cx="10974" cy="9602"/>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anim calcmode="lin" valueType="num">
                                      <p:cBhvr>
                                        <p:cTn id="8" dur="1000" fill="hold"/>
                                        <p:tgtEl>
                                          <p:spTgt spid="82"/>
                                        </p:tgtEl>
                                        <p:attrNameLst>
                                          <p:attrName>ppt_x</p:attrName>
                                        </p:attrNameLst>
                                      </p:cBhvr>
                                      <p:tavLst>
                                        <p:tav tm="0">
                                          <p:val>
                                            <p:strVal val="#ppt_x"/>
                                          </p:val>
                                        </p:tav>
                                        <p:tav tm="100000">
                                          <p:val>
                                            <p:strVal val="#ppt_x"/>
                                          </p:val>
                                        </p:tav>
                                      </p:tavLst>
                                    </p:anim>
                                    <p:anim calcmode="lin" valueType="num">
                                      <p:cBhvr>
                                        <p:cTn id="9"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1000"/>
                                        <p:tgtEl>
                                          <p:spTgt spid="37"/>
                                        </p:tgtEl>
                                      </p:cBhvr>
                                    </p:animEffect>
                                    <p:anim calcmode="lin" valueType="num">
                                      <p:cBhvr>
                                        <p:cTn id="29" dur="1000" fill="hold"/>
                                        <p:tgtEl>
                                          <p:spTgt spid="37"/>
                                        </p:tgtEl>
                                        <p:attrNameLst>
                                          <p:attrName>ppt_x</p:attrName>
                                        </p:attrNameLst>
                                      </p:cBhvr>
                                      <p:tavLst>
                                        <p:tav tm="0">
                                          <p:val>
                                            <p:strVal val="#ppt_x"/>
                                          </p:val>
                                        </p:tav>
                                        <p:tav tm="100000">
                                          <p:val>
                                            <p:strVal val="#ppt_x"/>
                                          </p:val>
                                        </p:tav>
                                      </p:tavLst>
                                    </p:anim>
                                    <p:anim calcmode="lin" valueType="num">
                                      <p:cBhvr>
                                        <p:cTn id="30" dur="1000" fill="hold"/>
                                        <p:tgtEl>
                                          <p:spTgt spid="3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1000"/>
                                        <p:tgtEl>
                                          <p:spTgt spid="39"/>
                                        </p:tgtEl>
                                      </p:cBhvr>
                                    </p:animEffect>
                                    <p:anim calcmode="lin" valueType="num">
                                      <p:cBhvr>
                                        <p:cTn id="34" dur="1000" fill="hold"/>
                                        <p:tgtEl>
                                          <p:spTgt spid="39"/>
                                        </p:tgtEl>
                                        <p:attrNameLst>
                                          <p:attrName>ppt_x</p:attrName>
                                        </p:attrNameLst>
                                      </p:cBhvr>
                                      <p:tavLst>
                                        <p:tav tm="0">
                                          <p:val>
                                            <p:strVal val="#ppt_x"/>
                                          </p:val>
                                        </p:tav>
                                        <p:tav tm="100000">
                                          <p:val>
                                            <p:strVal val="#ppt_x"/>
                                          </p:val>
                                        </p:tav>
                                      </p:tavLst>
                                    </p:anim>
                                    <p:anim calcmode="lin" valueType="num">
                                      <p:cBhvr>
                                        <p:cTn id="35" dur="1000" fill="hold"/>
                                        <p:tgtEl>
                                          <p:spTgt spid="3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1000"/>
                                        <p:tgtEl>
                                          <p:spTgt spid="41"/>
                                        </p:tgtEl>
                                      </p:cBhvr>
                                    </p:animEffect>
                                    <p:anim calcmode="lin" valueType="num">
                                      <p:cBhvr>
                                        <p:cTn id="39" dur="1000" fill="hold"/>
                                        <p:tgtEl>
                                          <p:spTgt spid="41"/>
                                        </p:tgtEl>
                                        <p:attrNameLst>
                                          <p:attrName>ppt_x</p:attrName>
                                        </p:attrNameLst>
                                      </p:cBhvr>
                                      <p:tavLst>
                                        <p:tav tm="0">
                                          <p:val>
                                            <p:strVal val="#ppt_x"/>
                                          </p:val>
                                        </p:tav>
                                        <p:tav tm="100000">
                                          <p:val>
                                            <p:strVal val="#ppt_x"/>
                                          </p:val>
                                        </p:tav>
                                      </p:tavLst>
                                    </p:anim>
                                    <p:anim calcmode="lin" valueType="num">
                                      <p:cBhvr>
                                        <p:cTn id="40" dur="1000" fill="hold"/>
                                        <p:tgtEl>
                                          <p:spTgt spid="4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1000"/>
                                        <p:tgtEl>
                                          <p:spTgt spid="38"/>
                                        </p:tgtEl>
                                      </p:cBhvr>
                                    </p:animEffect>
                                    <p:anim calcmode="lin" valueType="num">
                                      <p:cBhvr>
                                        <p:cTn id="44" dur="1000" fill="hold"/>
                                        <p:tgtEl>
                                          <p:spTgt spid="38"/>
                                        </p:tgtEl>
                                        <p:attrNameLst>
                                          <p:attrName>ppt_x</p:attrName>
                                        </p:attrNameLst>
                                      </p:cBhvr>
                                      <p:tavLst>
                                        <p:tav tm="0">
                                          <p:val>
                                            <p:strVal val="#ppt_x"/>
                                          </p:val>
                                        </p:tav>
                                        <p:tav tm="100000">
                                          <p:val>
                                            <p:strVal val="#ppt_x"/>
                                          </p:val>
                                        </p:tav>
                                      </p:tavLst>
                                    </p:anim>
                                    <p:anim calcmode="lin" valueType="num">
                                      <p:cBhvr>
                                        <p:cTn id="45" dur="1000" fill="hold"/>
                                        <p:tgtEl>
                                          <p:spTgt spid="3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1000"/>
                                        <p:tgtEl>
                                          <p:spTgt spid="40"/>
                                        </p:tgtEl>
                                      </p:cBhvr>
                                    </p:animEffect>
                                    <p:anim calcmode="lin" valueType="num">
                                      <p:cBhvr>
                                        <p:cTn id="49" dur="1000" fill="hold"/>
                                        <p:tgtEl>
                                          <p:spTgt spid="40"/>
                                        </p:tgtEl>
                                        <p:attrNameLst>
                                          <p:attrName>ppt_x</p:attrName>
                                        </p:attrNameLst>
                                      </p:cBhvr>
                                      <p:tavLst>
                                        <p:tav tm="0">
                                          <p:val>
                                            <p:strVal val="#ppt_x"/>
                                          </p:val>
                                        </p:tav>
                                        <p:tav tm="100000">
                                          <p:val>
                                            <p:strVal val="#ppt_x"/>
                                          </p:val>
                                        </p:tav>
                                      </p:tavLst>
                                    </p:anim>
                                    <p:anim calcmode="lin" valueType="num">
                                      <p:cBhvr>
                                        <p:cTn id="5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wipe(left)">
                                      <p:cBhvr>
                                        <p:cTn id="55" dur="500"/>
                                        <p:tgtEl>
                                          <p:spTgt spid="74"/>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1000"/>
                                        <p:tgtEl>
                                          <p:spTgt spid="42"/>
                                        </p:tgtEl>
                                      </p:cBhvr>
                                    </p:animEffect>
                                    <p:anim calcmode="lin" valueType="num">
                                      <p:cBhvr>
                                        <p:cTn id="61" dur="1000" fill="hold"/>
                                        <p:tgtEl>
                                          <p:spTgt spid="42"/>
                                        </p:tgtEl>
                                        <p:attrNameLst>
                                          <p:attrName>ppt_x</p:attrName>
                                        </p:attrNameLst>
                                      </p:cBhvr>
                                      <p:tavLst>
                                        <p:tav tm="0">
                                          <p:val>
                                            <p:strVal val="#ppt_x"/>
                                          </p:val>
                                        </p:tav>
                                        <p:tav tm="100000">
                                          <p:val>
                                            <p:strVal val="#ppt_x"/>
                                          </p:val>
                                        </p:tav>
                                      </p:tavLst>
                                    </p:anim>
                                    <p:anim calcmode="lin" valueType="num">
                                      <p:cBhvr>
                                        <p:cTn id="62"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fade">
                                      <p:cBhvr>
                                        <p:cTn id="67" dur="1000"/>
                                        <p:tgtEl>
                                          <p:spTgt spid="77"/>
                                        </p:tgtEl>
                                      </p:cBhvr>
                                    </p:animEffect>
                                    <p:anim calcmode="lin" valueType="num">
                                      <p:cBhvr>
                                        <p:cTn id="68" dur="1000" fill="hold"/>
                                        <p:tgtEl>
                                          <p:spTgt spid="77"/>
                                        </p:tgtEl>
                                        <p:attrNameLst>
                                          <p:attrName>ppt_x</p:attrName>
                                        </p:attrNameLst>
                                      </p:cBhvr>
                                      <p:tavLst>
                                        <p:tav tm="0">
                                          <p:val>
                                            <p:strVal val="#ppt_x"/>
                                          </p:val>
                                        </p:tav>
                                        <p:tav tm="100000">
                                          <p:val>
                                            <p:strVal val="#ppt_x"/>
                                          </p:val>
                                        </p:tav>
                                      </p:tavLst>
                                    </p:anim>
                                    <p:anim calcmode="lin" valueType="num">
                                      <p:cBhvr>
                                        <p:cTn id="69"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81"/>
                                        </p:tgtEl>
                                        <p:attrNameLst>
                                          <p:attrName>style.visibility</p:attrName>
                                        </p:attrNameLst>
                                      </p:cBhvr>
                                      <p:to>
                                        <p:strVal val="visible"/>
                                      </p:to>
                                    </p:set>
                                    <p:animEffect transition="in" filter="fade">
                                      <p:cBhvr>
                                        <p:cTn id="74" dur="1000"/>
                                        <p:tgtEl>
                                          <p:spTgt spid="81"/>
                                        </p:tgtEl>
                                      </p:cBhvr>
                                    </p:animEffect>
                                    <p:anim calcmode="lin" valueType="num">
                                      <p:cBhvr>
                                        <p:cTn id="75" dur="1000" fill="hold"/>
                                        <p:tgtEl>
                                          <p:spTgt spid="81"/>
                                        </p:tgtEl>
                                        <p:attrNameLst>
                                          <p:attrName>ppt_x</p:attrName>
                                        </p:attrNameLst>
                                      </p:cBhvr>
                                      <p:tavLst>
                                        <p:tav tm="0">
                                          <p:val>
                                            <p:strVal val="#ppt_x"/>
                                          </p:val>
                                        </p:tav>
                                        <p:tav tm="100000">
                                          <p:val>
                                            <p:strVal val="#ppt_x"/>
                                          </p:val>
                                        </p:tav>
                                      </p:tavLst>
                                    </p:anim>
                                    <p:anim calcmode="lin" valueType="num">
                                      <p:cBhvr>
                                        <p:cTn id="76" dur="1000" fill="hold"/>
                                        <p:tgtEl>
                                          <p:spTgt spid="81"/>
                                        </p:tgtEl>
                                        <p:attrNameLst>
                                          <p:attrName>ppt_y</p:attrName>
                                        </p:attrNameLst>
                                      </p:cBhvr>
                                      <p:tavLst>
                                        <p:tav tm="0">
                                          <p:val>
                                            <p:strVal val="#ppt_y+.1"/>
                                          </p:val>
                                        </p:tav>
                                        <p:tav tm="100000">
                                          <p:val>
                                            <p:strVal val="#ppt_y"/>
                                          </p:val>
                                        </p:tav>
                                      </p:tavLst>
                                    </p:anim>
                                  </p:childTnLst>
                                </p:cTn>
                              </p:par>
                            </p:childTnLst>
                          </p:cTn>
                        </p:par>
                        <p:par>
                          <p:cTn id="77" fill="hold">
                            <p:stCondLst>
                              <p:cond delay="1000"/>
                            </p:stCondLst>
                            <p:childTnLst>
                              <p:par>
                                <p:cTn id="78" presetID="18" presetClass="entr" presetSubtype="12" fill="hold" nodeType="after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strips(downLeft)">
                                      <p:cBhvr>
                                        <p:cTn id="80" dur="500"/>
                                        <p:tgtEl>
                                          <p:spTgt spid="52"/>
                                        </p:tgtEl>
                                      </p:cBhvr>
                                    </p:animEffect>
                                  </p:childTnLst>
                                </p:cTn>
                              </p:par>
                            </p:childTnLst>
                          </p:cTn>
                        </p:par>
                        <p:par>
                          <p:cTn id="81" fill="hold">
                            <p:stCondLst>
                              <p:cond delay="1500"/>
                            </p:stCondLst>
                            <p:childTnLst>
                              <p:par>
                                <p:cTn id="82" presetID="18" presetClass="entr" presetSubtype="12" fill="hold" nodeType="after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strips(downLeft)">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79"/>
                                        </p:tgtEl>
                                        <p:attrNameLst>
                                          <p:attrName>style.visibility</p:attrName>
                                        </p:attrNameLst>
                                      </p:cBhvr>
                                      <p:to>
                                        <p:strVal val="visible"/>
                                      </p:to>
                                    </p:set>
                                    <p:animEffect transition="in" filter="fade">
                                      <p:cBhvr>
                                        <p:cTn id="89" dur="1000"/>
                                        <p:tgtEl>
                                          <p:spTgt spid="79"/>
                                        </p:tgtEl>
                                      </p:cBhvr>
                                    </p:animEffect>
                                    <p:anim calcmode="lin" valueType="num">
                                      <p:cBhvr>
                                        <p:cTn id="90" dur="1000" fill="hold"/>
                                        <p:tgtEl>
                                          <p:spTgt spid="79"/>
                                        </p:tgtEl>
                                        <p:attrNameLst>
                                          <p:attrName>ppt_x</p:attrName>
                                        </p:attrNameLst>
                                      </p:cBhvr>
                                      <p:tavLst>
                                        <p:tav tm="0">
                                          <p:val>
                                            <p:strVal val="#ppt_x"/>
                                          </p:val>
                                        </p:tav>
                                        <p:tav tm="100000">
                                          <p:val>
                                            <p:strVal val="#ppt_x"/>
                                          </p:val>
                                        </p:tav>
                                      </p:tavLst>
                                    </p:anim>
                                    <p:anim calcmode="lin" valueType="num">
                                      <p:cBhvr>
                                        <p:cTn id="91"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fade">
                                      <p:cBhvr>
                                        <p:cTn id="96" dur="1000"/>
                                        <p:tgtEl>
                                          <p:spTgt spid="44"/>
                                        </p:tgtEl>
                                      </p:cBhvr>
                                    </p:animEffect>
                                    <p:anim calcmode="lin" valueType="num">
                                      <p:cBhvr>
                                        <p:cTn id="97" dur="1000" fill="hold"/>
                                        <p:tgtEl>
                                          <p:spTgt spid="44"/>
                                        </p:tgtEl>
                                        <p:attrNameLst>
                                          <p:attrName>ppt_x</p:attrName>
                                        </p:attrNameLst>
                                      </p:cBhvr>
                                      <p:tavLst>
                                        <p:tav tm="0">
                                          <p:val>
                                            <p:strVal val="#ppt_x"/>
                                          </p:val>
                                        </p:tav>
                                        <p:tav tm="100000">
                                          <p:val>
                                            <p:strVal val="#ppt_x"/>
                                          </p:val>
                                        </p:tav>
                                      </p:tavLst>
                                    </p:anim>
                                    <p:anim calcmode="lin" valueType="num">
                                      <p:cBhvr>
                                        <p:cTn id="98" dur="1000" fill="hold"/>
                                        <p:tgtEl>
                                          <p:spTgt spid="44"/>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80"/>
                                        </p:tgtEl>
                                        <p:attrNameLst>
                                          <p:attrName>style.visibility</p:attrName>
                                        </p:attrNameLst>
                                      </p:cBhvr>
                                      <p:to>
                                        <p:strVal val="visible"/>
                                      </p:to>
                                    </p:set>
                                    <p:animEffect transition="in" filter="fade">
                                      <p:cBhvr>
                                        <p:cTn id="101" dur="1000"/>
                                        <p:tgtEl>
                                          <p:spTgt spid="80"/>
                                        </p:tgtEl>
                                      </p:cBhvr>
                                    </p:animEffect>
                                    <p:anim calcmode="lin" valueType="num">
                                      <p:cBhvr>
                                        <p:cTn id="102" dur="1000" fill="hold"/>
                                        <p:tgtEl>
                                          <p:spTgt spid="80"/>
                                        </p:tgtEl>
                                        <p:attrNameLst>
                                          <p:attrName>ppt_x</p:attrName>
                                        </p:attrNameLst>
                                      </p:cBhvr>
                                      <p:tavLst>
                                        <p:tav tm="0">
                                          <p:val>
                                            <p:strVal val="#ppt_x"/>
                                          </p:val>
                                        </p:tav>
                                        <p:tav tm="100000">
                                          <p:val>
                                            <p:strVal val="#ppt_x"/>
                                          </p:val>
                                        </p:tav>
                                      </p:tavLst>
                                    </p:anim>
                                    <p:anim calcmode="lin" valueType="num">
                                      <p:cBhvr>
                                        <p:cTn id="103"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78"/>
                                        </p:tgtEl>
                                        <p:attrNameLst>
                                          <p:attrName>style.visibility</p:attrName>
                                        </p:attrNameLst>
                                      </p:cBhvr>
                                      <p:to>
                                        <p:strVal val="visible"/>
                                      </p:to>
                                    </p:set>
                                    <p:animEffect transition="in" filter="fade">
                                      <p:cBhvr>
                                        <p:cTn id="108" dur="1000"/>
                                        <p:tgtEl>
                                          <p:spTgt spid="78"/>
                                        </p:tgtEl>
                                      </p:cBhvr>
                                    </p:animEffect>
                                    <p:anim calcmode="lin" valueType="num">
                                      <p:cBhvr>
                                        <p:cTn id="109" dur="1000" fill="hold"/>
                                        <p:tgtEl>
                                          <p:spTgt spid="78"/>
                                        </p:tgtEl>
                                        <p:attrNameLst>
                                          <p:attrName>ppt_x</p:attrName>
                                        </p:attrNameLst>
                                      </p:cBhvr>
                                      <p:tavLst>
                                        <p:tav tm="0">
                                          <p:val>
                                            <p:strVal val="#ppt_x"/>
                                          </p:val>
                                        </p:tav>
                                        <p:tav tm="100000">
                                          <p:val>
                                            <p:strVal val="#ppt_x"/>
                                          </p:val>
                                        </p:tav>
                                      </p:tavLst>
                                    </p:anim>
                                    <p:anim calcmode="lin" valueType="num">
                                      <p:cBhvr>
                                        <p:cTn id="110"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43"/>
                                        </p:tgtEl>
                                        <p:attrNameLst>
                                          <p:attrName>style.visibility</p:attrName>
                                        </p:attrNameLst>
                                      </p:cBhvr>
                                      <p:to>
                                        <p:strVal val="visible"/>
                                      </p:to>
                                    </p:set>
                                    <p:animEffect transition="in" filter="fade">
                                      <p:cBhvr>
                                        <p:cTn id="115" dur="1000"/>
                                        <p:tgtEl>
                                          <p:spTgt spid="43"/>
                                        </p:tgtEl>
                                      </p:cBhvr>
                                    </p:animEffect>
                                    <p:anim calcmode="lin" valueType="num">
                                      <p:cBhvr>
                                        <p:cTn id="116" dur="1000" fill="hold"/>
                                        <p:tgtEl>
                                          <p:spTgt spid="43"/>
                                        </p:tgtEl>
                                        <p:attrNameLst>
                                          <p:attrName>ppt_x</p:attrName>
                                        </p:attrNameLst>
                                      </p:cBhvr>
                                      <p:tavLst>
                                        <p:tav tm="0">
                                          <p:val>
                                            <p:strVal val="#ppt_x"/>
                                          </p:val>
                                        </p:tav>
                                        <p:tav tm="100000">
                                          <p:val>
                                            <p:strVal val="#ppt_x"/>
                                          </p:val>
                                        </p:tav>
                                      </p:tavLst>
                                    </p:anim>
                                    <p:anim calcmode="lin" valueType="num">
                                      <p:cBhvr>
                                        <p:cTn id="117"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2"/>
                                        </p:tgtEl>
                                        <p:attrNameLst>
                                          <p:attrName>style.visibility</p:attrName>
                                        </p:attrNameLst>
                                      </p:cBhvr>
                                      <p:to>
                                        <p:strVal val="visible"/>
                                      </p:to>
                                    </p:set>
                                    <p:animEffect transition="in" filter="fade">
                                      <p:cBhvr>
                                        <p:cTn id="122" dur="1000"/>
                                        <p:tgtEl>
                                          <p:spTgt spid="2"/>
                                        </p:tgtEl>
                                      </p:cBhvr>
                                    </p:animEffect>
                                    <p:anim calcmode="lin" valueType="num">
                                      <p:cBhvr>
                                        <p:cTn id="123" dur="1000" fill="hold"/>
                                        <p:tgtEl>
                                          <p:spTgt spid="2"/>
                                        </p:tgtEl>
                                        <p:attrNameLst>
                                          <p:attrName>ppt_x</p:attrName>
                                        </p:attrNameLst>
                                      </p:cBhvr>
                                      <p:tavLst>
                                        <p:tav tm="0">
                                          <p:val>
                                            <p:strVal val="#ppt_x"/>
                                          </p:val>
                                        </p:tav>
                                        <p:tav tm="100000">
                                          <p:val>
                                            <p:strVal val="#ppt_x"/>
                                          </p:val>
                                        </p:tav>
                                      </p:tavLst>
                                    </p:anim>
                                    <p:anim calcmode="lin" valueType="num">
                                      <p:cBhvr>
                                        <p:cTn id="1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p:bldP spid="39" grpId="0" animBg="1"/>
      <p:bldP spid="40" grpId="0"/>
      <p:bldP spid="41" grpId="0"/>
      <p:bldP spid="42" grpId="0" animBg="1"/>
      <p:bldP spid="43" grpId="0"/>
      <p:bldP spid="44" grpId="0" animBg="1"/>
      <p:bldP spid="77" grpId="0" animBg="1"/>
      <p:bldP spid="78" grpId="0"/>
      <p:bldP spid="79" grpId="0"/>
      <p:bldP spid="80" grpId="0"/>
      <p:bldP spid="81" grpId="0"/>
      <p:bldP spid="2" grpId="0"/>
      <p:bldP spid="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64640" y="2422842"/>
            <a:ext cx="9144000" cy="3226117"/>
          </a:xfrm>
        </p:spPr>
        <p:txBody>
          <a:bodyPr>
            <a:normAutofit fontScale="90000"/>
          </a:bodyPr>
          <a:lstStyle/>
          <a:p>
            <a:pPr>
              <a:lnSpc>
                <a:spcPct val="150000"/>
              </a:lnSpc>
            </a:pPr>
            <a:br>
              <a:rPr lang="en-US" altLang="zh-CN" sz="4000" dirty="0">
                <a:solidFill>
                  <a:srgbClr val="002060"/>
                </a:solidFill>
                <a:latin typeface="华文行楷" pitchFamily="2" charset="-122"/>
                <a:ea typeface="华文行楷" pitchFamily="2" charset="-122"/>
              </a:rPr>
            </a:br>
            <a:r>
              <a:rPr lang="zh-CN" altLang="en-US" sz="5300" dirty="0">
                <a:solidFill>
                  <a:srgbClr val="FF0000"/>
                </a:solidFill>
                <a:latin typeface="华文行楷" pitchFamily="2" charset="-122"/>
                <a:ea typeface="华文行楷" pitchFamily="2" charset="-122"/>
              </a:rPr>
              <a:t>第三节   货币政策</a:t>
            </a:r>
            <a:br>
              <a:rPr lang="zh-CN" altLang="en-US" sz="5300" dirty="0">
                <a:solidFill>
                  <a:srgbClr val="FF0000"/>
                </a:solidFill>
                <a:latin typeface="华文行楷" pitchFamily="2" charset="-122"/>
                <a:ea typeface="华文行楷" pitchFamily="2" charset="-122"/>
              </a:rPr>
            </a:br>
            <a:br>
              <a:rPr lang="zh-CN" altLang="en-US" sz="5300" dirty="0">
                <a:solidFill>
                  <a:srgbClr val="002060"/>
                </a:solidFill>
                <a:latin typeface="华文行楷" pitchFamily="2" charset="-122"/>
                <a:ea typeface="华文行楷" pitchFamily="2" charset="-122"/>
              </a:rPr>
            </a:br>
            <a:endParaRPr lang="zh-CN" altLang="en-US" sz="5300" dirty="0">
              <a:solidFill>
                <a:srgbClr val="002060"/>
              </a:solidFill>
              <a:latin typeface="华文行楷" pitchFamily="2" charset="-122"/>
              <a:ea typeface="华文行楷"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2233"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标题 3"/>
          <p:cNvSpPr txBox="1"/>
          <p:nvPr/>
        </p:nvSpPr>
        <p:spPr>
          <a:xfrm>
            <a:off x="1385522" y="412138"/>
            <a:ext cx="10515600" cy="7571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52" name="标题 3"/>
          <p:cNvSpPr txBox="1"/>
          <p:nvPr/>
        </p:nvSpPr>
        <p:spPr>
          <a:xfrm>
            <a:off x="1544320" y="375582"/>
            <a:ext cx="10515600" cy="9787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sym typeface="+mn-ea"/>
              </a:rPr>
              <a:t>货币政策</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graphicFrame>
        <p:nvGraphicFramePr>
          <p:cNvPr id="7" name="图示 6"/>
          <p:cNvGraphicFramePr/>
          <p:nvPr/>
        </p:nvGraphicFramePr>
        <p:xfrm>
          <a:off x="338375" y="1473699"/>
          <a:ext cx="6102098" cy="40467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1877707" y="2701049"/>
            <a:ext cx="830997" cy="2133600"/>
          </a:xfrm>
          <a:prstGeom prst="rect">
            <a:avLst/>
          </a:prstGeom>
          <a:noFill/>
        </p:spPr>
        <p:txBody>
          <a:bodyPr vert="eaVert" wrap="square" rtlCol="0">
            <a:spAutoFit/>
          </a:bodyPr>
          <a:lstStyle/>
          <a:p>
            <a:r>
              <a:rPr lang="zh-CN" altLang="en-US" sz="2400" b="1" dirty="0">
                <a:solidFill>
                  <a:schemeClr val="bg1"/>
                </a:solidFill>
              </a:rPr>
              <a:t>货币政策工具</a:t>
            </a:r>
            <a:endParaRPr lang="zh-CN" altLang="en-US" sz="2400" b="1" dirty="0">
              <a:solidFill>
                <a:schemeClr val="bg1"/>
              </a:solidFill>
            </a:endParaRPr>
          </a:p>
          <a:p>
            <a:endParaRPr lang="zh-CN" altLang="en-US" dirty="0"/>
          </a:p>
        </p:txBody>
      </p:sp>
      <p:sp>
        <p:nvSpPr>
          <p:cNvPr id="11" name="文本框 10"/>
          <p:cNvSpPr txBox="1"/>
          <p:nvPr/>
        </p:nvSpPr>
        <p:spPr>
          <a:xfrm>
            <a:off x="6247433" y="1827915"/>
            <a:ext cx="4487671" cy="1477328"/>
          </a:xfrm>
          <a:prstGeom prst="rect">
            <a:avLst/>
          </a:prstGeom>
          <a:noFill/>
        </p:spPr>
        <p:txBody>
          <a:bodyPr wrap="square" rtlCol="0">
            <a:spAutoFit/>
          </a:bodyPr>
          <a:lstStyle/>
          <a:p>
            <a:pPr>
              <a:lnSpc>
                <a:spcPct val="150000"/>
              </a:lnSpc>
            </a:pPr>
            <a:r>
              <a:rPr lang="zh-CN" altLang="en-US" sz="2400" dirty="0">
                <a:solidFill>
                  <a:srgbClr val="FF0000"/>
                </a:solidFill>
                <a:latin typeface="微软雅黑" pitchFamily="34" charset="-122"/>
                <a:ea typeface="微软雅黑" pitchFamily="34" charset="-122"/>
              </a:rPr>
              <a:t>基础货币：</a:t>
            </a:r>
            <a:r>
              <a:rPr lang="zh-CN" altLang="en-US" dirty="0">
                <a:latin typeface="微软雅黑" pitchFamily="34" charset="-122"/>
                <a:ea typeface="微软雅黑" pitchFamily="34" charset="-122"/>
              </a:rPr>
              <a:t>包括商业银行存入中央银行的存款准备金（包括法定存款准备金和超额准备金）与居民所持有的现金之和。</a:t>
            </a:r>
            <a:endParaRPr lang="zh-CN" altLang="en-US" dirty="0">
              <a:latin typeface="微软雅黑" pitchFamily="34" charset="-122"/>
              <a:ea typeface="微软雅黑" pitchFamily="34" charset="-122"/>
            </a:endParaRPr>
          </a:p>
        </p:txBody>
      </p:sp>
      <p:sp>
        <p:nvSpPr>
          <p:cNvPr id="13" name="矩形 12"/>
          <p:cNvSpPr/>
          <p:nvPr/>
        </p:nvSpPr>
        <p:spPr>
          <a:xfrm>
            <a:off x="6258863" y="3314011"/>
            <a:ext cx="4701031" cy="1015663"/>
          </a:xfrm>
          <a:prstGeom prst="rect">
            <a:avLst/>
          </a:prstGeom>
        </p:spPr>
        <p:txBody>
          <a:bodyPr wrap="square">
            <a:spAutoFit/>
          </a:bodyPr>
          <a:lstStyle/>
          <a:p>
            <a:pPr>
              <a:lnSpc>
                <a:spcPct val="150000"/>
              </a:lnSpc>
            </a:pPr>
            <a:r>
              <a:rPr lang="zh-CN" altLang="en-US" sz="2000" b="1" dirty="0">
                <a:latin typeface="微软雅黑" pitchFamily="34" charset="-122"/>
                <a:ea typeface="微软雅黑" pitchFamily="34" charset="-122"/>
              </a:rPr>
              <a:t>基础货币</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法定准备金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超额准备金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银行系统的库存现金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社会公众手持现金</a:t>
            </a:r>
            <a:endParaRPr lang="zh-CN" altLang="en-US" sz="2000" b="1" dirty="0">
              <a:latin typeface="微软雅黑" pitchFamily="34" charset="-122"/>
              <a:ea typeface="微软雅黑" pitchFamily="34" charset="-122"/>
            </a:endParaRPr>
          </a:p>
        </p:txBody>
      </p:sp>
      <p:sp>
        <p:nvSpPr>
          <p:cNvPr id="12" name="矩形 11"/>
          <p:cNvSpPr/>
          <p:nvPr/>
        </p:nvSpPr>
        <p:spPr>
          <a:xfrm>
            <a:off x="6365543" y="4792291"/>
            <a:ext cx="4701031" cy="553998"/>
          </a:xfrm>
          <a:prstGeom prst="rect">
            <a:avLst/>
          </a:prstGeom>
        </p:spPr>
        <p:txBody>
          <a:bodyPr wrap="square">
            <a:spAutoFit/>
          </a:bodyPr>
          <a:lstStyle/>
          <a:p>
            <a:pPr>
              <a:lnSpc>
                <a:spcPct val="150000"/>
              </a:lnSpc>
            </a:pPr>
            <a:r>
              <a:rPr lang="zh-CN" altLang="en-US" sz="2000" b="1" dirty="0" smtClean="0">
                <a:solidFill>
                  <a:srgbClr val="C00000"/>
                </a:solidFill>
                <a:latin typeface="微软雅黑" pitchFamily="34" charset="-122"/>
                <a:ea typeface="微软雅黑" pitchFamily="34" charset="-122"/>
              </a:rPr>
              <a:t>货币供应量</a:t>
            </a:r>
            <a:r>
              <a:rPr lang="en-US" altLang="zh-CN" sz="2000" b="1" dirty="0" smtClean="0">
                <a:solidFill>
                  <a:srgbClr val="C00000"/>
                </a:solidFill>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基础货币</a:t>
            </a:r>
            <a:r>
              <a:rPr lang="en-US" altLang="zh-CN" sz="2000" b="1" dirty="0" smtClean="0">
                <a:solidFill>
                  <a:srgbClr val="C00000"/>
                </a:solidFill>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货币乘数</a:t>
            </a:r>
            <a:endParaRPr lang="zh-CN" altLang="en-US" sz="2000" b="1" dirty="0">
              <a:solidFill>
                <a:srgbClr val="C00000"/>
              </a:solidFill>
              <a:latin typeface="微软雅黑" pitchFamily="34" charset="-122"/>
              <a:ea typeface="微软雅黑"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89"/>
          <p:cNvSpPr>
            <a:spLocks noChangeArrowheads="1"/>
          </p:cNvSpPr>
          <p:nvPr/>
        </p:nvSpPr>
        <p:spPr bwMode="auto">
          <a:xfrm>
            <a:off x="5662414" y="1768615"/>
            <a:ext cx="5387271" cy="4589488"/>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78" name="Rectangle 48" descr="10%"/>
          <p:cNvSpPr>
            <a:spLocks noChangeArrowheads="1"/>
          </p:cNvSpPr>
          <p:nvPr/>
        </p:nvSpPr>
        <p:spPr bwMode="auto">
          <a:xfrm>
            <a:off x="1363036" y="3251106"/>
            <a:ext cx="3914088" cy="2092513"/>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endParaRPr lang="zh-CN" altLang="en-US" sz="2400" dirty="0">
              <a:latin typeface="微软雅黑" pitchFamily="34" charset="-122"/>
              <a:ea typeface="微软雅黑" pitchFamily="34"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687424" y="1070517"/>
            <a:ext cx="10229620" cy="31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0" name="标题 3"/>
          <p:cNvSpPr txBox="1"/>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itchFamily="2" charset="-122"/>
                <a:ea typeface="华文行楷" pitchFamily="2" charset="-122"/>
                <a:sym typeface="+mn-ea"/>
              </a:rPr>
              <a:t>货币政策效应</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41" name="文本框 40"/>
          <p:cNvSpPr txBox="1"/>
          <p:nvPr/>
        </p:nvSpPr>
        <p:spPr>
          <a:xfrm>
            <a:off x="1647265" y="3381530"/>
            <a:ext cx="3591855" cy="1697837"/>
          </a:xfrm>
          <a:prstGeom prst="rect">
            <a:avLst/>
          </a:prstGeom>
          <a:noFill/>
        </p:spPr>
        <p:txBody>
          <a:bodyPr wrap="square" rtlCol="0">
            <a:spAutoFit/>
          </a:bodyPr>
          <a:lstStyle/>
          <a:p>
            <a:pPr>
              <a:lnSpc>
                <a:spcPct val="150000"/>
              </a:lnSpc>
            </a:pPr>
            <a:r>
              <a:rPr lang="zh-CN" altLang="en-US" sz="2400" dirty="0"/>
              <a:t>货币政策的扩张性或者紧缩性的变动可以反应在</a:t>
            </a:r>
            <a:r>
              <a:rPr lang="en-US" altLang="zh-CN" sz="2400" dirty="0"/>
              <a:t>LM</a:t>
            </a:r>
            <a:r>
              <a:rPr lang="zh-CN" altLang="en-US" sz="2400" dirty="0"/>
              <a:t>曲线的移动上。</a:t>
            </a:r>
            <a:r>
              <a:rPr lang="zh-CN" altLang="en-US" sz="2000" dirty="0"/>
              <a:t>   </a:t>
            </a:r>
            <a:endParaRPr lang="en-US" altLang="zh-CN" sz="2000" dirty="0"/>
          </a:p>
        </p:txBody>
      </p:sp>
      <p:pic>
        <p:nvPicPr>
          <p:cNvPr id="87" name="Picture 8" descr="PE01476_"/>
          <p:cNvPicPr>
            <a:picLocks noChangeAspect="1" noChangeArrowheads="1"/>
          </p:cNvPicPr>
          <p:nvPr/>
        </p:nvPicPr>
        <p:blipFill>
          <a:blip r:embed="rId1"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92272" y="1791840"/>
            <a:ext cx="2109648" cy="1572473"/>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75"/>
          <p:cNvGrpSpPr/>
          <p:nvPr/>
        </p:nvGrpSpPr>
        <p:grpSpPr bwMode="auto">
          <a:xfrm>
            <a:off x="5801997" y="2064263"/>
            <a:ext cx="2093387" cy="1015959"/>
            <a:chOff x="1180" y="2507"/>
            <a:chExt cx="2564" cy="805"/>
          </a:xfrm>
        </p:grpSpPr>
        <p:sp>
          <p:nvSpPr>
            <p:cNvPr id="28" name="Rectangle 62"/>
            <p:cNvSpPr>
              <a:spLocks noChangeArrowheads="1"/>
            </p:cNvSpPr>
            <p:nvPr/>
          </p:nvSpPr>
          <p:spPr bwMode="auto">
            <a:xfrm>
              <a:off x="1180" y="2507"/>
              <a:ext cx="372" cy="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t>r</a:t>
              </a:r>
              <a:endParaRPr lang="en-US" altLang="zh-CN" sz="2600" b="1" dirty="0"/>
            </a:p>
          </p:txBody>
        </p:sp>
        <p:sp>
          <p:nvSpPr>
            <p:cNvPr id="29" name="Line 63"/>
            <p:cNvSpPr>
              <a:spLocks noChangeShapeType="1"/>
            </p:cNvSpPr>
            <p:nvPr/>
          </p:nvSpPr>
          <p:spPr bwMode="auto">
            <a:xfrm>
              <a:off x="1656" y="3282"/>
              <a:ext cx="2088" cy="30"/>
            </a:xfrm>
            <a:prstGeom prst="line">
              <a:avLst/>
            </a:prstGeom>
            <a:noFill/>
            <a:ln w="57150" cap="rnd">
              <a:solidFill>
                <a:srgbClr val="E0B5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31" name="Group 69"/>
          <p:cNvGrpSpPr/>
          <p:nvPr/>
        </p:nvGrpSpPr>
        <p:grpSpPr bwMode="auto">
          <a:xfrm>
            <a:off x="6759535" y="2620835"/>
            <a:ext cx="3644306" cy="2570381"/>
            <a:chOff x="1521" y="2027"/>
            <a:chExt cx="2482" cy="1487"/>
          </a:xfrm>
        </p:grpSpPr>
        <p:sp>
          <p:nvSpPr>
            <p:cNvPr id="33" name="Line 42"/>
            <p:cNvSpPr>
              <a:spLocks noChangeShapeType="1"/>
            </p:cNvSpPr>
            <p:nvPr/>
          </p:nvSpPr>
          <p:spPr bwMode="auto">
            <a:xfrm flipV="1">
              <a:off x="1521" y="2027"/>
              <a:ext cx="2209" cy="148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4" name="Rectangle 43"/>
            <p:cNvSpPr>
              <a:spLocks noChangeArrowheads="1"/>
            </p:cNvSpPr>
            <p:nvPr/>
          </p:nvSpPr>
          <p:spPr bwMode="auto">
            <a:xfrm>
              <a:off x="3811" y="2029"/>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LM</a:t>
              </a:r>
              <a:r>
                <a:rPr lang="en-US" altLang="zh-CN" b="1" dirty="0">
                  <a:effectLst>
                    <a:outerShdw blurRad="38100" dist="38100" dir="2700000" algn="tl">
                      <a:srgbClr val="C0C0C0"/>
                    </a:outerShdw>
                  </a:effectLst>
                </a:rPr>
                <a:t>1</a:t>
              </a:r>
              <a:endParaRPr lang="en-US" altLang="zh-CN" sz="2800" b="1" dirty="0">
                <a:effectLst>
                  <a:outerShdw blurRad="38100" dist="38100" dir="2700000" algn="tl">
                    <a:srgbClr val="C0C0C0"/>
                  </a:outerShdw>
                </a:effectLst>
              </a:endParaRPr>
            </a:p>
          </p:txBody>
        </p:sp>
      </p:grpSp>
      <p:sp>
        <p:nvSpPr>
          <p:cNvPr id="37" name="Rectangle 45"/>
          <p:cNvSpPr>
            <a:spLocks noChangeArrowheads="1"/>
          </p:cNvSpPr>
          <p:nvPr/>
        </p:nvSpPr>
        <p:spPr bwMode="auto">
          <a:xfrm>
            <a:off x="8903543" y="2879614"/>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D</a:t>
            </a:r>
            <a:endParaRPr lang="en-US" altLang="zh-CN" sz="2800" b="1" dirty="0">
              <a:effectLst>
                <a:outerShdw blurRad="38100" dist="38100" dir="2700000" algn="tl">
                  <a:srgbClr val="C0C0C0"/>
                </a:outerShdw>
              </a:effectLst>
            </a:endParaRPr>
          </a:p>
        </p:txBody>
      </p:sp>
      <p:grpSp>
        <p:nvGrpSpPr>
          <p:cNvPr id="38" name="Group 73"/>
          <p:cNvGrpSpPr/>
          <p:nvPr/>
        </p:nvGrpSpPr>
        <p:grpSpPr bwMode="auto">
          <a:xfrm>
            <a:off x="5784895" y="3503969"/>
            <a:ext cx="2924956" cy="202834"/>
            <a:chOff x="1165" y="2260"/>
            <a:chExt cx="2147" cy="192"/>
          </a:xfrm>
        </p:grpSpPr>
        <p:sp>
          <p:nvSpPr>
            <p:cNvPr id="42" name="Rectangle 53"/>
            <p:cNvSpPr>
              <a:spLocks noChangeArrowheads="1"/>
            </p:cNvSpPr>
            <p:nvPr/>
          </p:nvSpPr>
          <p:spPr bwMode="auto">
            <a:xfrm>
              <a:off x="1165" y="226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t>r</a:t>
              </a:r>
              <a:r>
                <a:rPr lang="en-US" altLang="zh-CN" sz="2600" b="1" baseline="-25000" dirty="0"/>
                <a:t>1</a:t>
              </a:r>
              <a:endParaRPr lang="en-US" altLang="zh-CN" sz="2600" b="1" dirty="0"/>
            </a:p>
          </p:txBody>
        </p:sp>
        <p:sp>
          <p:nvSpPr>
            <p:cNvPr id="43" name="Line 54"/>
            <p:cNvSpPr>
              <a:spLocks noChangeShapeType="1"/>
            </p:cNvSpPr>
            <p:nvPr/>
          </p:nvSpPr>
          <p:spPr bwMode="auto">
            <a:xfrm>
              <a:off x="1440" y="2400"/>
              <a:ext cx="1872" cy="0"/>
            </a:xfrm>
            <a:prstGeom prst="line">
              <a:avLst/>
            </a:prstGeom>
            <a:noFill/>
            <a:ln w="57150" cap="rnd">
              <a:solidFill>
                <a:srgbClr val="E0B5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45" name="Group 46"/>
          <p:cNvGrpSpPr/>
          <p:nvPr/>
        </p:nvGrpSpPr>
        <p:grpSpPr bwMode="auto">
          <a:xfrm>
            <a:off x="5779343" y="1990819"/>
            <a:ext cx="5257800" cy="3810000"/>
            <a:chOff x="1152" y="1728"/>
            <a:chExt cx="3312" cy="2400"/>
          </a:xfrm>
        </p:grpSpPr>
        <p:sp>
          <p:nvSpPr>
            <p:cNvPr id="46" name="Line 36"/>
            <p:cNvSpPr>
              <a:spLocks noChangeShapeType="1"/>
            </p:cNvSpPr>
            <p:nvPr/>
          </p:nvSpPr>
          <p:spPr bwMode="auto">
            <a:xfrm flipV="1">
              <a:off x="1392" y="1728"/>
              <a:ext cx="0" cy="217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7" name="Line 38"/>
            <p:cNvSpPr>
              <a:spLocks noChangeShapeType="1"/>
            </p:cNvSpPr>
            <p:nvPr/>
          </p:nvSpPr>
          <p:spPr bwMode="auto">
            <a:xfrm>
              <a:off x="1392" y="3888"/>
              <a:ext cx="3072"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8" name="Rectangle 39"/>
            <p:cNvSpPr>
              <a:spLocks noChangeArrowheads="1"/>
            </p:cNvSpPr>
            <p:nvPr/>
          </p:nvSpPr>
          <p:spPr bwMode="auto">
            <a:xfrm>
              <a:off x="1159" y="185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800" b="1" dirty="0">
                <a:effectLst>
                  <a:outerShdw blurRad="38100" dist="38100" dir="2700000" algn="tl">
                    <a:srgbClr val="C0C0C0"/>
                  </a:outerShdw>
                </a:effectLst>
              </a:endParaRPr>
            </a:p>
          </p:txBody>
        </p:sp>
        <p:sp>
          <p:nvSpPr>
            <p:cNvPr id="49" name="Rectangle 40"/>
            <p:cNvSpPr>
              <a:spLocks noChangeArrowheads="1"/>
            </p:cNvSpPr>
            <p:nvPr/>
          </p:nvSpPr>
          <p:spPr bwMode="auto">
            <a:xfrm>
              <a:off x="1152" y="384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endParaRPr lang="en-US" altLang="zh-CN" sz="2800" b="1">
                <a:effectLst>
                  <a:outerShdw blurRad="38100" dist="38100" dir="2700000" algn="tl">
                    <a:srgbClr val="C0C0C0"/>
                  </a:outerShdw>
                </a:effectLst>
              </a:endParaRPr>
            </a:p>
          </p:txBody>
        </p:sp>
        <p:sp>
          <p:nvSpPr>
            <p:cNvPr id="50" name="Rectangle 41"/>
            <p:cNvSpPr>
              <a:spLocks noChangeArrowheads="1"/>
            </p:cNvSpPr>
            <p:nvPr/>
          </p:nvSpPr>
          <p:spPr bwMode="auto">
            <a:xfrm>
              <a:off x="4176" y="393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Y</a:t>
              </a:r>
              <a:endParaRPr lang="en-US" altLang="zh-CN" sz="2800" b="1" dirty="0">
                <a:effectLst>
                  <a:outerShdw blurRad="38100" dist="38100" dir="2700000" algn="tl">
                    <a:srgbClr val="C0C0C0"/>
                  </a:outerShdw>
                </a:effectLst>
              </a:endParaRPr>
            </a:p>
          </p:txBody>
        </p:sp>
      </p:grpSp>
      <p:grpSp>
        <p:nvGrpSpPr>
          <p:cNvPr id="63" name="Group 72"/>
          <p:cNvGrpSpPr/>
          <p:nvPr/>
        </p:nvGrpSpPr>
        <p:grpSpPr bwMode="auto">
          <a:xfrm>
            <a:off x="8461802" y="3731048"/>
            <a:ext cx="203740" cy="1998593"/>
            <a:chOff x="2673" y="2490"/>
            <a:chExt cx="192" cy="1564"/>
          </a:xfrm>
        </p:grpSpPr>
        <p:sp>
          <p:nvSpPr>
            <p:cNvPr id="70" name="Line 67"/>
            <p:cNvSpPr>
              <a:spLocks noChangeShapeType="1"/>
            </p:cNvSpPr>
            <p:nvPr/>
          </p:nvSpPr>
          <p:spPr bwMode="auto">
            <a:xfrm>
              <a:off x="2808" y="2490"/>
              <a:ext cx="36" cy="1280"/>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1" name="Rectangle 68"/>
            <p:cNvSpPr>
              <a:spLocks noChangeArrowheads="1"/>
            </p:cNvSpPr>
            <p:nvPr/>
          </p:nvSpPr>
          <p:spPr bwMode="auto">
            <a:xfrm>
              <a:off x="2673" y="386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Y</a:t>
              </a:r>
              <a:r>
                <a:rPr lang="en-US" altLang="zh-CN" sz="2600" b="1" baseline="-25000" dirty="0">
                  <a:solidFill>
                    <a:srgbClr val="FF0000"/>
                  </a:solidFill>
                  <a:effectLst>
                    <a:outerShdw blurRad="38100" dist="38100" dir="2700000" algn="tl">
                      <a:srgbClr val="C0C0C0"/>
                    </a:outerShdw>
                  </a:effectLst>
                </a:rPr>
                <a:t>1</a:t>
              </a:r>
              <a:endParaRPr lang="en-US" altLang="zh-CN" sz="2600" b="1" dirty="0">
                <a:solidFill>
                  <a:srgbClr val="FF0000"/>
                </a:solidFill>
                <a:effectLst>
                  <a:outerShdw blurRad="38100" dist="38100" dir="2700000" algn="tl">
                    <a:srgbClr val="C0C0C0"/>
                  </a:outerShdw>
                </a:effectLst>
              </a:endParaRPr>
            </a:p>
          </p:txBody>
        </p:sp>
      </p:grpSp>
      <p:grpSp>
        <p:nvGrpSpPr>
          <p:cNvPr id="72" name="Group 72"/>
          <p:cNvGrpSpPr/>
          <p:nvPr/>
        </p:nvGrpSpPr>
        <p:grpSpPr bwMode="auto">
          <a:xfrm>
            <a:off x="7715994" y="3162718"/>
            <a:ext cx="581025" cy="2655888"/>
            <a:chOff x="2795" y="2424"/>
            <a:chExt cx="366" cy="1673"/>
          </a:xfrm>
        </p:grpSpPr>
        <p:sp>
          <p:nvSpPr>
            <p:cNvPr id="73" name="Line 67"/>
            <p:cNvSpPr>
              <a:spLocks noChangeShapeType="1"/>
            </p:cNvSpPr>
            <p:nvPr/>
          </p:nvSpPr>
          <p:spPr bwMode="auto">
            <a:xfrm>
              <a:off x="2883" y="2424"/>
              <a:ext cx="25" cy="1388"/>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4" name="Rectangle 68"/>
            <p:cNvSpPr>
              <a:spLocks noChangeArrowheads="1"/>
            </p:cNvSpPr>
            <p:nvPr/>
          </p:nvSpPr>
          <p:spPr bwMode="auto">
            <a:xfrm>
              <a:off x="2795" y="3831"/>
              <a:ext cx="366"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Y</a:t>
              </a:r>
              <a:r>
                <a:rPr lang="en-US" altLang="zh-CN" sz="2600" b="1" baseline="-25000" dirty="0">
                  <a:solidFill>
                    <a:srgbClr val="FF0000"/>
                  </a:solidFill>
                  <a:effectLst>
                    <a:outerShdw blurRad="38100" dist="38100" dir="2700000" algn="tl">
                      <a:srgbClr val="C0C0C0"/>
                    </a:outerShdw>
                  </a:effectLst>
                </a:rPr>
                <a:t>0</a:t>
              </a:r>
              <a:endParaRPr lang="en-US" altLang="zh-CN" sz="2600" b="1" dirty="0">
                <a:solidFill>
                  <a:srgbClr val="FF0000"/>
                </a:solidFill>
                <a:effectLst>
                  <a:outerShdw blurRad="38100" dist="38100" dir="2700000" algn="tl">
                    <a:srgbClr val="C0C0C0"/>
                  </a:outerShdw>
                </a:effectLst>
              </a:endParaRPr>
            </a:p>
          </p:txBody>
        </p:sp>
      </p:grpSp>
      <p:sp>
        <p:nvSpPr>
          <p:cNvPr id="75" name="Rectangle 45"/>
          <p:cNvSpPr>
            <a:spLocks noChangeArrowheads="1"/>
          </p:cNvSpPr>
          <p:nvPr/>
        </p:nvSpPr>
        <p:spPr bwMode="auto">
          <a:xfrm>
            <a:off x="7672044" y="2574403"/>
            <a:ext cx="697350" cy="457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E</a:t>
            </a:r>
            <a:r>
              <a:rPr lang="en-US" altLang="zh-CN" b="1" dirty="0">
                <a:effectLst>
                  <a:outerShdw blurRad="38100" dist="38100" dir="2700000" algn="tl">
                    <a:srgbClr val="C0C0C0"/>
                  </a:outerShdw>
                </a:effectLst>
              </a:rPr>
              <a:t>0</a:t>
            </a:r>
            <a:endParaRPr lang="en-US" altLang="zh-CN" sz="2800" b="1" dirty="0">
              <a:effectLst>
                <a:outerShdw blurRad="38100" dist="38100" dir="2700000" algn="tl">
                  <a:srgbClr val="C0C0C0"/>
                </a:outerShdw>
              </a:effectLst>
            </a:endParaRPr>
          </a:p>
        </p:txBody>
      </p:sp>
      <p:sp>
        <p:nvSpPr>
          <p:cNvPr id="76" name="Rectangle 45"/>
          <p:cNvSpPr>
            <a:spLocks noChangeArrowheads="1"/>
          </p:cNvSpPr>
          <p:nvPr/>
        </p:nvSpPr>
        <p:spPr bwMode="auto">
          <a:xfrm>
            <a:off x="7883657" y="4273794"/>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E'</a:t>
            </a:r>
            <a:endParaRPr lang="en-US" altLang="zh-CN" sz="2800" b="1" dirty="0">
              <a:effectLst>
                <a:outerShdw blurRad="38100" dist="38100" dir="2700000" algn="tl">
                  <a:srgbClr val="C0C0C0"/>
                </a:outerShdw>
              </a:effectLst>
            </a:endParaRPr>
          </a:p>
        </p:txBody>
      </p:sp>
      <p:sp>
        <p:nvSpPr>
          <p:cNvPr id="3" name="文本框 2"/>
          <p:cNvSpPr txBox="1"/>
          <p:nvPr/>
        </p:nvSpPr>
        <p:spPr>
          <a:xfrm>
            <a:off x="7604563" y="5980781"/>
            <a:ext cx="1988360" cy="369332"/>
          </a:xfrm>
          <a:prstGeom prst="rect">
            <a:avLst/>
          </a:prstGeom>
          <a:noFill/>
        </p:spPr>
        <p:txBody>
          <a:bodyPr wrap="square" rtlCol="0">
            <a:spAutoFit/>
          </a:bodyPr>
          <a:lstStyle/>
          <a:p>
            <a:r>
              <a:rPr lang="zh-CN" altLang="en-US" dirty="0">
                <a:latin typeface="微软雅黑" pitchFamily="34" charset="-122"/>
                <a:ea typeface="微软雅黑" pitchFamily="34" charset="-122"/>
              </a:rPr>
              <a:t>货币政策效应</a:t>
            </a:r>
            <a:endParaRPr lang="zh-CN" altLang="en-US" dirty="0">
              <a:latin typeface="微软雅黑" pitchFamily="34" charset="-122"/>
              <a:ea typeface="微软雅黑" pitchFamily="34" charset="-122"/>
            </a:endParaRPr>
          </a:p>
        </p:txBody>
      </p:sp>
      <p:sp>
        <p:nvSpPr>
          <p:cNvPr id="7" name="文本框 6"/>
          <p:cNvSpPr txBox="1"/>
          <p:nvPr/>
        </p:nvSpPr>
        <p:spPr>
          <a:xfrm>
            <a:off x="1647265" y="3604052"/>
            <a:ext cx="3187552" cy="506292"/>
          </a:xfrm>
          <a:prstGeom prst="rect">
            <a:avLst/>
          </a:prstGeom>
          <a:noFill/>
        </p:spPr>
        <p:txBody>
          <a:bodyPr wrap="square" rtlCol="0">
            <a:spAutoFit/>
          </a:bodyPr>
          <a:lstStyle/>
          <a:p>
            <a:pPr indent="457200">
              <a:lnSpc>
                <a:spcPct val="150000"/>
              </a:lnSpc>
            </a:pPr>
            <a:endParaRPr lang="zh-CN" altLang="en-US" sz="2000" dirty="0"/>
          </a:p>
        </p:txBody>
      </p:sp>
      <p:grpSp>
        <p:nvGrpSpPr>
          <p:cNvPr id="39" name="Group 69"/>
          <p:cNvGrpSpPr/>
          <p:nvPr/>
        </p:nvGrpSpPr>
        <p:grpSpPr bwMode="auto">
          <a:xfrm>
            <a:off x="6385839" y="1990819"/>
            <a:ext cx="3345495" cy="2225996"/>
            <a:chOff x="1521" y="2027"/>
            <a:chExt cx="2482" cy="1487"/>
          </a:xfrm>
        </p:grpSpPr>
        <p:sp>
          <p:nvSpPr>
            <p:cNvPr id="40" name="Line 42"/>
            <p:cNvSpPr>
              <a:spLocks noChangeShapeType="1"/>
            </p:cNvSpPr>
            <p:nvPr/>
          </p:nvSpPr>
          <p:spPr bwMode="auto">
            <a:xfrm flipV="1">
              <a:off x="1521" y="2027"/>
              <a:ext cx="2209" cy="148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4" name="Rectangle 43"/>
            <p:cNvSpPr>
              <a:spLocks noChangeArrowheads="1"/>
            </p:cNvSpPr>
            <p:nvPr/>
          </p:nvSpPr>
          <p:spPr bwMode="auto">
            <a:xfrm>
              <a:off x="3811" y="2029"/>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LM</a:t>
              </a:r>
              <a:endParaRPr lang="en-US" altLang="zh-CN" sz="2800" b="1" dirty="0">
                <a:effectLst>
                  <a:outerShdw blurRad="38100" dist="38100" dir="2700000" algn="tl">
                    <a:srgbClr val="C0C0C0"/>
                  </a:outerShdw>
                </a:effectLst>
              </a:endParaRPr>
            </a:p>
          </p:txBody>
        </p:sp>
      </p:grpSp>
      <p:grpSp>
        <p:nvGrpSpPr>
          <p:cNvPr id="51" name="Group 69"/>
          <p:cNvGrpSpPr/>
          <p:nvPr/>
        </p:nvGrpSpPr>
        <p:grpSpPr bwMode="auto">
          <a:xfrm rot="4611532">
            <a:off x="6877078" y="2082340"/>
            <a:ext cx="3123350" cy="2612092"/>
            <a:chOff x="1521" y="1859"/>
            <a:chExt cx="2209" cy="1655"/>
          </a:xfrm>
        </p:grpSpPr>
        <p:sp>
          <p:nvSpPr>
            <p:cNvPr id="52" name="Line 42"/>
            <p:cNvSpPr>
              <a:spLocks noChangeShapeType="1"/>
            </p:cNvSpPr>
            <p:nvPr/>
          </p:nvSpPr>
          <p:spPr bwMode="auto">
            <a:xfrm flipV="1">
              <a:off x="1521" y="2027"/>
              <a:ext cx="2209" cy="148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3" name="Rectangle 43"/>
            <p:cNvSpPr>
              <a:spLocks noChangeArrowheads="1"/>
            </p:cNvSpPr>
            <p:nvPr/>
          </p:nvSpPr>
          <p:spPr bwMode="auto">
            <a:xfrm rot="17265934">
              <a:off x="3415" y="1838"/>
              <a:ext cx="172"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IS</a:t>
              </a:r>
              <a:endParaRPr lang="en-US" altLang="zh-CN" sz="2800" b="1" dirty="0">
                <a:effectLst>
                  <a:outerShdw blurRad="38100" dist="38100" dir="2700000" algn="tl">
                    <a:srgbClr val="C0C0C0"/>
                  </a:outerShdw>
                </a:effectLst>
              </a:endParaRPr>
            </a:p>
          </p:txBody>
        </p:sp>
      </p:grpSp>
      <p:sp>
        <p:nvSpPr>
          <p:cNvPr id="54" name="Rectangle 45"/>
          <p:cNvSpPr>
            <a:spLocks noChangeArrowheads="1"/>
          </p:cNvSpPr>
          <p:nvPr/>
        </p:nvSpPr>
        <p:spPr bwMode="auto">
          <a:xfrm>
            <a:off x="8341858" y="3123922"/>
            <a:ext cx="697350" cy="457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E</a:t>
            </a:r>
            <a:r>
              <a:rPr lang="en-US" altLang="zh-CN" b="1" dirty="0">
                <a:effectLst>
                  <a:outerShdw blurRad="38100" dist="38100" dir="2700000" algn="tl">
                    <a:srgbClr val="C0C0C0"/>
                  </a:outerShdw>
                </a:effectLst>
              </a:rPr>
              <a:t>1</a:t>
            </a:r>
            <a:endParaRPr lang="en-US" altLang="zh-CN" sz="2800" b="1" dirty="0">
              <a:effectLst>
                <a:outerShdw blurRad="38100" dist="38100" dir="2700000" algn="tl">
                  <a:srgbClr val="C0C0C0"/>
                </a:outerShdw>
              </a:effectLst>
            </a:endParaRPr>
          </a:p>
        </p:txBody>
      </p:sp>
      <p:sp>
        <p:nvSpPr>
          <p:cNvPr id="55" name="Rectangle 53"/>
          <p:cNvSpPr>
            <a:spLocks noChangeArrowheads="1"/>
          </p:cNvSpPr>
          <p:nvPr/>
        </p:nvSpPr>
        <p:spPr bwMode="auto">
          <a:xfrm>
            <a:off x="5774331" y="2896830"/>
            <a:ext cx="355728" cy="2875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t>r</a:t>
            </a:r>
            <a:r>
              <a:rPr lang="en-US" altLang="zh-CN" sz="2600" b="1" baseline="-25000" dirty="0"/>
              <a:t>0</a:t>
            </a:r>
            <a:endParaRPr lang="en-US" altLang="zh-CN" sz="2600" b="1" dirty="0"/>
          </a:p>
        </p:txBody>
      </p:sp>
      <p:cxnSp>
        <p:nvCxnSpPr>
          <p:cNvPr id="9" name="直接箭头连接符 8"/>
          <p:cNvCxnSpPr/>
          <p:nvPr/>
        </p:nvCxnSpPr>
        <p:spPr>
          <a:xfrm>
            <a:off x="7604563" y="3731048"/>
            <a:ext cx="0" cy="6951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8043890" y="3731050"/>
            <a:ext cx="297968" cy="2311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1668032" y="5014569"/>
              <a:ext cx="2035658" cy="109728"/>
            </p14:xfrm>
          </p:contentPart>
        </mc:Choice>
        <mc:Fallback xmlns="">
          <p:pic>
            <p:nvPicPr>
              <p:cNvPr id="2" name="墨迹 1"/>
            </p:nvPicPr>
            <p:blipFill>
              <a:blip r:embed="rId3"/>
            </p:blipFill>
            <p:spPr>
              <a:xfrm>
                <a:off x="1668032" y="5014569"/>
                <a:ext cx="2035658" cy="109728"/>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8" name="墨迹 7"/>
              <p14:cNvContentPartPr/>
              <p14:nvPr/>
            </p14:nvContentPartPr>
            <p14:xfrm>
              <a:off x="3242786" y="4175150"/>
              <a:ext cx="171467" cy="271577"/>
            </p14:xfrm>
          </p:contentPart>
        </mc:Choice>
        <mc:Fallback xmlns="">
          <p:pic>
            <p:nvPicPr>
              <p:cNvPr id="8" name="墨迹 7"/>
            </p:nvPicPr>
            <p:blipFill>
              <a:blip r:embed="rId5"/>
            </p:blipFill>
            <p:spPr>
              <a:xfrm>
                <a:off x="3242786" y="4175150"/>
                <a:ext cx="171467" cy="271577"/>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0" name="墨迹 9"/>
              <p14:cNvContentPartPr/>
              <p14:nvPr/>
            </p14:nvContentPartPr>
            <p14:xfrm>
              <a:off x="1510282" y="3560673"/>
              <a:ext cx="198902" cy="255118"/>
            </p14:xfrm>
          </p:contentPart>
        </mc:Choice>
        <mc:Fallback xmlns="">
          <p:pic>
            <p:nvPicPr>
              <p:cNvPr id="10" name="墨迹 9"/>
            </p:nvPicPr>
            <p:blipFill>
              <a:blip r:embed="rId7"/>
            </p:blipFill>
            <p:spPr>
              <a:xfrm>
                <a:off x="1510282" y="3560673"/>
                <a:ext cx="198902" cy="255118"/>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2" name="墨迹 11"/>
              <p14:cNvContentPartPr/>
              <p14:nvPr/>
            </p14:nvContentPartPr>
            <p14:xfrm>
              <a:off x="1280688" y="220827"/>
              <a:ext cx="1261826" cy="832561"/>
            </p14:xfrm>
          </p:contentPart>
        </mc:Choice>
        <mc:Fallback xmlns="">
          <p:pic>
            <p:nvPicPr>
              <p:cNvPr id="12" name="墨迹 11"/>
            </p:nvPicPr>
            <p:blipFill>
              <a:blip r:embed="rId9"/>
            </p:blipFill>
            <p:spPr>
              <a:xfrm>
                <a:off x="1280688" y="220827"/>
                <a:ext cx="1261826" cy="832561"/>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1000"/>
                                        <p:tgtEl>
                                          <p:spTgt spid="87"/>
                                        </p:tgtEl>
                                      </p:cBhvr>
                                    </p:animEffect>
                                    <p:anim calcmode="lin" valueType="num">
                                      <p:cBhvr>
                                        <p:cTn id="8" dur="1000" fill="hold"/>
                                        <p:tgtEl>
                                          <p:spTgt spid="87"/>
                                        </p:tgtEl>
                                        <p:attrNameLst>
                                          <p:attrName>ppt_x</p:attrName>
                                        </p:attrNameLst>
                                      </p:cBhvr>
                                      <p:tavLst>
                                        <p:tav tm="0">
                                          <p:val>
                                            <p:strVal val="#ppt_x"/>
                                          </p:val>
                                        </p:tav>
                                        <p:tav tm="100000">
                                          <p:val>
                                            <p:strVal val="#ppt_x"/>
                                          </p:val>
                                        </p:tav>
                                      </p:tavLst>
                                    </p:anim>
                                    <p:anim calcmode="lin" valueType="num">
                                      <p:cBhvr>
                                        <p:cTn id="9"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1000"/>
                                        <p:tgtEl>
                                          <p:spTgt spid="41"/>
                                        </p:tgtEl>
                                      </p:cBhvr>
                                    </p:animEffect>
                                    <p:anim calcmode="lin" valueType="num">
                                      <p:cBhvr>
                                        <p:cTn id="15" dur="1000" fill="hold"/>
                                        <p:tgtEl>
                                          <p:spTgt spid="41"/>
                                        </p:tgtEl>
                                        <p:attrNameLst>
                                          <p:attrName>ppt_x</p:attrName>
                                        </p:attrNameLst>
                                      </p:cBhvr>
                                      <p:tavLst>
                                        <p:tav tm="0">
                                          <p:val>
                                            <p:strVal val="#ppt_x"/>
                                          </p:val>
                                        </p:tav>
                                        <p:tav tm="100000">
                                          <p:val>
                                            <p:strVal val="#ppt_x"/>
                                          </p:val>
                                        </p:tav>
                                      </p:tavLst>
                                    </p:anim>
                                    <p:anim calcmode="lin" valueType="num">
                                      <p:cBhvr>
                                        <p:cTn id="1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strips(upRight)">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down)">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left)">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wipe(up)">
                                      <p:cBhvr>
                                        <p:cTn id="47" dur="500"/>
                                        <p:tgtEl>
                                          <p:spTgt spid="63"/>
                                        </p:tgtEl>
                                      </p:cBhvr>
                                    </p:animEffect>
                                  </p:childTnLst>
                                </p:cTn>
                              </p:par>
                            </p:childTnLst>
                          </p:cTn>
                        </p:par>
                        <p:par>
                          <p:cTn id="48" fill="hold">
                            <p:stCondLst>
                              <p:cond delay="1000"/>
                            </p:stCondLst>
                            <p:childTnLst>
                              <p:par>
                                <p:cTn id="49" presetID="22" presetClass="entr" presetSubtype="1" fill="hold" nodeType="after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wipe(up)">
                                      <p:cBhvr>
                                        <p:cTn id="51" dur="500"/>
                                        <p:tgtEl>
                                          <p:spTgt spid="72"/>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fade">
                                      <p:cBhvr>
                                        <p:cTn id="56" dur="1000"/>
                                        <p:tgtEl>
                                          <p:spTgt spid="79"/>
                                        </p:tgtEl>
                                      </p:cBhvr>
                                    </p:animEffect>
                                    <p:anim calcmode="lin" valueType="num">
                                      <p:cBhvr>
                                        <p:cTn id="57" dur="1000" fill="hold"/>
                                        <p:tgtEl>
                                          <p:spTgt spid="79"/>
                                        </p:tgtEl>
                                        <p:attrNameLst>
                                          <p:attrName>ppt_x</p:attrName>
                                        </p:attrNameLst>
                                      </p:cBhvr>
                                      <p:tavLst>
                                        <p:tav tm="0">
                                          <p:val>
                                            <p:strVal val="#ppt_x"/>
                                          </p:val>
                                        </p:tav>
                                        <p:tav tm="100000">
                                          <p:val>
                                            <p:strVal val="#ppt_x"/>
                                          </p:val>
                                        </p:tav>
                                      </p:tavLst>
                                    </p:anim>
                                    <p:anim calcmode="lin" valueType="num">
                                      <p:cBhvr>
                                        <p:cTn id="58"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down)">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wipe(down)">
                                      <p:cBhvr>
                                        <p:cTn id="6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41"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22929" y="3507463"/>
            <a:ext cx="8054789" cy="3226117"/>
          </a:xfrm>
        </p:spPr>
        <p:txBody>
          <a:bodyPr>
            <a:normAutofit fontScale="90000"/>
          </a:bodyPr>
          <a:lstStyle/>
          <a:p>
            <a:pPr>
              <a:lnSpc>
                <a:spcPct val="150000"/>
              </a:lnSpc>
            </a:pPr>
            <a:br>
              <a:rPr lang="en-US" altLang="zh-CN" sz="4000" dirty="0">
                <a:solidFill>
                  <a:srgbClr val="002060"/>
                </a:solidFill>
                <a:latin typeface="华文行楷" pitchFamily="2" charset="-122"/>
                <a:ea typeface="华文行楷" pitchFamily="2" charset="-122"/>
              </a:rPr>
            </a:br>
            <a:r>
              <a:rPr lang="zh-CN" altLang="en-US" sz="5300" dirty="0">
                <a:solidFill>
                  <a:srgbClr val="FF0000"/>
                </a:solidFill>
                <a:latin typeface="华文行楷" pitchFamily="2" charset="-122"/>
                <a:ea typeface="华文行楷" pitchFamily="2" charset="-122"/>
              </a:rPr>
              <a:t>第四节   财政政策和货币政策的协调</a:t>
            </a:r>
            <a:br>
              <a:rPr lang="zh-CN" altLang="en-US" sz="5300" dirty="0">
                <a:solidFill>
                  <a:srgbClr val="002060"/>
                </a:solidFill>
                <a:latin typeface="华文行楷" pitchFamily="2" charset="-122"/>
                <a:ea typeface="华文行楷" pitchFamily="2" charset="-122"/>
              </a:rPr>
            </a:br>
            <a:br>
              <a:rPr lang="zh-CN" altLang="en-US" sz="5300" dirty="0">
                <a:solidFill>
                  <a:srgbClr val="002060"/>
                </a:solidFill>
                <a:latin typeface="华文行楷" pitchFamily="2" charset="-122"/>
                <a:ea typeface="华文行楷" pitchFamily="2" charset="-122"/>
              </a:rPr>
            </a:br>
            <a:endParaRPr lang="zh-CN" altLang="en-US" sz="5300" dirty="0">
              <a:solidFill>
                <a:srgbClr val="002060"/>
              </a:solidFill>
              <a:latin typeface="华文行楷" pitchFamily="2" charset="-122"/>
              <a:ea typeface="华文行楷"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63581" y="374646"/>
            <a:ext cx="10515600" cy="9787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itchFamily="2" charset="-122"/>
                <a:ea typeface="华文行楷" pitchFamily="2" charset="-122"/>
                <a:sym typeface="+mn-ea"/>
              </a:rPr>
              <a:t>财政政策的局限性</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graphicFrame>
        <p:nvGraphicFramePr>
          <p:cNvPr id="7" name="图示 6"/>
          <p:cNvGraphicFramePr/>
          <p:nvPr/>
        </p:nvGraphicFramePr>
        <p:xfrm>
          <a:off x="1463581" y="1844505"/>
          <a:ext cx="8828995" cy="465606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文本框 9"/>
          <p:cNvSpPr txBox="1"/>
          <p:nvPr/>
        </p:nvSpPr>
        <p:spPr>
          <a:xfrm>
            <a:off x="1463581" y="1196968"/>
            <a:ext cx="4613834"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财政政策的时滞</a:t>
            </a:r>
            <a:endParaRPr lang="zh-CN" altLang="en-US" sz="2400" b="1" dirty="0">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r:id="rId5" p14:bwMode="auto">
            <p14:nvContentPartPr>
              <p14:cNvPr id="2" name="墨迹 1"/>
              <p14:cNvContentPartPr/>
              <p14:nvPr/>
            </p14:nvContentPartPr>
            <p14:xfrm>
              <a:off x="2068579" y="1865376"/>
              <a:ext cx="274348" cy="263347"/>
            </p14:xfrm>
          </p:contentPart>
        </mc:Choice>
        <mc:Fallback xmlns="">
          <p:pic>
            <p:nvPicPr>
              <p:cNvPr id="2" name="墨迹 1"/>
            </p:nvPicPr>
            <p:blipFill>
              <a:blip r:embed="rId6"/>
            </p:blipFill>
            <p:spPr>
              <a:xfrm>
                <a:off x="2068579" y="1865376"/>
                <a:ext cx="274348" cy="263347"/>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3" name="墨迹 2"/>
              <p14:cNvContentPartPr/>
              <p14:nvPr/>
            </p14:nvContentPartPr>
            <p14:xfrm>
              <a:off x="2200266" y="1931212"/>
              <a:ext cx="13717" cy="139904"/>
            </p14:xfrm>
          </p:contentPart>
        </mc:Choice>
        <mc:Fallback xmlns="">
          <p:pic>
            <p:nvPicPr>
              <p:cNvPr id="3" name="墨迹 2"/>
            </p:nvPicPr>
            <p:blipFill>
              <a:blip r:embed="rId8"/>
            </p:blipFill>
            <p:spPr>
              <a:xfrm>
                <a:off x="2200266" y="1931212"/>
                <a:ext cx="13717" cy="139904"/>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4935510" y="1856289"/>
              <a:ext cx="238682" cy="288893"/>
            </p14:xfrm>
          </p:contentPart>
        </mc:Choice>
        <mc:Fallback xmlns="">
          <p:pic>
            <p:nvPicPr>
              <p:cNvPr id="8" name="墨迹 7"/>
            </p:nvPicPr>
            <p:blipFill>
              <a:blip r:embed="rId10"/>
            </p:blipFill>
            <p:spPr>
              <a:xfrm>
                <a:off x="4935510" y="1856289"/>
                <a:ext cx="238682" cy="288893"/>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5026045" y="1954530"/>
              <a:ext cx="54869" cy="113842"/>
            </p14:xfrm>
          </p:contentPart>
        </mc:Choice>
        <mc:Fallback xmlns="">
          <p:pic>
            <p:nvPicPr>
              <p:cNvPr id="11" name="墨迹 10"/>
            </p:nvPicPr>
            <p:blipFill>
              <a:blip r:embed="rId12"/>
            </p:blipFill>
            <p:spPr>
              <a:xfrm>
                <a:off x="5026045" y="1954530"/>
                <a:ext cx="54869" cy="113842"/>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墨迹 11"/>
              <p14:cNvContentPartPr/>
              <p14:nvPr/>
            </p14:nvContentPartPr>
            <p14:xfrm>
              <a:off x="7621371" y="1881835"/>
              <a:ext cx="252400" cy="213969"/>
            </p14:xfrm>
          </p:contentPart>
        </mc:Choice>
        <mc:Fallback xmlns="">
          <p:pic>
            <p:nvPicPr>
              <p:cNvPr id="12" name="墨迹 11"/>
            </p:nvPicPr>
            <p:blipFill>
              <a:blip r:embed="rId14"/>
            </p:blipFill>
            <p:spPr>
              <a:xfrm>
                <a:off x="7621371" y="1881835"/>
                <a:ext cx="252400" cy="213969"/>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3" name="墨迹 12"/>
              <p14:cNvContentPartPr/>
              <p14:nvPr/>
            </p14:nvContentPartPr>
            <p14:xfrm>
              <a:off x="7665267" y="1920240"/>
              <a:ext cx="129629" cy="181051"/>
            </p14:xfrm>
          </p:contentPart>
        </mc:Choice>
        <mc:Fallback xmlns="">
          <p:pic>
            <p:nvPicPr>
              <p:cNvPr id="13" name="墨迹 12"/>
            </p:nvPicPr>
            <p:blipFill>
              <a:blip r:embed="rId16"/>
            </p:blipFill>
            <p:spPr>
              <a:xfrm>
                <a:off x="7665267" y="1920240"/>
                <a:ext cx="129629" cy="181051"/>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4" name="墨迹 13"/>
              <p14:cNvContentPartPr/>
              <p14:nvPr/>
            </p14:nvContentPartPr>
            <p14:xfrm>
              <a:off x="1440152" y="232657"/>
              <a:ext cx="1564809" cy="694544"/>
            </p14:xfrm>
          </p:contentPart>
        </mc:Choice>
        <mc:Fallback xmlns="">
          <p:pic>
            <p:nvPicPr>
              <p:cNvPr id="14" name="墨迹 13"/>
            </p:nvPicPr>
            <p:blipFill>
              <a:blip r:embed="rId18"/>
            </p:blipFill>
            <p:spPr>
              <a:xfrm>
                <a:off x="1440152" y="232657"/>
                <a:ext cx="1564809" cy="694544"/>
              </a:xfrm>
              <a:prstGeom prst="rect"/>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9787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a:defRPr/>
            </a:pPr>
            <a:r>
              <a:rPr lang="zh-CN" altLang="en-US" sz="3200" dirty="0">
                <a:solidFill>
                  <a:srgbClr val="002060"/>
                </a:solidFill>
                <a:latin typeface="华文行楷" pitchFamily="2" charset="-122"/>
                <a:ea typeface="华文行楷" pitchFamily="2" charset="-122"/>
                <a:sym typeface="+mn-ea"/>
              </a:rPr>
              <a:t>货币政策的局限性</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graphicFrame>
        <p:nvGraphicFramePr>
          <p:cNvPr id="7" name="图示 6"/>
          <p:cNvGraphicFramePr/>
          <p:nvPr/>
        </p:nvGraphicFramePr>
        <p:xfrm>
          <a:off x="2032000" y="1482268"/>
          <a:ext cx="7325360" cy="465606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mc:AlternateContent xmlns:mc="http://schemas.openxmlformats.org/markup-compatibility/2006" xmlns:p14="http://schemas.microsoft.com/office/powerpoint/2010/main">
        <mc:Choice Requires="p14">
          <p:contentPart r:id="rId5" p14:bwMode="auto">
            <p14:nvContentPartPr>
              <p14:cNvPr id="2" name="墨迹 1"/>
              <p14:cNvContentPartPr/>
              <p14:nvPr/>
            </p14:nvContentPartPr>
            <p14:xfrm>
              <a:off x="1576811" y="98069"/>
              <a:ext cx="1992963" cy="1174775"/>
            </p14:xfrm>
          </p:contentPart>
        </mc:Choice>
        <mc:Fallback xmlns="">
          <p:pic>
            <p:nvPicPr>
              <p:cNvPr id="2" name="墨迹 1"/>
            </p:nvPicPr>
            <p:blipFill>
              <a:blip r:embed="rId6"/>
            </p:blipFill>
            <p:spPr>
              <a:xfrm>
                <a:off x="1576811" y="98069"/>
                <a:ext cx="1992963" cy="117477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3" name="墨迹 2"/>
              <p14:cNvContentPartPr/>
              <p14:nvPr/>
            </p14:nvContentPartPr>
            <p14:xfrm>
              <a:off x="3002732" y="2141581"/>
              <a:ext cx="289437" cy="354731"/>
            </p14:xfrm>
          </p:contentPart>
        </mc:Choice>
        <mc:Fallback xmlns="">
          <p:pic>
            <p:nvPicPr>
              <p:cNvPr id="3" name="墨迹 2"/>
            </p:nvPicPr>
            <p:blipFill>
              <a:blip r:embed="rId8"/>
            </p:blipFill>
            <p:spPr>
              <a:xfrm>
                <a:off x="3002732" y="2141581"/>
                <a:ext cx="289437" cy="354731"/>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3160482" y="2287828"/>
              <a:ext cx="27435" cy="112472"/>
            </p14:xfrm>
          </p:contentPart>
        </mc:Choice>
        <mc:Fallback xmlns="">
          <p:pic>
            <p:nvPicPr>
              <p:cNvPr id="8" name="墨迹 7"/>
            </p:nvPicPr>
            <p:blipFill>
              <a:blip r:embed="rId10"/>
            </p:blipFill>
            <p:spPr>
              <a:xfrm>
                <a:off x="3160482" y="2287828"/>
                <a:ext cx="27435" cy="112472"/>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2935517" y="3671773"/>
              <a:ext cx="307269" cy="338785"/>
            </p14:xfrm>
          </p:contentPart>
        </mc:Choice>
        <mc:Fallback xmlns="">
          <p:pic>
            <p:nvPicPr>
              <p:cNvPr id="10" name="墨迹 9"/>
            </p:nvPicPr>
            <p:blipFill>
              <a:blip r:embed="rId12"/>
            </p:blipFill>
            <p:spPr>
              <a:xfrm>
                <a:off x="2935517" y="3671773"/>
                <a:ext cx="307269" cy="33878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墨迹 10"/>
              <p14:cNvContentPartPr/>
              <p14:nvPr/>
            </p14:nvContentPartPr>
            <p14:xfrm>
              <a:off x="3043199" y="3780129"/>
              <a:ext cx="100822" cy="120701"/>
            </p14:xfrm>
          </p:contentPart>
        </mc:Choice>
        <mc:Fallback xmlns="">
          <p:pic>
            <p:nvPicPr>
              <p:cNvPr id="11" name="墨迹 10"/>
            </p:nvPicPr>
            <p:blipFill>
              <a:blip r:embed="rId14"/>
            </p:blipFill>
            <p:spPr>
              <a:xfrm>
                <a:off x="3043199" y="3780129"/>
                <a:ext cx="100822" cy="120701"/>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墨迹 11"/>
              <p14:cNvContentPartPr/>
              <p14:nvPr/>
            </p14:nvContentPartPr>
            <p14:xfrm>
              <a:off x="2995873" y="5104237"/>
              <a:ext cx="246913" cy="387649"/>
            </p14:xfrm>
          </p:contentPart>
        </mc:Choice>
        <mc:Fallback xmlns="">
          <p:pic>
            <p:nvPicPr>
              <p:cNvPr id="12" name="墨迹 11"/>
            </p:nvPicPr>
            <p:blipFill>
              <a:blip r:embed="rId16"/>
            </p:blipFill>
            <p:spPr>
              <a:xfrm>
                <a:off x="2995873" y="5104237"/>
                <a:ext cx="246913" cy="387649"/>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墨迹 12"/>
              <p14:cNvContentPartPr/>
              <p14:nvPr/>
            </p14:nvContentPartPr>
            <p14:xfrm>
              <a:off x="3064460" y="5255971"/>
              <a:ext cx="121056" cy="192024"/>
            </p14:xfrm>
          </p:contentPart>
        </mc:Choice>
        <mc:Fallback xmlns="">
          <p:pic>
            <p:nvPicPr>
              <p:cNvPr id="13" name="墨迹 12"/>
            </p:nvPicPr>
            <p:blipFill>
              <a:blip r:embed="rId18"/>
            </p:blipFill>
            <p:spPr>
              <a:xfrm>
                <a:off x="3064460" y="5255971"/>
                <a:ext cx="121056" cy="192024"/>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062479" y="4474688"/>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900" dirty="0">
                <a:solidFill>
                  <a:schemeClr val="tx1"/>
                </a:solidFill>
                <a:latin typeface="微软雅黑" pitchFamily="34" charset="-122"/>
                <a:ea typeface="微软雅黑" pitchFamily="34" charset="-122"/>
              </a:rPr>
              <a:t>财政政策和货币政策的局限性和协调</a:t>
            </a:r>
            <a:endParaRPr lang="zh-CN" altLang="en-US" sz="1900" dirty="0">
              <a:solidFill>
                <a:schemeClr val="tx1"/>
              </a:solidFill>
              <a:latin typeface="微软雅黑" pitchFamily="34" charset="-122"/>
              <a:ea typeface="微软雅黑" pitchFamily="34" charset="-122"/>
            </a:endParaRPr>
          </a:p>
        </p:txBody>
      </p:sp>
      <p:sp>
        <p:nvSpPr>
          <p:cNvPr id="13" name="矩形: 圆角 12"/>
          <p:cNvSpPr/>
          <p:nvPr/>
        </p:nvSpPr>
        <p:spPr>
          <a:xfrm>
            <a:off x="2062482" y="3617944"/>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货币政策</a:t>
            </a:r>
            <a:endParaRPr lang="zh-CN" altLang="en-US" sz="2400" dirty="0">
              <a:solidFill>
                <a:schemeClr val="tx1"/>
              </a:solidFill>
              <a:latin typeface="微软雅黑" pitchFamily="34" charset="-122"/>
              <a:ea typeface="微软雅黑" pitchFamily="34" charset="-122"/>
            </a:endParaRPr>
          </a:p>
        </p:txBody>
      </p:sp>
      <p:sp>
        <p:nvSpPr>
          <p:cNvPr id="14" name="矩形: 圆角 13"/>
          <p:cNvSpPr/>
          <p:nvPr/>
        </p:nvSpPr>
        <p:spPr>
          <a:xfrm>
            <a:off x="2062479" y="2761200"/>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财政政策</a:t>
            </a:r>
            <a:endParaRPr lang="zh-CN" altLang="en-US" sz="2400" dirty="0">
              <a:solidFill>
                <a:schemeClr val="tx1"/>
              </a:solidFill>
              <a:latin typeface="微软雅黑" pitchFamily="34" charset="-122"/>
              <a:ea typeface="微软雅黑" pitchFamily="34" charset="-122"/>
            </a:endParaRPr>
          </a:p>
        </p:txBody>
      </p:sp>
      <p:sp>
        <p:nvSpPr>
          <p:cNvPr id="15" name="矩形: 圆角 14"/>
          <p:cNvSpPr/>
          <p:nvPr/>
        </p:nvSpPr>
        <p:spPr>
          <a:xfrm>
            <a:off x="2062480" y="1930425"/>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宏观经济政策目标</a:t>
            </a:r>
            <a:endParaRPr lang="zh-CN" altLang="en-US" sz="2400" dirty="0">
              <a:solidFill>
                <a:schemeClr val="tx1"/>
              </a:solidFill>
              <a:latin typeface="微软雅黑" pitchFamily="34" charset="-122"/>
              <a:ea typeface="微软雅黑" pitchFamily="34" charset="-122"/>
            </a:endParaRPr>
          </a:p>
        </p:txBody>
      </p:sp>
      <p:pic>
        <p:nvPicPr>
          <p:cNvPr id="16" name="Picture 57"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70723" y="2480200"/>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654803" y="242843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宏观经济目标体系</a:t>
            </a:r>
            <a:endParaRPr lang="zh-CN" altLang="en-US" b="1" dirty="0">
              <a:effectLst>
                <a:outerShdw blurRad="38100" dist="38100" dir="2700000" algn="tl">
                  <a:srgbClr val="C0C0C0"/>
                </a:outerShdw>
              </a:effectLst>
            </a:endParaRPr>
          </a:p>
        </p:txBody>
      </p:sp>
      <p:sp>
        <p:nvSpPr>
          <p:cNvPr id="18" name="Rectangle 9" descr="浅色上对角线">
            <a:hlinkClick r:id="" action="ppaction://noaction"/>
          </p:cNvPr>
          <p:cNvSpPr>
            <a:spLocks noChangeArrowheads="1"/>
          </p:cNvSpPr>
          <p:nvPr/>
        </p:nvSpPr>
        <p:spPr bwMode="auto">
          <a:xfrm>
            <a:off x="6654803" y="288563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宏观经济目标的抉择</a:t>
            </a:r>
            <a:endParaRPr lang="zh-CN" altLang="en-US" b="1" dirty="0">
              <a:effectLst>
                <a:outerShdw blurRad="38100" dist="38100" dir="2700000" algn="tl">
                  <a:srgbClr val="C0C0C0"/>
                </a:outerShdw>
              </a:effectLst>
            </a:endParaRPr>
          </a:p>
        </p:txBody>
      </p:sp>
      <p:pic>
        <p:nvPicPr>
          <p:cNvPr id="21" name="Picture 62"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70723" y="29374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65">
            <a:hlinkClick r:id="" action="ppaction://noaction" highlightClick="1"/>
            <a:hlinkHover r:id="" action="ppaction://noaction"/>
          </p:cNvPr>
          <p:cNvSpPr>
            <a:spLocks noChangeArrowheads="1"/>
          </p:cNvSpPr>
          <p:nvPr/>
        </p:nvSpPr>
        <p:spPr bwMode="auto">
          <a:xfrm>
            <a:off x="9646923" y="24802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66">
            <a:hlinkClick r:id="" action="ppaction://noaction" highlightClick="1"/>
            <a:hlinkHover r:id="" action="ppaction://noaction"/>
          </p:cNvPr>
          <p:cNvSpPr>
            <a:spLocks noChangeArrowheads="1"/>
          </p:cNvSpPr>
          <p:nvPr/>
        </p:nvSpPr>
        <p:spPr bwMode="auto">
          <a:xfrm>
            <a:off x="9723123" y="29374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2" cstate="print">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32223" y="2199834"/>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19" name="标题 3"/>
          <p:cNvSpPr txBox="1"/>
          <p:nvPr/>
        </p:nvSpPr>
        <p:spPr>
          <a:xfrm>
            <a:off x="1883063" y="389661"/>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b="0" dirty="0">
                <a:solidFill>
                  <a:srgbClr val="002060"/>
                </a:solidFill>
                <a:effectLst/>
                <a:latin typeface="华文行楷" pitchFamily="2" charset="-122"/>
                <a:ea typeface="华文行楷" pitchFamily="2" charset="-122"/>
                <a:cs typeface="+mn-cs"/>
                <a:sym typeface="+mn-ea"/>
              </a:rPr>
              <a:t>主要内容</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2233"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89"/>
          <p:cNvSpPr>
            <a:spLocks noChangeArrowheads="1"/>
          </p:cNvSpPr>
          <p:nvPr/>
        </p:nvSpPr>
        <p:spPr bwMode="auto">
          <a:xfrm>
            <a:off x="5610814" y="2079250"/>
            <a:ext cx="5385279" cy="4258289"/>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51" name="标题 3"/>
          <p:cNvSpPr txBox="1"/>
          <p:nvPr/>
        </p:nvSpPr>
        <p:spPr>
          <a:xfrm>
            <a:off x="1516193" y="375582"/>
            <a:ext cx="10515600" cy="9787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itchFamily="2" charset="-122"/>
                <a:ea typeface="华文行楷" pitchFamily="2" charset="-122"/>
                <a:cs typeface="+mn-cs"/>
                <a:sym typeface="+mn-ea"/>
              </a:rPr>
              <a:t>财政政策和货币政策的协调</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pic>
        <p:nvPicPr>
          <p:cNvPr id="64" name="Picture 11" descr="angel_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354063">
            <a:off x="523494" y="1489550"/>
            <a:ext cx="1295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303478" y="1194833"/>
            <a:ext cx="7549376"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财政政策和货币政策的协调：</a:t>
            </a:r>
            <a:r>
              <a:rPr lang="en-US" altLang="zh-CN" sz="2400" b="1" dirty="0">
                <a:latin typeface="微软雅黑" pitchFamily="34" charset="-122"/>
                <a:ea typeface="微软雅黑" pitchFamily="34" charset="-122"/>
              </a:rPr>
              <a:t>IS-LM</a:t>
            </a:r>
            <a:r>
              <a:rPr lang="zh-CN" altLang="en-US" sz="2400" b="1" dirty="0">
                <a:latin typeface="微软雅黑" pitchFamily="34" charset="-122"/>
                <a:ea typeface="微软雅黑" pitchFamily="34" charset="-122"/>
              </a:rPr>
              <a:t>模型分析</a:t>
            </a:r>
            <a:endParaRPr lang="zh-CN" altLang="en-US" sz="2400" b="1" dirty="0">
              <a:latin typeface="微软雅黑" pitchFamily="34" charset="-122"/>
              <a:ea typeface="微软雅黑" pitchFamily="34" charset="-122"/>
            </a:endParaRPr>
          </a:p>
        </p:txBody>
      </p:sp>
      <p:sp>
        <p:nvSpPr>
          <p:cNvPr id="45" name="Line 1031"/>
          <p:cNvSpPr>
            <a:spLocks noChangeShapeType="1"/>
          </p:cNvSpPr>
          <p:nvPr/>
        </p:nvSpPr>
        <p:spPr bwMode="auto">
          <a:xfrm>
            <a:off x="6670798" y="2997200"/>
            <a:ext cx="2630198" cy="2077449"/>
          </a:xfrm>
          <a:prstGeom prst="line">
            <a:avLst/>
          </a:prstGeom>
          <a:noFill/>
          <a:ln w="381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6" name="Rectangle 1033"/>
          <p:cNvSpPr>
            <a:spLocks noChangeArrowheads="1"/>
          </p:cNvSpPr>
          <p:nvPr/>
        </p:nvSpPr>
        <p:spPr bwMode="auto">
          <a:xfrm>
            <a:off x="5698859" y="450398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effectLst>
                  <a:outerShdw blurRad="38100" dist="38100" dir="2700000" algn="tl">
                    <a:srgbClr val="C0C0C0"/>
                  </a:outerShdw>
                </a:effectLst>
              </a:rPr>
              <a:t>r</a:t>
            </a:r>
            <a:r>
              <a:rPr lang="en-US" altLang="zh-CN" sz="2600" b="1" baseline="-25000" dirty="0">
                <a:effectLst>
                  <a:outerShdw blurRad="38100" dist="38100" dir="2700000" algn="tl">
                    <a:srgbClr val="C0C0C0"/>
                  </a:outerShdw>
                </a:effectLst>
              </a:rPr>
              <a:t>3</a:t>
            </a:r>
            <a:endParaRPr lang="en-US" altLang="zh-CN" sz="2600" b="1" dirty="0">
              <a:effectLst>
                <a:outerShdw blurRad="38100" dist="38100" dir="2700000" algn="tl">
                  <a:srgbClr val="C0C0C0"/>
                </a:outerShdw>
              </a:effectLst>
            </a:endParaRPr>
          </a:p>
        </p:txBody>
      </p:sp>
      <p:sp>
        <p:nvSpPr>
          <p:cNvPr id="47" name="Line 1034"/>
          <p:cNvSpPr>
            <a:spLocks noChangeShapeType="1"/>
          </p:cNvSpPr>
          <p:nvPr/>
        </p:nvSpPr>
        <p:spPr bwMode="auto">
          <a:xfrm flipV="1">
            <a:off x="6166017" y="4733367"/>
            <a:ext cx="1770769" cy="9305"/>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48" name="Group 1037"/>
          <p:cNvGrpSpPr/>
          <p:nvPr/>
        </p:nvGrpSpPr>
        <p:grpSpPr bwMode="auto">
          <a:xfrm>
            <a:off x="7019695" y="2483092"/>
            <a:ext cx="3208338" cy="2325688"/>
            <a:chOff x="2155" y="828"/>
            <a:chExt cx="2021" cy="1465"/>
          </a:xfrm>
        </p:grpSpPr>
        <p:sp>
          <p:nvSpPr>
            <p:cNvPr id="50" name="Line 1038"/>
            <p:cNvSpPr>
              <a:spLocks noChangeShapeType="1"/>
            </p:cNvSpPr>
            <p:nvPr/>
          </p:nvSpPr>
          <p:spPr bwMode="auto">
            <a:xfrm>
              <a:off x="2155" y="828"/>
              <a:ext cx="1826" cy="14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2" name="Rectangle 1039"/>
            <p:cNvSpPr>
              <a:spLocks noChangeArrowheads="1"/>
            </p:cNvSpPr>
            <p:nvPr/>
          </p:nvSpPr>
          <p:spPr bwMode="auto">
            <a:xfrm>
              <a:off x="3984" y="2101"/>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IS</a:t>
              </a:r>
              <a:r>
                <a:rPr lang="en-US" altLang="zh-CN" sz="2800" b="1" baseline="-25000" dirty="0">
                  <a:effectLst>
                    <a:outerShdw blurRad="38100" dist="38100" dir="2700000" algn="tl">
                      <a:srgbClr val="C0C0C0"/>
                    </a:outerShdw>
                  </a:effectLst>
                </a:rPr>
                <a:t>2</a:t>
              </a:r>
              <a:endParaRPr lang="en-US" altLang="zh-CN" sz="2800" b="1" dirty="0">
                <a:effectLst>
                  <a:outerShdw blurRad="38100" dist="38100" dir="2700000" algn="tl">
                    <a:srgbClr val="C0C0C0"/>
                  </a:outerShdw>
                </a:effectLst>
              </a:endParaRPr>
            </a:p>
          </p:txBody>
        </p:sp>
      </p:grpSp>
      <p:grpSp>
        <p:nvGrpSpPr>
          <p:cNvPr id="53" name="Group 1040"/>
          <p:cNvGrpSpPr/>
          <p:nvPr/>
        </p:nvGrpSpPr>
        <p:grpSpPr bwMode="auto">
          <a:xfrm>
            <a:off x="6503916" y="3534199"/>
            <a:ext cx="2730500" cy="2014538"/>
            <a:chOff x="1488" y="1584"/>
            <a:chExt cx="1720" cy="1269"/>
          </a:xfrm>
        </p:grpSpPr>
        <p:sp>
          <p:nvSpPr>
            <p:cNvPr id="56" name="Line 1041"/>
            <p:cNvSpPr>
              <a:spLocks noChangeShapeType="1"/>
            </p:cNvSpPr>
            <p:nvPr/>
          </p:nvSpPr>
          <p:spPr bwMode="auto">
            <a:xfrm>
              <a:off x="1488" y="1584"/>
              <a:ext cx="1459" cy="1194"/>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7" name="Rectangle 1042"/>
            <p:cNvSpPr>
              <a:spLocks noChangeArrowheads="1"/>
            </p:cNvSpPr>
            <p:nvPr/>
          </p:nvSpPr>
          <p:spPr bwMode="auto">
            <a:xfrm>
              <a:off x="3016" y="2661"/>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FF0000"/>
                  </a:solidFill>
                  <a:effectLst>
                    <a:outerShdw blurRad="38100" dist="38100" dir="2700000" algn="tl">
                      <a:srgbClr val="C0C0C0"/>
                    </a:outerShdw>
                  </a:effectLst>
                </a:rPr>
                <a:t>IS</a:t>
              </a:r>
              <a:r>
                <a:rPr lang="en-US" altLang="zh-CN" sz="2800" b="1" baseline="-25000" dirty="0">
                  <a:solidFill>
                    <a:srgbClr val="FF0000"/>
                  </a:solidFill>
                  <a:effectLst>
                    <a:outerShdw blurRad="38100" dist="38100" dir="2700000" algn="tl">
                      <a:srgbClr val="C0C0C0"/>
                    </a:outerShdw>
                  </a:effectLst>
                </a:rPr>
                <a:t>1</a:t>
              </a:r>
              <a:endParaRPr lang="en-US" altLang="zh-CN" sz="2800" b="1" dirty="0">
                <a:solidFill>
                  <a:srgbClr val="FF0000"/>
                </a:solidFill>
                <a:effectLst>
                  <a:outerShdw blurRad="38100" dist="38100" dir="2700000" algn="tl">
                    <a:srgbClr val="C0C0C0"/>
                  </a:outerShdw>
                </a:effectLst>
              </a:endParaRPr>
            </a:p>
          </p:txBody>
        </p:sp>
      </p:grpSp>
      <p:grpSp>
        <p:nvGrpSpPr>
          <p:cNvPr id="59" name="Group 1043"/>
          <p:cNvGrpSpPr/>
          <p:nvPr/>
        </p:nvGrpSpPr>
        <p:grpSpPr bwMode="auto">
          <a:xfrm>
            <a:off x="5723350" y="2989596"/>
            <a:ext cx="2304566" cy="3189849"/>
            <a:chOff x="916" y="1520"/>
            <a:chExt cx="2147" cy="1748"/>
          </a:xfrm>
        </p:grpSpPr>
        <p:sp>
          <p:nvSpPr>
            <p:cNvPr id="60" name="Rectangle 1044"/>
            <p:cNvSpPr>
              <a:spLocks noChangeArrowheads="1"/>
            </p:cNvSpPr>
            <p:nvPr/>
          </p:nvSpPr>
          <p:spPr bwMode="auto">
            <a:xfrm>
              <a:off x="916" y="152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effectLst>
                    <a:outerShdw blurRad="38100" dist="38100" dir="2700000" algn="tl">
                      <a:srgbClr val="C0C0C0"/>
                    </a:outerShdw>
                  </a:effectLst>
                </a:rPr>
                <a:t>r</a:t>
              </a:r>
              <a:r>
                <a:rPr lang="en-US" altLang="zh-CN" sz="2600" b="1" baseline="-25000" dirty="0">
                  <a:effectLst>
                    <a:outerShdw blurRad="38100" dist="38100" dir="2700000" algn="tl">
                      <a:srgbClr val="C0C0C0"/>
                    </a:outerShdw>
                  </a:effectLst>
                </a:rPr>
                <a:t>2</a:t>
              </a:r>
              <a:endParaRPr lang="en-US" altLang="zh-CN" sz="2600" b="1" dirty="0">
                <a:effectLst>
                  <a:outerShdw blurRad="38100" dist="38100" dir="2700000" algn="tl">
                    <a:srgbClr val="C0C0C0"/>
                  </a:outerShdw>
                </a:effectLst>
              </a:endParaRPr>
            </a:p>
          </p:txBody>
        </p:sp>
        <p:sp>
          <p:nvSpPr>
            <p:cNvPr id="61" name="Line 1045"/>
            <p:cNvSpPr>
              <a:spLocks noChangeShapeType="1"/>
            </p:cNvSpPr>
            <p:nvPr/>
          </p:nvSpPr>
          <p:spPr bwMode="auto">
            <a:xfrm flipV="1">
              <a:off x="1355" y="2054"/>
              <a:ext cx="1708" cy="11"/>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62" name="Line 1046"/>
            <p:cNvSpPr>
              <a:spLocks noChangeShapeType="1"/>
            </p:cNvSpPr>
            <p:nvPr/>
          </p:nvSpPr>
          <p:spPr bwMode="auto">
            <a:xfrm>
              <a:off x="2245" y="2064"/>
              <a:ext cx="11" cy="912"/>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63" name="Rectangle 1047"/>
            <p:cNvSpPr>
              <a:spLocks noChangeArrowheads="1"/>
            </p:cNvSpPr>
            <p:nvPr/>
          </p:nvSpPr>
          <p:spPr bwMode="auto">
            <a:xfrm>
              <a:off x="2087" y="3014"/>
              <a:ext cx="517"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a:effectLst>
                    <a:outerShdw blurRad="38100" dist="38100" dir="2700000" algn="tl">
                      <a:srgbClr val="C0C0C0"/>
                    </a:outerShdw>
                  </a:effectLst>
                </a:rPr>
                <a:t>Y</a:t>
              </a:r>
              <a:r>
                <a:rPr lang="en-US" altLang="zh-CN" sz="2600" b="1" baseline="-25000" dirty="0">
                  <a:effectLst>
                    <a:outerShdw blurRad="38100" dist="38100" dir="2700000" algn="tl">
                      <a:srgbClr val="C0C0C0"/>
                    </a:outerShdw>
                  </a:effectLst>
                </a:rPr>
                <a:t>1</a:t>
              </a:r>
              <a:endParaRPr lang="en-US" altLang="zh-CN" sz="2600" b="1" dirty="0">
                <a:effectLst>
                  <a:outerShdw blurRad="38100" dist="38100" dir="2700000" algn="tl">
                    <a:srgbClr val="C0C0C0"/>
                  </a:outerShdw>
                </a:effectLst>
              </a:endParaRPr>
            </a:p>
          </p:txBody>
        </p:sp>
      </p:grpSp>
      <p:grpSp>
        <p:nvGrpSpPr>
          <p:cNvPr id="66" name="Group 1049"/>
          <p:cNvGrpSpPr/>
          <p:nvPr/>
        </p:nvGrpSpPr>
        <p:grpSpPr bwMode="auto">
          <a:xfrm>
            <a:off x="5672853" y="3144058"/>
            <a:ext cx="2263933" cy="2548100"/>
            <a:chOff x="866" y="1463"/>
            <a:chExt cx="2254" cy="1513"/>
          </a:xfrm>
        </p:grpSpPr>
        <p:sp>
          <p:nvSpPr>
            <p:cNvPr id="67" name="Rectangle 1050"/>
            <p:cNvSpPr>
              <a:spLocks noChangeArrowheads="1"/>
            </p:cNvSpPr>
            <p:nvPr/>
          </p:nvSpPr>
          <p:spPr bwMode="auto">
            <a:xfrm>
              <a:off x="866" y="1811"/>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effectLst>
                    <a:outerShdw blurRad="38100" dist="38100" dir="2700000" algn="tl">
                      <a:srgbClr val="C0C0C0"/>
                    </a:outerShdw>
                  </a:effectLst>
                </a:rPr>
                <a:t>r</a:t>
              </a:r>
              <a:r>
                <a:rPr lang="en-US" altLang="zh-CN" sz="2600" b="1" baseline="-25000" dirty="0">
                  <a:effectLst>
                    <a:outerShdw blurRad="38100" dist="38100" dir="2700000" algn="tl">
                      <a:srgbClr val="C0C0C0"/>
                    </a:outerShdw>
                  </a:effectLst>
                </a:rPr>
                <a:t>1</a:t>
              </a:r>
              <a:endParaRPr lang="en-US" altLang="zh-CN" sz="2600" b="1" dirty="0">
                <a:effectLst>
                  <a:outerShdw blurRad="38100" dist="38100" dir="2700000" algn="tl">
                    <a:srgbClr val="C0C0C0"/>
                  </a:outerShdw>
                </a:effectLst>
              </a:endParaRPr>
            </a:p>
          </p:txBody>
        </p:sp>
        <p:sp>
          <p:nvSpPr>
            <p:cNvPr id="68" name="Line 1051"/>
            <p:cNvSpPr>
              <a:spLocks noChangeShapeType="1"/>
            </p:cNvSpPr>
            <p:nvPr/>
          </p:nvSpPr>
          <p:spPr bwMode="auto">
            <a:xfrm>
              <a:off x="1357" y="1463"/>
              <a:ext cx="1763" cy="25"/>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69" name="Line 1052"/>
            <p:cNvSpPr>
              <a:spLocks noChangeShapeType="1"/>
            </p:cNvSpPr>
            <p:nvPr/>
          </p:nvSpPr>
          <p:spPr bwMode="auto">
            <a:xfrm>
              <a:off x="3120" y="1488"/>
              <a:ext cx="0" cy="1488"/>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grpSp>
      <p:sp>
        <p:nvSpPr>
          <p:cNvPr id="70" name="Line 1056"/>
          <p:cNvSpPr>
            <a:spLocks noChangeShapeType="1"/>
          </p:cNvSpPr>
          <p:nvPr/>
        </p:nvSpPr>
        <p:spPr bwMode="auto">
          <a:xfrm flipV="1">
            <a:off x="6176256" y="2263160"/>
            <a:ext cx="0" cy="34480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1" name="Line 1057"/>
          <p:cNvSpPr>
            <a:spLocks noChangeShapeType="1"/>
          </p:cNvSpPr>
          <p:nvPr/>
        </p:nvSpPr>
        <p:spPr bwMode="auto">
          <a:xfrm>
            <a:off x="6176256" y="5692160"/>
            <a:ext cx="473790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2" name="Rectangle 1058"/>
          <p:cNvSpPr>
            <a:spLocks noChangeArrowheads="1"/>
          </p:cNvSpPr>
          <p:nvPr/>
        </p:nvSpPr>
        <p:spPr bwMode="auto">
          <a:xfrm>
            <a:off x="5719056" y="218696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r</a:t>
            </a:r>
            <a:endParaRPr lang="en-US" altLang="zh-CN" sz="2800" b="1" dirty="0">
              <a:effectLst>
                <a:outerShdw blurRad="38100" dist="38100" dir="2700000" algn="tl">
                  <a:srgbClr val="C0C0C0"/>
                </a:outerShdw>
              </a:effectLst>
            </a:endParaRPr>
          </a:p>
        </p:txBody>
      </p:sp>
      <p:sp>
        <p:nvSpPr>
          <p:cNvPr id="73" name="Rectangle 1059"/>
          <p:cNvSpPr>
            <a:spLocks noChangeArrowheads="1"/>
          </p:cNvSpPr>
          <p:nvPr/>
        </p:nvSpPr>
        <p:spPr bwMode="auto">
          <a:xfrm>
            <a:off x="5795256" y="561596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endParaRPr lang="en-US" altLang="zh-CN" sz="2800" b="1">
              <a:effectLst>
                <a:outerShdw blurRad="38100" dist="38100" dir="2700000" algn="tl">
                  <a:srgbClr val="C0C0C0"/>
                </a:outerShdw>
              </a:effectLst>
            </a:endParaRPr>
          </a:p>
        </p:txBody>
      </p:sp>
      <p:sp>
        <p:nvSpPr>
          <p:cNvPr id="74" name="Rectangle 11"/>
          <p:cNvSpPr>
            <a:spLocks noChangeArrowheads="1"/>
          </p:cNvSpPr>
          <p:nvPr/>
        </p:nvSpPr>
        <p:spPr bwMode="auto">
          <a:xfrm>
            <a:off x="10383440" y="580912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Y</a:t>
            </a:r>
            <a:endParaRPr lang="en-US" altLang="zh-CN" sz="2800" b="1" dirty="0">
              <a:effectLst>
                <a:outerShdw blurRad="38100" dist="38100" dir="2700000" algn="tl">
                  <a:srgbClr val="C0C0C0"/>
                </a:outerShdw>
              </a:effectLst>
            </a:endParaRPr>
          </a:p>
        </p:txBody>
      </p:sp>
      <p:sp>
        <p:nvSpPr>
          <p:cNvPr id="75" name="Line 12"/>
          <p:cNvSpPr>
            <a:spLocks noChangeShapeType="1"/>
          </p:cNvSpPr>
          <p:nvPr/>
        </p:nvSpPr>
        <p:spPr bwMode="auto">
          <a:xfrm flipV="1">
            <a:off x="6951432" y="2868467"/>
            <a:ext cx="2166395" cy="2135296"/>
          </a:xfrm>
          <a:prstGeom prst="line">
            <a:avLst/>
          </a:prstGeom>
          <a:noFill/>
          <a:ln w="381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6" name="Rectangle 13"/>
          <p:cNvSpPr>
            <a:spLocks noChangeArrowheads="1"/>
          </p:cNvSpPr>
          <p:nvPr/>
        </p:nvSpPr>
        <p:spPr bwMode="auto">
          <a:xfrm>
            <a:off x="9182806" y="2526907"/>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008000"/>
                </a:solidFill>
                <a:effectLst>
                  <a:outerShdw blurRad="38100" dist="38100" dir="2700000" algn="tl">
                    <a:srgbClr val="C0C0C0"/>
                  </a:outerShdw>
                </a:effectLst>
              </a:rPr>
              <a:t>LM'</a:t>
            </a:r>
            <a:r>
              <a:rPr lang="en-US" altLang="zh-CN" sz="2800" b="1" baseline="-25000" dirty="0">
                <a:solidFill>
                  <a:srgbClr val="008000"/>
                </a:solidFill>
                <a:effectLst>
                  <a:outerShdw blurRad="38100" dist="38100" dir="2700000" algn="tl">
                    <a:srgbClr val="C0C0C0"/>
                  </a:outerShdw>
                </a:effectLst>
              </a:rPr>
              <a:t>1</a:t>
            </a:r>
            <a:endParaRPr lang="en-US" altLang="zh-CN" sz="2800" b="1" dirty="0">
              <a:solidFill>
                <a:srgbClr val="008000"/>
              </a:solidFill>
              <a:effectLst>
                <a:outerShdw blurRad="38100" dist="38100" dir="2700000" algn="tl">
                  <a:srgbClr val="C0C0C0"/>
                </a:outerShdw>
              </a:effectLst>
            </a:endParaRPr>
          </a:p>
        </p:txBody>
      </p:sp>
      <p:sp>
        <p:nvSpPr>
          <p:cNvPr id="77" name="Rectangle 17"/>
          <p:cNvSpPr>
            <a:spLocks noChangeArrowheads="1"/>
          </p:cNvSpPr>
          <p:nvPr/>
        </p:nvSpPr>
        <p:spPr bwMode="auto">
          <a:xfrm>
            <a:off x="7784386" y="580912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effectLst>
                  <a:outerShdw blurRad="38100" dist="38100" dir="2700000" algn="tl">
                    <a:srgbClr val="C0C0C0"/>
                  </a:outerShdw>
                </a:effectLst>
              </a:rPr>
              <a:t>Y*</a:t>
            </a:r>
            <a:endParaRPr lang="en-US" altLang="zh-CN" sz="2600" b="1" dirty="0">
              <a:effectLst>
                <a:outerShdw blurRad="38100" dist="38100" dir="2700000" algn="tl">
                  <a:srgbClr val="C0C0C0"/>
                </a:outerShdw>
              </a:effectLst>
            </a:endParaRPr>
          </a:p>
        </p:txBody>
      </p:sp>
      <p:grpSp>
        <p:nvGrpSpPr>
          <p:cNvPr id="78" name="Group 43"/>
          <p:cNvGrpSpPr/>
          <p:nvPr/>
        </p:nvGrpSpPr>
        <p:grpSpPr bwMode="auto">
          <a:xfrm>
            <a:off x="7282070" y="2923203"/>
            <a:ext cx="2567895" cy="2461526"/>
            <a:chOff x="2592" y="1126"/>
            <a:chExt cx="1525" cy="1514"/>
          </a:xfrm>
        </p:grpSpPr>
        <p:sp>
          <p:nvSpPr>
            <p:cNvPr id="79" name="Line 19"/>
            <p:cNvSpPr>
              <a:spLocks noChangeShapeType="1"/>
            </p:cNvSpPr>
            <p:nvPr/>
          </p:nvSpPr>
          <p:spPr bwMode="auto">
            <a:xfrm flipV="1">
              <a:off x="2592" y="1344"/>
              <a:ext cx="1296" cy="12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0" name="Rectangle 20"/>
            <p:cNvSpPr>
              <a:spLocks noChangeArrowheads="1"/>
            </p:cNvSpPr>
            <p:nvPr/>
          </p:nvSpPr>
          <p:spPr bwMode="auto">
            <a:xfrm>
              <a:off x="3925" y="112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chemeClr val="hlink"/>
                  </a:solidFill>
                  <a:effectLst>
                    <a:outerShdw blurRad="38100" dist="38100" dir="2700000" algn="tl">
                      <a:srgbClr val="C0C0C0"/>
                    </a:outerShdw>
                  </a:effectLst>
                </a:rPr>
                <a:t>LM</a:t>
              </a:r>
              <a:r>
                <a:rPr lang="en-US" altLang="zh-CN" sz="2800" b="1" baseline="-25000" dirty="0">
                  <a:solidFill>
                    <a:schemeClr val="hlink"/>
                  </a:solidFill>
                  <a:effectLst>
                    <a:outerShdw blurRad="38100" dist="38100" dir="2700000" algn="tl">
                      <a:srgbClr val="C0C0C0"/>
                    </a:outerShdw>
                  </a:effectLst>
                </a:rPr>
                <a:t>2</a:t>
              </a:r>
              <a:endParaRPr lang="en-US" altLang="zh-CN" sz="2800" b="1" dirty="0">
                <a:solidFill>
                  <a:schemeClr val="hlink"/>
                </a:solidFill>
                <a:effectLst>
                  <a:outerShdw blurRad="38100" dist="38100" dir="2700000" algn="tl">
                    <a:srgbClr val="C0C0C0"/>
                  </a:outerShdw>
                </a:effectLst>
              </a:endParaRPr>
            </a:p>
          </p:txBody>
        </p:sp>
      </p:grpSp>
      <p:grpSp>
        <p:nvGrpSpPr>
          <p:cNvPr id="81" name="Group 42"/>
          <p:cNvGrpSpPr/>
          <p:nvPr/>
        </p:nvGrpSpPr>
        <p:grpSpPr bwMode="auto">
          <a:xfrm>
            <a:off x="6591887" y="2088106"/>
            <a:ext cx="2289118" cy="2463711"/>
            <a:chOff x="1728" y="713"/>
            <a:chExt cx="1375" cy="1495"/>
          </a:xfrm>
        </p:grpSpPr>
        <p:sp>
          <p:nvSpPr>
            <p:cNvPr id="82" name="Line 22"/>
            <p:cNvSpPr>
              <a:spLocks noChangeShapeType="1"/>
            </p:cNvSpPr>
            <p:nvPr/>
          </p:nvSpPr>
          <p:spPr bwMode="auto">
            <a:xfrm flipV="1">
              <a:off x="1728" y="960"/>
              <a:ext cx="1248" cy="1248"/>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83" name="Rectangle 23"/>
            <p:cNvSpPr>
              <a:spLocks noChangeArrowheads="1"/>
            </p:cNvSpPr>
            <p:nvPr/>
          </p:nvSpPr>
          <p:spPr bwMode="auto">
            <a:xfrm>
              <a:off x="2911" y="713"/>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FF0000"/>
                  </a:solidFill>
                  <a:effectLst>
                    <a:outerShdw blurRad="38100" dist="38100" dir="2700000" algn="tl">
                      <a:srgbClr val="C0C0C0"/>
                    </a:outerShdw>
                  </a:effectLst>
                </a:rPr>
                <a:t>LM</a:t>
              </a:r>
              <a:r>
                <a:rPr lang="en-US" altLang="zh-CN" sz="2800" b="1" baseline="-25000" dirty="0">
                  <a:solidFill>
                    <a:srgbClr val="FF0000"/>
                  </a:solidFill>
                  <a:effectLst>
                    <a:outerShdw blurRad="38100" dist="38100" dir="2700000" algn="tl">
                      <a:srgbClr val="C0C0C0"/>
                    </a:outerShdw>
                  </a:effectLst>
                </a:rPr>
                <a:t>1</a:t>
              </a:r>
              <a:endParaRPr lang="en-US" altLang="zh-CN" sz="2800" b="1" dirty="0">
                <a:solidFill>
                  <a:srgbClr val="FF0000"/>
                </a:solidFill>
                <a:effectLst>
                  <a:outerShdw blurRad="38100" dist="38100" dir="2700000" algn="tl">
                    <a:srgbClr val="C0C0C0"/>
                  </a:outerShdw>
                </a:effectLst>
              </a:endParaRPr>
            </a:p>
          </p:txBody>
        </p:sp>
      </p:grpSp>
      <p:sp>
        <p:nvSpPr>
          <p:cNvPr id="84" name="Rectangle 1042"/>
          <p:cNvSpPr>
            <a:spLocks noChangeArrowheads="1"/>
          </p:cNvSpPr>
          <p:nvPr/>
        </p:nvSpPr>
        <p:spPr bwMode="auto">
          <a:xfrm>
            <a:off x="9313013" y="4828618"/>
            <a:ext cx="640081" cy="403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chemeClr val="accent1"/>
                </a:solidFill>
                <a:effectLst>
                  <a:outerShdw blurRad="38100" dist="38100" dir="2700000" algn="tl">
                    <a:srgbClr val="C0C0C0"/>
                  </a:outerShdw>
                </a:effectLst>
              </a:rPr>
              <a:t>IS‘</a:t>
            </a:r>
            <a:r>
              <a:rPr lang="en-US" altLang="zh-CN" sz="2800" b="1" baseline="-25000" dirty="0">
                <a:solidFill>
                  <a:schemeClr val="accent1"/>
                </a:solidFill>
                <a:effectLst>
                  <a:outerShdw blurRad="38100" dist="38100" dir="2700000" algn="tl">
                    <a:srgbClr val="C0C0C0"/>
                  </a:outerShdw>
                </a:effectLst>
              </a:rPr>
              <a:t>1</a:t>
            </a:r>
            <a:endParaRPr lang="en-US" altLang="zh-CN" sz="2800" b="1" dirty="0">
              <a:solidFill>
                <a:schemeClr val="accent1"/>
              </a:solidFill>
              <a:effectLst>
                <a:outerShdw blurRad="38100" dist="38100" dir="2700000" algn="tl">
                  <a:srgbClr val="C0C0C0"/>
                </a:outerShdw>
              </a:effectLst>
            </a:endParaRPr>
          </a:p>
        </p:txBody>
      </p:sp>
      <p:sp>
        <p:nvSpPr>
          <p:cNvPr id="49" name="Rectangle 2" descr="10%"/>
          <p:cNvSpPr>
            <a:spLocks noChangeArrowheads="1"/>
          </p:cNvSpPr>
          <p:nvPr/>
        </p:nvSpPr>
        <p:spPr bwMode="auto">
          <a:xfrm>
            <a:off x="1215180" y="2483092"/>
            <a:ext cx="4337425" cy="3810632"/>
          </a:xfrm>
          <a:prstGeom prst="rect">
            <a:avLst/>
          </a:prstGeom>
          <a:pattFill prst="pct10">
            <a:fgClr>
              <a:srgbClr val="FFCC66"/>
            </a:fgClr>
            <a:bgClr>
              <a:srgbClr val="FFFFFF"/>
            </a:bgClr>
          </a:pattFill>
          <a:ln w="9525">
            <a:solidFill>
              <a:srgbClr val="3366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4" name="文本框 53"/>
          <p:cNvSpPr txBox="1"/>
          <p:nvPr/>
        </p:nvSpPr>
        <p:spPr>
          <a:xfrm>
            <a:off x="1397261" y="2461139"/>
            <a:ext cx="3879658" cy="3661643"/>
          </a:xfrm>
          <a:prstGeom prst="rect">
            <a:avLst/>
          </a:prstGeom>
          <a:noFill/>
        </p:spPr>
        <p:txBody>
          <a:bodyPr wrap="square" rtlCol="0">
            <a:spAutoFit/>
          </a:bodyPr>
          <a:lstStyle/>
          <a:p>
            <a:pPr algn="just">
              <a:lnSpc>
                <a:spcPts val="2800"/>
              </a:lnSpc>
            </a:pPr>
            <a:r>
              <a:rPr lang="zh-CN" altLang="en-US" sz="2000" dirty="0">
                <a:latin typeface="微软雅黑" pitchFamily="34" charset="-122"/>
                <a:ea typeface="微软雅黑" pitchFamily="34" charset="-122"/>
              </a:rPr>
              <a:t>扩张性财政政策和货币政策虽然都可以增加总需求，但对均衡国民收入和利率却有不同的影响。一般说来，</a:t>
            </a:r>
            <a:r>
              <a:rPr lang="zh-CN" altLang="en-US" sz="2000" b="1" dirty="0">
                <a:solidFill>
                  <a:srgbClr val="FF0000"/>
                </a:solidFill>
                <a:latin typeface="微软雅黑" pitchFamily="34" charset="-122"/>
                <a:ea typeface="微软雅黑" pitchFamily="34" charset="-122"/>
              </a:rPr>
              <a:t>扩张性财政政策</a:t>
            </a:r>
            <a:r>
              <a:rPr lang="zh-CN" altLang="en-US" sz="2000" dirty="0">
                <a:latin typeface="微软雅黑" pitchFamily="34" charset="-122"/>
                <a:ea typeface="微软雅黑" pitchFamily="34" charset="-122"/>
              </a:rPr>
              <a:t>在增加国民收入时会同时提高利率水平，产生</a:t>
            </a:r>
            <a:r>
              <a:rPr lang="zh-CN" altLang="en-US" sz="2400" i="1" u="sng" dirty="0">
                <a:solidFill>
                  <a:srgbClr val="7030A0"/>
                </a:solidFill>
                <a:latin typeface="微软雅黑" pitchFamily="34" charset="-122"/>
                <a:ea typeface="微软雅黑" pitchFamily="34" charset="-122"/>
              </a:rPr>
              <a:t>挤出效应</a:t>
            </a:r>
            <a:r>
              <a:rPr lang="zh-CN" altLang="en-US" sz="2000" dirty="0">
                <a:latin typeface="微软雅黑" pitchFamily="34" charset="-122"/>
                <a:ea typeface="微软雅黑" pitchFamily="34" charset="-122"/>
              </a:rPr>
              <a:t>；</a:t>
            </a:r>
            <a:r>
              <a:rPr lang="zh-CN" altLang="en-US" sz="2000" b="1" dirty="0">
                <a:solidFill>
                  <a:srgbClr val="FF0000"/>
                </a:solidFill>
                <a:latin typeface="微软雅黑" pitchFamily="34" charset="-122"/>
                <a:ea typeface="微软雅黑" pitchFamily="34" charset="-122"/>
              </a:rPr>
              <a:t>扩张性货币政策</a:t>
            </a:r>
            <a:r>
              <a:rPr lang="zh-CN" altLang="en-US" sz="2000" dirty="0">
                <a:latin typeface="微软雅黑" pitchFamily="34" charset="-122"/>
                <a:ea typeface="微软雅黑" pitchFamily="34" charset="-122"/>
              </a:rPr>
              <a:t>在降低利率 的同时会提高国民收入，产生通货膨胀压力，</a:t>
            </a:r>
            <a:r>
              <a:rPr lang="zh-CN" altLang="en-US" sz="2000" b="1" dirty="0">
                <a:solidFill>
                  <a:schemeClr val="accent1"/>
                </a:solidFill>
                <a:latin typeface="微软雅黑" pitchFamily="34" charset="-122"/>
                <a:ea typeface="微软雅黑" pitchFamily="34" charset="-122"/>
              </a:rPr>
              <a:t>财政政策与货币政策的配合使用可以有不同的组合情况。</a:t>
            </a:r>
            <a:endParaRPr lang="zh-CN" altLang="en-US" sz="2000" b="1"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wipe(up)">
                                      <p:cBhvr>
                                        <p:cTn id="14" dur="500"/>
                                        <p:tgtEl>
                                          <p:spTgt spid="48"/>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strips(downLeft)">
                                      <p:cBhvr>
                                        <p:cTn id="19" dur="500"/>
                                        <p:tgtEl>
                                          <p:spTgt spid="66"/>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strips(downLeft)">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wipe(left)">
                                      <p:cBhvr>
                                        <p:cTn id="29" dur="500"/>
                                        <p:tgtEl>
                                          <p:spTgt spid="7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wipe(left)">
                                      <p:cBhvr>
                                        <p:cTn id="34" dur="500"/>
                                        <p:tgtEl>
                                          <p:spTgt spid="81"/>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1000"/>
                                        <p:tgtEl>
                                          <p:spTgt spid="49"/>
                                        </p:tgtEl>
                                      </p:cBhvr>
                                    </p:animEffect>
                                    <p:anim calcmode="lin" valueType="num">
                                      <p:cBhvr>
                                        <p:cTn id="40" dur="1000" fill="hold"/>
                                        <p:tgtEl>
                                          <p:spTgt spid="49"/>
                                        </p:tgtEl>
                                        <p:attrNameLst>
                                          <p:attrName>ppt_x</p:attrName>
                                        </p:attrNameLst>
                                      </p:cBhvr>
                                      <p:tavLst>
                                        <p:tav tm="0">
                                          <p:val>
                                            <p:strVal val="#ppt_x"/>
                                          </p:val>
                                        </p:tav>
                                        <p:tav tm="100000">
                                          <p:val>
                                            <p:strVal val="#ppt_x"/>
                                          </p:val>
                                        </p:tav>
                                      </p:tavLst>
                                    </p:anim>
                                    <p:anim calcmode="lin" valueType="num">
                                      <p:cBhvr>
                                        <p:cTn id="41"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1000"/>
                                        <p:tgtEl>
                                          <p:spTgt spid="54"/>
                                        </p:tgtEl>
                                      </p:cBhvr>
                                    </p:animEffect>
                                    <p:anim calcmode="lin" valueType="num">
                                      <p:cBhvr>
                                        <p:cTn id="47" dur="1000" fill="hold"/>
                                        <p:tgtEl>
                                          <p:spTgt spid="54"/>
                                        </p:tgtEl>
                                        <p:attrNameLst>
                                          <p:attrName>ppt_x</p:attrName>
                                        </p:attrNameLst>
                                      </p:cBhvr>
                                      <p:tavLst>
                                        <p:tav tm="0">
                                          <p:val>
                                            <p:strVal val="#ppt_x"/>
                                          </p:val>
                                        </p:tav>
                                        <p:tav tm="100000">
                                          <p:val>
                                            <p:strVal val="#ppt_x"/>
                                          </p:val>
                                        </p:tav>
                                      </p:tavLst>
                                    </p:anim>
                                    <p:anim calcmode="lin" valueType="num">
                                      <p:cBhvr>
                                        <p:cTn id="48"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9" grpId="0" animBg="1"/>
      <p:bldP spid="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p:cNvSpPr>
            <a:spLocks noGrp="1" noChangeArrowheads="1"/>
          </p:cNvSpPr>
          <p:nvPr>
            <p:ph type="body" idx="1"/>
          </p:nvPr>
        </p:nvSpPr>
        <p:spPr>
          <a:xfrm>
            <a:off x="635848" y="614045"/>
            <a:ext cx="11034182" cy="958850"/>
          </a:xfrm>
          <a:solidFill>
            <a:schemeClr val="accent3">
              <a:lumMod val="20000"/>
              <a:lumOff val="80000"/>
            </a:schemeClr>
          </a:solidFill>
          <a:ln cap="flat" cmpd="sng" algn="ctr">
            <a:solidFill>
              <a:srgbClr val="008000"/>
            </a:solidFill>
          </a:ln>
        </p:spPr>
        <p:txBody>
          <a:bodyPr>
            <a:normAutofit fontScale="85000" lnSpcReduction="20000"/>
          </a:bodyPr>
          <a:lstStyle/>
          <a:p>
            <a:pPr marL="0" indent="0" eaLnBrk="1" hangingPunct="1">
              <a:lnSpc>
                <a:spcPct val="120000"/>
              </a:lnSpc>
              <a:buClr>
                <a:srgbClr val="FF0000"/>
              </a:buClr>
              <a:buSzPct val="95000"/>
              <a:buFont typeface="Wingdings" charset="2"/>
              <a:buChar char="u"/>
            </a:pPr>
            <a:r>
              <a:rPr lang="zh-CN" altLang="en-US" b="1" dirty="0" smtClean="0">
                <a:solidFill>
                  <a:srgbClr val="FF0066"/>
                </a:solidFill>
              </a:rPr>
              <a:t>挤出效应： </a:t>
            </a:r>
            <a:r>
              <a:rPr lang="en-US" altLang="zh-CN" dirty="0" smtClean="0"/>
              <a:t>Crowding out effect</a:t>
            </a:r>
            <a:endParaRPr lang="en-US" altLang="zh-CN" dirty="0" smtClean="0"/>
          </a:p>
          <a:p>
            <a:pPr marL="0" indent="0" eaLnBrk="1" hangingPunct="1">
              <a:lnSpc>
                <a:spcPct val="120000"/>
              </a:lnSpc>
              <a:buClr>
                <a:srgbClr val="FF0000"/>
              </a:buClr>
              <a:buSzPct val="95000"/>
              <a:buNone/>
            </a:pPr>
            <a:r>
              <a:rPr lang="zh-CN" altLang="en-US" dirty="0" smtClean="0"/>
              <a:t>               政府支出增加引起利率上升，从而抑制私人投资（及消费）的现象</a:t>
            </a:r>
            <a:r>
              <a:rPr lang="en-US" altLang="zh-CN" dirty="0" smtClean="0"/>
              <a:t>｡</a:t>
            </a:r>
            <a:endParaRPr lang="en-US" altLang="zh-CN" dirty="0" smtClean="0"/>
          </a:p>
        </p:txBody>
      </p:sp>
      <p:sp>
        <p:nvSpPr>
          <p:cNvPr id="211972" name="Rectangle 4"/>
          <p:cNvSpPr>
            <a:spLocks noChangeArrowheads="1"/>
          </p:cNvSpPr>
          <p:nvPr/>
        </p:nvSpPr>
        <p:spPr bwMode="auto">
          <a:xfrm>
            <a:off x="601558" y="1975168"/>
            <a:ext cx="10847916" cy="535531"/>
          </a:xfrm>
          <a:prstGeom prst="rect">
            <a:avLst/>
          </a:prstGeom>
          <a:solidFill>
            <a:schemeClr val="accent6">
              <a:lumMod val="20000"/>
              <a:lumOff val="80000"/>
            </a:schemeClr>
          </a:solidFill>
          <a:ln w="76200" algn="ctr">
            <a:solidFill>
              <a:srgbClr val="008000"/>
            </a:solidFill>
            <a:miter lim="800000"/>
            <a:headEnd type="none" w="sm" len="sm"/>
            <a:tailEnd type="none" w="sm" len="sm"/>
          </a:ln>
        </p:spPr>
        <p:txBody>
          <a:bodyPr wrap="square">
            <a:spAutoFit/>
          </a:bodyPr>
          <a:lstStyle/>
          <a:p>
            <a:pPr>
              <a:lnSpc>
                <a:spcPct val="120000"/>
              </a:lnSpc>
              <a:spcBef>
                <a:spcPct val="20000"/>
              </a:spcBef>
              <a:buClr>
                <a:srgbClr val="FF0000"/>
              </a:buClr>
              <a:buSzPct val="95000"/>
              <a:buFont typeface="Wingdings" charset="2"/>
              <a:buChar char="u"/>
            </a:pPr>
            <a:r>
              <a:rPr lang="zh-CN" altLang="en-US" sz="2400" b="1" dirty="0">
                <a:solidFill>
                  <a:srgbClr val="FF0066"/>
                </a:solidFill>
                <a:latin typeface="宋体" charset="-122"/>
              </a:rPr>
              <a:t>挤出效应越小，财政政策效果越大</a:t>
            </a:r>
            <a:r>
              <a:rPr lang="zh-CN" altLang="en-US" sz="2000" b="1" dirty="0">
                <a:solidFill>
                  <a:srgbClr val="080808"/>
                </a:solidFill>
                <a:latin typeface="宋体" charset="-122"/>
              </a:rPr>
              <a:t>。</a:t>
            </a:r>
            <a:endParaRPr lang="zh-CN" altLang="en-US" sz="2000" b="1" dirty="0">
              <a:solidFill>
                <a:srgbClr val="080808"/>
              </a:solidFill>
              <a:latin typeface="宋体" charset="-122"/>
            </a:endParaRPr>
          </a:p>
        </p:txBody>
      </p:sp>
      <p:sp>
        <p:nvSpPr>
          <p:cNvPr id="211973" name="Rectangle 5"/>
          <p:cNvSpPr>
            <a:spLocks noChangeArrowheads="1"/>
          </p:cNvSpPr>
          <p:nvPr/>
        </p:nvSpPr>
        <p:spPr bwMode="auto">
          <a:xfrm>
            <a:off x="571500" y="3214688"/>
            <a:ext cx="10847917" cy="920750"/>
          </a:xfrm>
          <a:prstGeom prst="rect">
            <a:avLst/>
          </a:prstGeom>
          <a:solidFill>
            <a:srgbClr val="FFFF66">
              <a:alpha val="41960"/>
            </a:srgbClr>
          </a:solidFill>
          <a:ln w="38100" cmpd="dbl" algn="ctr">
            <a:solidFill>
              <a:srgbClr val="CC6600"/>
            </a:solidFill>
            <a:miter lim="800000"/>
            <a:headEnd type="none" w="sm" len="sm"/>
            <a:tailEnd type="none" w="sm" len="sm"/>
          </a:ln>
        </p:spPr>
        <p:txBody>
          <a:bodyPr>
            <a:spAutoFit/>
          </a:bodyPr>
          <a:lstStyle/>
          <a:p>
            <a:pPr marL="174625" indent="-174625">
              <a:lnSpc>
                <a:spcPct val="120000"/>
              </a:lnSpc>
              <a:spcBef>
                <a:spcPct val="20000"/>
              </a:spcBef>
              <a:buClr>
                <a:srgbClr val="006600"/>
              </a:buClr>
              <a:buFont typeface="Wingdings" charset="2"/>
              <a:buChar char="p"/>
            </a:pPr>
            <a:r>
              <a:rPr lang="zh-CN" altLang="en-US" sz="2000" b="1">
                <a:solidFill>
                  <a:srgbClr val="080808"/>
                </a:solidFill>
                <a:latin typeface="宋体" charset="-122"/>
              </a:rPr>
              <a:t>直接理解：</a:t>
            </a:r>
            <a:endParaRPr lang="zh-CN" altLang="en-US" sz="2000" b="1">
              <a:solidFill>
                <a:srgbClr val="080808"/>
              </a:solidFill>
              <a:latin typeface="宋体" charset="-122"/>
            </a:endParaRPr>
          </a:p>
          <a:p>
            <a:pPr marL="174625" indent="-174625">
              <a:lnSpc>
                <a:spcPct val="120000"/>
              </a:lnSpc>
              <a:spcBef>
                <a:spcPct val="20000"/>
              </a:spcBef>
              <a:buClr>
                <a:srgbClr val="006600"/>
              </a:buClr>
              <a:buFont typeface="Wingdings" charset="2"/>
              <a:buChar char="p"/>
            </a:pPr>
            <a:r>
              <a:rPr lang="zh-CN" altLang="en-US" sz="2000" b="1">
                <a:solidFill>
                  <a:srgbClr val="080808"/>
                </a:solidFill>
                <a:latin typeface="宋体" charset="-122"/>
              </a:rPr>
              <a:t>扩张性财政政策，通过出售公债，向私人部门借钱，挤出私人投资。</a:t>
            </a:r>
            <a:endParaRPr lang="zh-CN" altLang="en-US" sz="2000" b="1">
              <a:solidFill>
                <a:srgbClr val="080808"/>
              </a:solidFill>
              <a:latin typeface="宋体" charset="-122"/>
            </a:endParaRPr>
          </a:p>
        </p:txBody>
      </p:sp>
      <p:sp>
        <p:nvSpPr>
          <p:cNvPr id="211974" name="Line 6"/>
          <p:cNvSpPr>
            <a:spLocks noChangeShapeType="1"/>
          </p:cNvSpPr>
          <p:nvPr/>
        </p:nvSpPr>
        <p:spPr bwMode="auto">
          <a:xfrm>
            <a:off x="239185" y="6453188"/>
            <a:ext cx="3263900" cy="0"/>
          </a:xfrm>
          <a:prstGeom prst="line">
            <a:avLst/>
          </a:prstGeom>
          <a:noFill/>
          <a:ln w="76200" cmpd="tri">
            <a:solidFill>
              <a:schemeClr val="tx2"/>
            </a:solidFill>
            <a:miter lim="800000"/>
          </a:ln>
        </p:spPr>
        <p:txBody>
          <a:bodyPr wrap="none"/>
          <a:lstStyle/>
          <a:p>
            <a:endParaRPr lang="zh-CN" altLang="en-US"/>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163233" y="1036929"/>
              <a:ext cx="965703" cy="60351"/>
            </p14:xfrm>
          </p:contentPart>
        </mc:Choice>
        <mc:Fallback xmlns="">
          <p:pic>
            <p:nvPicPr>
              <p:cNvPr id="2" name="墨迹 1"/>
            </p:nvPicPr>
            <p:blipFill>
              <a:blip r:embed="rId2"/>
            </p:blipFill>
            <p:spPr>
              <a:xfrm>
                <a:off x="1163233" y="1036929"/>
                <a:ext cx="965703" cy="60351"/>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4788048" y="835304"/>
              <a:ext cx="797665" cy="783183"/>
            </p14:xfrm>
          </p:contentPart>
        </mc:Choice>
        <mc:Fallback xmlns="">
          <p:pic>
            <p:nvPicPr>
              <p:cNvPr id="3" name="墨迹 2"/>
            </p:nvPicPr>
            <p:blipFill>
              <a:blip r:embed="rId4"/>
            </p:blipFill>
            <p:spPr>
              <a:xfrm>
                <a:off x="4788048" y="835304"/>
                <a:ext cx="797665" cy="783183"/>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2213126" y="2507284"/>
              <a:ext cx="497426" cy="104242"/>
            </p14:xfrm>
          </p:contentPart>
        </mc:Choice>
        <mc:Fallback xmlns="">
          <p:pic>
            <p:nvPicPr>
              <p:cNvPr id="4" name="墨迹 3"/>
            </p:nvPicPr>
            <p:blipFill>
              <a:blip r:embed="rId6"/>
            </p:blipFill>
            <p:spPr>
              <a:xfrm>
                <a:off x="2213126" y="2507284"/>
                <a:ext cx="497426" cy="104242"/>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4828514" y="2507284"/>
              <a:ext cx="603564" cy="101499"/>
            </p14:xfrm>
          </p:contentPart>
        </mc:Choice>
        <mc:Fallback xmlns="">
          <p:pic>
            <p:nvPicPr>
              <p:cNvPr id="5" name="墨迹 4"/>
            </p:nvPicPr>
            <p:blipFill>
              <a:blip r:embed="rId8"/>
            </p:blipFill>
            <p:spPr>
              <a:xfrm>
                <a:off x="4828514" y="2507284"/>
                <a:ext cx="603564" cy="101499"/>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6359373" y="1549908"/>
              <a:ext cx="296295" cy="52120"/>
            </p14:xfrm>
          </p:contentPart>
        </mc:Choice>
        <mc:Fallback xmlns="">
          <p:pic>
            <p:nvPicPr>
              <p:cNvPr id="6" name="墨迹 5"/>
            </p:nvPicPr>
            <p:blipFill>
              <a:blip r:embed="rId10"/>
            </p:blipFill>
            <p:spPr>
              <a:xfrm>
                <a:off x="6359373" y="1549908"/>
                <a:ext cx="296295" cy="5212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6181047" y="1102766"/>
              <a:ext cx="705074" cy="421081"/>
            </p14:xfrm>
          </p:contentPart>
        </mc:Choice>
        <mc:Fallback xmlns="">
          <p:pic>
            <p:nvPicPr>
              <p:cNvPr id="7" name="墨迹 6"/>
            </p:nvPicPr>
            <p:blipFill>
              <a:blip r:embed="rId12"/>
            </p:blipFill>
            <p:spPr>
              <a:xfrm>
                <a:off x="6181047" y="1102766"/>
                <a:ext cx="705074" cy="421081"/>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6559647" y="3535127"/>
              <a:ext cx="288065" cy="587902"/>
            </p14:xfrm>
          </p:contentPart>
        </mc:Choice>
        <mc:Fallback xmlns="">
          <p:pic>
            <p:nvPicPr>
              <p:cNvPr id="8" name="墨迹 7"/>
            </p:nvPicPr>
            <p:blipFill>
              <a:blip r:embed="rId14"/>
            </p:blipFill>
            <p:spPr>
              <a:xfrm>
                <a:off x="6559647" y="3535127"/>
                <a:ext cx="288065" cy="587902"/>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1971"/>
                                        </p:tgtEl>
                                        <p:attrNameLst>
                                          <p:attrName>style.visibility</p:attrName>
                                        </p:attrNameLst>
                                      </p:cBhvr>
                                      <p:to>
                                        <p:strVal val="visible"/>
                                      </p:to>
                                    </p:set>
                                    <p:animEffect transition="in" filter="blinds(horizontal)">
                                      <p:cBhvr>
                                        <p:cTn id="7" dur="500"/>
                                        <p:tgtEl>
                                          <p:spTgt spid="2119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12" dur="500"/>
                                        <p:tgtEl>
                                          <p:spTgt spid="2119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1971">
                                            <p:txEl>
                                              <p:pRg st="1" end="1"/>
                                            </p:txEl>
                                          </p:spTgt>
                                        </p:tgtEl>
                                        <p:attrNameLst>
                                          <p:attrName>style.visibility</p:attrName>
                                        </p:attrNameLst>
                                      </p:cBhvr>
                                      <p:to>
                                        <p:strVal val="visible"/>
                                      </p:to>
                                    </p:set>
                                    <p:animEffect transition="in" filter="blinds(horizontal)">
                                      <p:cBhvr>
                                        <p:cTn id="17" dur="500"/>
                                        <p:tgtEl>
                                          <p:spTgt spid="2119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1972"/>
                                        </p:tgtEl>
                                        <p:attrNameLst>
                                          <p:attrName>style.visibility</p:attrName>
                                        </p:attrNameLst>
                                      </p:cBhvr>
                                      <p:to>
                                        <p:strVal val="visible"/>
                                      </p:to>
                                    </p:set>
                                    <p:animEffect transition="in" filter="blinds(horizontal)">
                                      <p:cBhvr>
                                        <p:cTn id="22" dur="500"/>
                                        <p:tgtEl>
                                          <p:spTgt spid="21197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1972">
                                            <p:txEl>
                                              <p:pRg st="0" end="0"/>
                                            </p:txEl>
                                          </p:spTgt>
                                        </p:tgtEl>
                                        <p:attrNameLst>
                                          <p:attrName>style.visibility</p:attrName>
                                        </p:attrNameLst>
                                      </p:cBhvr>
                                      <p:to>
                                        <p:strVal val="visible"/>
                                      </p:to>
                                    </p:set>
                                    <p:animEffect transition="in" filter="blinds(horizontal)">
                                      <p:cBhvr>
                                        <p:cTn id="27" dur="500"/>
                                        <p:tgtEl>
                                          <p:spTgt spid="21197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1973"/>
                                        </p:tgtEl>
                                        <p:attrNameLst>
                                          <p:attrName>style.visibility</p:attrName>
                                        </p:attrNameLst>
                                      </p:cBhvr>
                                      <p:to>
                                        <p:strVal val="visible"/>
                                      </p:to>
                                    </p:set>
                                    <p:animEffect transition="in" filter="blinds(horizontal)">
                                      <p:cBhvr>
                                        <p:cTn id="32" dur="500"/>
                                        <p:tgtEl>
                                          <p:spTgt spid="21197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1974"/>
                                        </p:tgtEl>
                                        <p:attrNameLst>
                                          <p:attrName>style.visibility</p:attrName>
                                        </p:attrNameLst>
                                      </p:cBhvr>
                                      <p:to>
                                        <p:strVal val="visible"/>
                                      </p:to>
                                    </p:set>
                                    <p:animEffect transition="in" filter="dissolve">
                                      <p:cBhvr>
                                        <p:cTn id="37" dur="500"/>
                                        <p:tgtEl>
                                          <p:spTgt spid="211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animBg="1" build="p"/>
      <p:bldP spid="211972" grpId="0" animBg="1" build="p"/>
      <p:bldP spid="211973" grpId="0" animBg="1"/>
      <p:bldP spid="21197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445770" y="365125"/>
            <a:ext cx="11269980" cy="857885"/>
          </a:xfrm>
          <a:solidFill>
            <a:schemeClr val="accent1">
              <a:lumMod val="60000"/>
              <a:lumOff val="40000"/>
            </a:schemeClr>
          </a:solidFill>
        </p:spPr>
        <p:txBody>
          <a:bodyPr>
            <a:normAutofit/>
          </a:bodyPr>
          <a:lstStyle/>
          <a:p>
            <a:pPr eaLnBrk="1" hangingPunct="1"/>
            <a:r>
              <a:rPr lang="zh-CN" altLang="en-US" sz="2800" dirty="0" smtClean="0">
                <a:solidFill>
                  <a:srgbClr val="FF0066"/>
                </a:solidFill>
              </a:rPr>
              <a:t>挤出效应公式推导</a:t>
            </a:r>
            <a:endParaRPr lang="zh-CN" altLang="en-US" sz="2800" dirty="0" smtClean="0">
              <a:solidFill>
                <a:srgbClr val="FF0066"/>
              </a:solidFill>
            </a:endParaRPr>
          </a:p>
        </p:txBody>
      </p:sp>
      <p:sp>
        <p:nvSpPr>
          <p:cNvPr id="191491" name="Rectangle 3"/>
          <p:cNvSpPr>
            <a:spLocks noGrp="1" noChangeArrowheads="1"/>
          </p:cNvSpPr>
          <p:nvPr>
            <p:ph type="body" idx="1"/>
          </p:nvPr>
        </p:nvSpPr>
        <p:spPr>
          <a:xfrm>
            <a:off x="544408" y="1513205"/>
            <a:ext cx="3551767" cy="1274763"/>
          </a:xfrm>
          <a:solidFill>
            <a:srgbClr val="CCFFFF">
              <a:alpha val="65881"/>
            </a:srgbClr>
          </a:solidFill>
          <a:ln w="57150" cap="flat" cmpd="thinThick">
            <a:solidFill>
              <a:srgbClr val="FF0000"/>
            </a:solidFill>
          </a:ln>
        </p:spPr>
        <p:txBody>
          <a:bodyPr>
            <a:noAutofit/>
          </a:bodyPr>
          <a:lstStyle/>
          <a:p>
            <a:pPr marL="0" indent="0" eaLnBrk="1" hangingPunct="1">
              <a:buClr>
                <a:srgbClr val="FF66CC"/>
              </a:buClr>
              <a:buFont typeface="Wingdings" charset="2"/>
              <a:buChar char="l"/>
            </a:pPr>
            <a:r>
              <a:rPr lang="zh-CN" altLang="en-US" sz="2400" dirty="0" smtClean="0"/>
              <a:t>政府部门加入后</a:t>
            </a:r>
            <a:endParaRPr lang="zh-CN" altLang="en-US" sz="2400" dirty="0" smtClean="0"/>
          </a:p>
          <a:p>
            <a:pPr marL="0" indent="0" eaLnBrk="1" hangingPunct="1">
              <a:buClr>
                <a:srgbClr val="FF66CC"/>
              </a:buClr>
              <a:buFont typeface="Wingdings" charset="2"/>
              <a:buChar char="l"/>
            </a:pPr>
            <a:r>
              <a:rPr lang="zh-CN" altLang="en-US" sz="2400" dirty="0" smtClean="0">
                <a:solidFill>
                  <a:srgbClr val="000099"/>
                </a:solidFill>
              </a:rPr>
              <a:t>以定量税为例。</a:t>
            </a:r>
            <a:endParaRPr lang="zh-CN" altLang="en-US" sz="2400" dirty="0" smtClean="0">
              <a:solidFill>
                <a:srgbClr val="000099"/>
              </a:solidFill>
            </a:endParaRPr>
          </a:p>
          <a:p>
            <a:pPr marL="0" indent="0" eaLnBrk="1" hangingPunct="1"/>
            <a:r>
              <a:rPr lang="en-US" altLang="zh-CN" sz="2400" dirty="0" smtClean="0"/>
              <a:t>IS</a:t>
            </a:r>
            <a:r>
              <a:rPr lang="zh-CN" altLang="en-US" sz="2400" dirty="0" smtClean="0"/>
              <a:t>曲线公式变为</a:t>
            </a:r>
            <a:endParaRPr lang="zh-CN" altLang="en-US" sz="2400" dirty="0" smtClean="0"/>
          </a:p>
        </p:txBody>
      </p:sp>
      <p:graphicFrame>
        <p:nvGraphicFramePr>
          <p:cNvPr id="191492" name="Object 4"/>
          <p:cNvGraphicFramePr>
            <a:graphicFrameLocks noChangeAspect="1"/>
          </p:cNvGraphicFramePr>
          <p:nvPr/>
        </p:nvGraphicFramePr>
        <p:xfrm>
          <a:off x="4510617" y="1198563"/>
          <a:ext cx="7188200" cy="1903412"/>
        </p:xfrm>
        <a:graphic>
          <a:graphicData uri="http://schemas.openxmlformats.org/presentationml/2006/ole">
            <mc:AlternateContent xmlns:mc="http://schemas.openxmlformats.org/markup-compatibility/2006">
              <mc:Choice xmlns:v="urn:schemas-microsoft-com:vml" Requires="v">
                <p:oleObj spid="_x0000_s1025" name="Equation" r:id="rId1" imgW="0" imgH="0" progId="Equation.DSMT4">
                  <p:embed/>
                </p:oleObj>
              </mc:Choice>
              <mc:Fallback>
                <p:oleObj name="Equation" r:id="rId1" imgW="0" imgH="0" progId="Equation.DSMT4">
                  <p:embed/>
                  <p:pic>
                    <p:nvPicPr>
                      <p:cNvPr id="0" name="Object 4"/>
                      <p:cNvPicPr>
                        <a:picLocks noChangeAspect="1"/>
                      </p:cNvPicPr>
                      <p:nvPr/>
                    </p:nvPicPr>
                    <p:blipFill>
                      <a:blip r:embed="rId2"/>
                      <a:stretch>
                        <a:fillRect/>
                      </a:stretch>
                    </p:blipFill>
                    <p:spPr>
                      <a:xfrm>
                        <a:off x="4510617" y="1198563"/>
                        <a:ext cx="7188200" cy="1903412"/>
                      </a:xfrm>
                      <a:prstGeom prst="rect">
                        <a:avLst/>
                      </a:prstGeom>
                      <a:solidFill>
                        <a:srgbClr val="FFFFCC"/>
                      </a:solidFill>
                      <a:ln w="9525" cap="flat" cmpd="sng">
                        <a:solidFill>
                          <a:srgbClr val="003399"/>
                        </a:solidFill>
                        <a:prstDash val="solid"/>
                        <a:miter/>
                        <a:headEnd type="none" w="med" len="med"/>
                        <a:tailEnd type="none" w="med" len="med"/>
                      </a:ln>
                    </p:spPr>
                  </p:pic>
                </p:oleObj>
              </mc:Fallback>
            </mc:AlternateContent>
          </a:graphicData>
        </a:graphic>
      </p:graphicFrame>
      <p:sp>
        <p:nvSpPr>
          <p:cNvPr id="191493" name="Text Box 5"/>
          <p:cNvSpPr txBox="1">
            <a:spLocks noChangeArrowheads="1"/>
          </p:cNvSpPr>
          <p:nvPr/>
        </p:nvSpPr>
        <p:spPr bwMode="auto">
          <a:xfrm>
            <a:off x="624418" y="3141664"/>
            <a:ext cx="11040533" cy="892175"/>
          </a:xfrm>
          <a:prstGeom prst="rect">
            <a:avLst/>
          </a:prstGeom>
          <a:solidFill>
            <a:srgbClr val="FFFF66">
              <a:alpha val="41960"/>
            </a:srgbClr>
          </a:solidFill>
          <a:ln w="38100" cmpd="dbl" algn="ctr">
            <a:solidFill>
              <a:srgbClr val="CC6600"/>
            </a:solidFill>
            <a:miter lim="800000"/>
            <a:headEnd type="none" w="sm" len="sm"/>
            <a:tailEnd type="none" w="sm" len="sm"/>
          </a:ln>
        </p:spPr>
        <p:txBody>
          <a:bodyPr>
            <a:spAutoFit/>
          </a:bodyPr>
          <a:lstStyle/>
          <a:p>
            <a:pPr marL="174625" indent="-174625">
              <a:lnSpc>
                <a:spcPct val="120000"/>
              </a:lnSpc>
              <a:spcBef>
                <a:spcPct val="20000"/>
              </a:spcBef>
              <a:buClr>
                <a:srgbClr val="006600"/>
              </a:buClr>
              <a:buFont typeface="Wingdings" charset="2"/>
              <a:buChar char="p"/>
            </a:pPr>
            <a:r>
              <a:rPr lang="zh-CN" altLang="en-US" sz="2000" b="1">
                <a:solidFill>
                  <a:srgbClr val="080808"/>
                </a:solidFill>
                <a:latin typeface="宋体" charset="-122"/>
              </a:rPr>
              <a:t>如果利率</a:t>
            </a:r>
            <a:r>
              <a:rPr lang="en-US" altLang="zh-CN" sz="2000" b="1">
                <a:solidFill>
                  <a:srgbClr val="080808"/>
                </a:solidFill>
                <a:latin typeface="宋体" charset="-122"/>
              </a:rPr>
              <a:t>r</a:t>
            </a:r>
            <a:r>
              <a:rPr lang="zh-CN" altLang="en-US" sz="2000" b="1">
                <a:solidFill>
                  <a:srgbClr val="080808"/>
                </a:solidFill>
                <a:latin typeface="宋体" charset="-122"/>
              </a:rPr>
              <a:t>不变，政府支出乘数＝</a:t>
            </a:r>
            <a:r>
              <a:rPr lang="en-US" altLang="zh-CN" sz="2000" b="1">
                <a:solidFill>
                  <a:srgbClr val="080808"/>
                </a:solidFill>
                <a:latin typeface="宋体" charset="-122"/>
              </a:rPr>
              <a:t>1/</a:t>
            </a:r>
            <a:r>
              <a:rPr lang="zh-CN" altLang="en-US" sz="2000" b="1">
                <a:solidFill>
                  <a:srgbClr val="080808"/>
                </a:solidFill>
                <a:latin typeface="宋体" charset="-122"/>
              </a:rPr>
              <a:t>（</a:t>
            </a:r>
            <a:r>
              <a:rPr lang="en-US" altLang="zh-CN" sz="2000" b="1">
                <a:solidFill>
                  <a:srgbClr val="080808"/>
                </a:solidFill>
                <a:latin typeface="宋体" charset="-122"/>
              </a:rPr>
              <a:t>1-</a:t>
            </a:r>
            <a:r>
              <a:rPr lang="el-GR" altLang="zh-CN" sz="2000" b="1">
                <a:solidFill>
                  <a:srgbClr val="080808"/>
                </a:solidFill>
                <a:latin typeface="宋体" charset="-122"/>
              </a:rPr>
              <a:t>β</a:t>
            </a:r>
            <a:r>
              <a:rPr lang="zh-CN" altLang="en-US" sz="2000" b="1">
                <a:solidFill>
                  <a:srgbClr val="080808"/>
                </a:solidFill>
                <a:latin typeface="宋体" charset="-122"/>
              </a:rPr>
              <a:t>）。</a:t>
            </a:r>
            <a:endParaRPr lang="zh-CN" altLang="en-US" sz="2000" b="1">
              <a:solidFill>
                <a:srgbClr val="080808"/>
              </a:solidFill>
              <a:latin typeface="宋体" charset="-122"/>
            </a:endParaRPr>
          </a:p>
          <a:p>
            <a:pPr marL="174625" indent="-174625">
              <a:lnSpc>
                <a:spcPct val="120000"/>
              </a:lnSpc>
              <a:spcBef>
                <a:spcPct val="20000"/>
              </a:spcBef>
              <a:buClr>
                <a:srgbClr val="006600"/>
              </a:buClr>
              <a:buFont typeface="Wingdings" charset="2"/>
              <a:buChar char="p"/>
            </a:pPr>
            <a:r>
              <a:rPr lang="zh-CN" altLang="en-US" sz="2000" b="1">
                <a:solidFill>
                  <a:srgbClr val="080808"/>
                </a:solidFill>
                <a:latin typeface="宋体" charset="-122"/>
              </a:rPr>
              <a:t>在横轴上，截距增加了△</a:t>
            </a:r>
            <a:r>
              <a:rPr lang="en-US" altLang="zh-CN" sz="2000" b="1">
                <a:solidFill>
                  <a:srgbClr val="080808"/>
                </a:solidFill>
                <a:latin typeface="宋体" charset="-122"/>
              </a:rPr>
              <a:t>g /</a:t>
            </a:r>
            <a:r>
              <a:rPr lang="zh-CN" altLang="en-US" sz="2000" b="1">
                <a:solidFill>
                  <a:srgbClr val="080808"/>
                </a:solidFill>
                <a:latin typeface="宋体" charset="-122"/>
              </a:rPr>
              <a:t>（</a:t>
            </a:r>
            <a:r>
              <a:rPr lang="en-US" altLang="zh-CN" sz="2000" b="1">
                <a:solidFill>
                  <a:srgbClr val="080808"/>
                </a:solidFill>
                <a:latin typeface="宋体" charset="-122"/>
              </a:rPr>
              <a:t>1-</a:t>
            </a:r>
            <a:r>
              <a:rPr lang="el-GR" altLang="zh-CN" sz="2000" b="1">
                <a:solidFill>
                  <a:srgbClr val="080808"/>
                </a:solidFill>
                <a:latin typeface="宋体" charset="-122"/>
              </a:rPr>
              <a:t> β </a:t>
            </a:r>
            <a:r>
              <a:rPr lang="zh-CN" altLang="en-US" sz="2000" b="1">
                <a:solidFill>
                  <a:srgbClr val="080808"/>
                </a:solidFill>
                <a:latin typeface="宋体" charset="-122"/>
              </a:rPr>
              <a:t>）。</a:t>
            </a:r>
            <a:endParaRPr lang="zh-CN" altLang="en-US" sz="2000" b="1">
              <a:solidFill>
                <a:srgbClr val="080808"/>
              </a:solidFill>
              <a:latin typeface="宋体" charset="-122"/>
            </a:endParaRPr>
          </a:p>
        </p:txBody>
      </p:sp>
      <p:sp>
        <p:nvSpPr>
          <p:cNvPr id="191496" name="Text Box 8"/>
          <p:cNvSpPr txBox="1">
            <a:spLocks noChangeArrowheads="1"/>
          </p:cNvSpPr>
          <p:nvPr/>
        </p:nvSpPr>
        <p:spPr bwMode="auto">
          <a:xfrm>
            <a:off x="624418" y="4221163"/>
            <a:ext cx="11040533" cy="920750"/>
          </a:xfrm>
          <a:prstGeom prst="rect">
            <a:avLst/>
          </a:prstGeom>
          <a:solidFill>
            <a:srgbClr val="FFFF66">
              <a:alpha val="41960"/>
            </a:srgbClr>
          </a:solidFill>
          <a:ln w="38100" cmpd="dbl" algn="ctr">
            <a:solidFill>
              <a:srgbClr val="CC6600"/>
            </a:solidFill>
            <a:miter lim="800000"/>
            <a:headEnd type="none" w="sm" len="sm"/>
            <a:tailEnd type="none" w="sm" len="sm"/>
          </a:ln>
        </p:spPr>
        <p:txBody>
          <a:bodyPr>
            <a:spAutoFit/>
          </a:bodyPr>
          <a:lstStyle/>
          <a:p>
            <a:pPr marL="174625" indent="-174625">
              <a:lnSpc>
                <a:spcPct val="120000"/>
              </a:lnSpc>
              <a:spcBef>
                <a:spcPct val="20000"/>
              </a:spcBef>
              <a:buClr>
                <a:srgbClr val="006600"/>
              </a:buClr>
              <a:buFont typeface="Wingdings" charset="2"/>
              <a:buChar char="p"/>
            </a:pPr>
            <a:r>
              <a:rPr lang="zh-CN" altLang="en-US" sz="2000" b="1" dirty="0">
                <a:solidFill>
                  <a:srgbClr val="080808"/>
                </a:solidFill>
                <a:latin typeface="宋体" charset="-122"/>
              </a:rPr>
              <a:t>如果利率</a:t>
            </a:r>
            <a:r>
              <a:rPr lang="en-US" altLang="zh-CN" sz="2000" b="1" dirty="0">
                <a:solidFill>
                  <a:srgbClr val="080808"/>
                </a:solidFill>
                <a:latin typeface="宋体" charset="-122"/>
              </a:rPr>
              <a:t>r</a:t>
            </a:r>
            <a:r>
              <a:rPr lang="zh-CN" altLang="en-US" sz="2000" b="1" dirty="0">
                <a:solidFill>
                  <a:srgbClr val="080808"/>
                </a:solidFill>
                <a:latin typeface="宋体" charset="-122"/>
              </a:rPr>
              <a:t>变，为财政政策乘数。</a:t>
            </a:r>
            <a:endParaRPr lang="zh-CN" altLang="en-US" sz="2000" b="1" dirty="0">
              <a:solidFill>
                <a:srgbClr val="080808"/>
              </a:solidFill>
              <a:latin typeface="宋体" charset="-122"/>
            </a:endParaRPr>
          </a:p>
          <a:p>
            <a:pPr marL="174625" indent="-174625">
              <a:lnSpc>
                <a:spcPct val="120000"/>
              </a:lnSpc>
              <a:spcBef>
                <a:spcPct val="20000"/>
              </a:spcBef>
              <a:buClr>
                <a:srgbClr val="006600"/>
              </a:buClr>
              <a:buFont typeface="Wingdings" charset="2"/>
              <a:buChar char="p"/>
            </a:pPr>
            <a:r>
              <a:rPr lang="zh-CN" altLang="en-US" sz="2000" b="1" dirty="0">
                <a:solidFill>
                  <a:srgbClr val="080808"/>
                </a:solidFill>
                <a:latin typeface="宋体" charset="-122"/>
              </a:rPr>
              <a:t>实际上的财政政策效果小于政府支出乘数的作用。</a:t>
            </a:r>
            <a:endParaRPr lang="zh-CN" altLang="zh-CN" sz="2000" b="1" dirty="0">
              <a:solidFill>
                <a:srgbClr val="080808"/>
              </a:solidFill>
              <a:latin typeface="宋体" charset="-122"/>
            </a:endParaRPr>
          </a:p>
        </p:txBody>
      </p:sp>
      <p:sp>
        <p:nvSpPr>
          <p:cNvPr id="191497" name="Line 9"/>
          <p:cNvSpPr>
            <a:spLocks noChangeShapeType="1"/>
          </p:cNvSpPr>
          <p:nvPr/>
        </p:nvSpPr>
        <p:spPr bwMode="auto">
          <a:xfrm>
            <a:off x="239185" y="6453188"/>
            <a:ext cx="3263900" cy="0"/>
          </a:xfrm>
          <a:prstGeom prst="line">
            <a:avLst/>
          </a:prstGeom>
          <a:noFill/>
          <a:ln w="76200" cmpd="tri">
            <a:solidFill>
              <a:schemeClr val="tx2"/>
            </a:solidFill>
            <a:miter lim="800000"/>
          </a:ln>
        </p:spPr>
        <p:txBody>
          <a:bodyPr wrap="none"/>
          <a:lstStyle/>
          <a:p>
            <a:endParaRPr lang="zh-CN" altLang="en-US"/>
          </a:p>
        </p:txBody>
      </p:sp>
      <p:sp>
        <p:nvSpPr>
          <p:cNvPr id="191499" name="Line 11"/>
          <p:cNvSpPr>
            <a:spLocks noChangeShapeType="1"/>
          </p:cNvSpPr>
          <p:nvPr/>
        </p:nvSpPr>
        <p:spPr bwMode="auto">
          <a:xfrm>
            <a:off x="5327651" y="5734050"/>
            <a:ext cx="1921933" cy="0"/>
          </a:xfrm>
          <a:prstGeom prst="line">
            <a:avLst/>
          </a:prstGeom>
          <a:noFill/>
          <a:ln w="76200" cap="sq" cmpd="tri">
            <a:solidFill>
              <a:schemeClr val="tx1"/>
            </a:solidFill>
            <a:miter lim="800000"/>
            <a:headEnd type="none" w="sm" len="sm"/>
            <a:tailEnd type="triangle" w="sm" len="sm"/>
          </a:ln>
        </p:spPr>
        <p:txBody>
          <a:bodyPr wrap="none"/>
          <a:lstStyle/>
          <a:p>
            <a:endParaRPr lang="zh-CN" altLang="en-US"/>
          </a:p>
        </p:txBody>
      </p:sp>
      <p:graphicFrame>
        <p:nvGraphicFramePr>
          <p:cNvPr id="1027" name="Object 12"/>
          <p:cNvGraphicFramePr>
            <a:graphicFrameLocks noChangeAspect="1"/>
          </p:cNvGraphicFramePr>
          <p:nvPr/>
        </p:nvGraphicFramePr>
        <p:xfrm>
          <a:off x="571500" y="5218113"/>
          <a:ext cx="4191000" cy="1282700"/>
        </p:xfrm>
        <a:graphic>
          <a:graphicData uri="http://schemas.openxmlformats.org/presentationml/2006/ole">
            <mc:AlternateContent xmlns:mc="http://schemas.openxmlformats.org/markup-compatibility/2006">
              <mc:Choice xmlns:v="urn:schemas-microsoft-com:vml" Requires="v">
                <p:oleObj spid="_x0000_s1027" name="Equation" r:id="rId3" imgW="0" imgH="0" progId="Equation.DSMT4">
                  <p:embed/>
                </p:oleObj>
              </mc:Choice>
              <mc:Fallback>
                <p:oleObj name="Equation" r:id="rId3" imgW="0" imgH="0" progId="Equation.DSMT4">
                  <p:embed/>
                  <p:pic>
                    <p:nvPicPr>
                      <p:cNvPr id="0" name="Object 12"/>
                      <p:cNvPicPr>
                        <a:picLocks noChangeAspect="1"/>
                      </p:cNvPicPr>
                      <p:nvPr/>
                    </p:nvPicPr>
                    <p:blipFill>
                      <a:blip r:embed="rId4"/>
                      <a:stretch>
                        <a:fillRect/>
                      </a:stretch>
                    </p:blipFill>
                    <p:spPr>
                      <a:xfrm>
                        <a:off x="571500" y="5218113"/>
                        <a:ext cx="4191000" cy="1282700"/>
                      </a:xfrm>
                      <a:prstGeom prst="rect">
                        <a:avLst/>
                      </a:prstGeom>
                      <a:solidFill>
                        <a:srgbClr val="FFFF99"/>
                      </a:solidFill>
                      <a:ln w="12700">
                        <a:noFill/>
                      </a:ln>
                    </p:spPr>
                  </p:pic>
                </p:oleObj>
              </mc:Fallback>
            </mc:AlternateContent>
          </a:graphicData>
        </a:graphic>
      </p:graphicFrame>
      <p:graphicFrame>
        <p:nvGraphicFramePr>
          <p:cNvPr id="1028" name="Object 13"/>
          <p:cNvGraphicFramePr>
            <a:graphicFrameLocks noChangeAspect="1"/>
          </p:cNvGraphicFramePr>
          <p:nvPr/>
        </p:nvGraphicFramePr>
        <p:xfrm>
          <a:off x="8096252" y="5357813"/>
          <a:ext cx="3524249" cy="1143000"/>
        </p:xfrm>
        <a:graphic>
          <a:graphicData uri="http://schemas.openxmlformats.org/presentationml/2006/ole">
            <mc:AlternateContent xmlns:mc="http://schemas.openxmlformats.org/markup-compatibility/2006">
              <mc:Choice xmlns:v="urn:schemas-microsoft-com:vml" Requires="v">
                <p:oleObj spid="_x0000_s1028" name="Equation" r:id="rId5" imgW="0" imgH="0" progId="Equation.DSMT4">
                  <p:embed/>
                </p:oleObj>
              </mc:Choice>
              <mc:Fallback>
                <p:oleObj name="Equation" r:id="rId5" imgW="0" imgH="0" progId="Equation.DSMT4">
                  <p:embed/>
                  <p:pic>
                    <p:nvPicPr>
                      <p:cNvPr id="0" name="Object 13"/>
                      <p:cNvPicPr>
                        <a:picLocks noChangeAspect="1"/>
                      </p:cNvPicPr>
                      <p:nvPr/>
                    </p:nvPicPr>
                    <p:blipFill>
                      <a:blip r:embed="rId6"/>
                      <a:stretch>
                        <a:fillRect/>
                      </a:stretch>
                    </p:blipFill>
                    <p:spPr>
                      <a:xfrm>
                        <a:off x="8096252" y="5357813"/>
                        <a:ext cx="3524249" cy="1143000"/>
                      </a:xfrm>
                      <a:prstGeom prst="rect">
                        <a:avLst/>
                      </a:prstGeom>
                      <a:solidFill>
                        <a:srgbClr val="FFFF99"/>
                      </a:solidFill>
                      <a:ln w="12700">
                        <a:noFill/>
                      </a:ln>
                    </p:spPr>
                  </p:pic>
                </p:oleObj>
              </mc:Fallback>
            </mc:AlternateContent>
          </a:graphicData>
        </a:graphic>
      </p:graphicFrame>
      <p:graphicFrame>
        <p:nvGraphicFramePr>
          <p:cNvPr id="2" name="Object 13"/>
          <p:cNvGraphicFramePr>
            <a:graphicFrameLocks noChangeAspect="1"/>
          </p:cNvGraphicFramePr>
          <p:nvPr/>
        </p:nvGraphicFramePr>
        <p:xfrm>
          <a:off x="7120890" y="4042972"/>
          <a:ext cx="2674620" cy="1134183"/>
        </p:xfrm>
        <a:graphic>
          <a:graphicData uri="http://schemas.openxmlformats.org/presentationml/2006/ole">
            <mc:AlternateContent xmlns:mc="http://schemas.openxmlformats.org/markup-compatibility/2006">
              <mc:Choice xmlns:v="urn:schemas-microsoft-com:vml" Requires="v">
                <p:oleObj spid="_x0000_s1029" name="Equation" r:id="rId7" imgW="0" imgH="0" progId="Equation.DSMT4">
                  <p:embed/>
                </p:oleObj>
              </mc:Choice>
              <mc:Fallback>
                <p:oleObj name="Equation" r:id="rId7" imgW="0" imgH="0" progId="Equation.DSMT4">
                  <p:embed/>
                  <p:pic>
                    <p:nvPicPr>
                      <p:cNvPr id="0" name="图片 1028"/>
                      <p:cNvPicPr>
                        <a:picLocks noChangeAspect="1"/>
                      </p:cNvPicPr>
                      <p:nvPr/>
                    </p:nvPicPr>
                    <p:blipFill>
                      <a:blip r:embed="rId8"/>
                      <a:stretch>
                        <a:fillRect/>
                      </a:stretch>
                    </p:blipFill>
                    <p:spPr>
                      <a:xfrm>
                        <a:off x="7120890" y="4042972"/>
                        <a:ext cx="2674620" cy="1134183"/>
                      </a:xfrm>
                      <a:prstGeom prst="rect">
                        <a:avLst/>
                      </a:prstGeom>
                      <a:solidFill>
                        <a:srgbClr val="8BC145"/>
                      </a:solidFill>
                      <a:ln w="12700">
                        <a:noFill/>
                      </a:ln>
                    </p:spPr>
                  </p:pic>
                </p:oleObj>
              </mc:Fallback>
            </mc:AlternateContent>
          </a:graphicData>
        </a:graphic>
      </p:graphicFrame>
      <mc:AlternateContent xmlns:mc="http://schemas.openxmlformats.org/markup-compatibility/2006" xmlns:p14="http://schemas.microsoft.com/office/powerpoint/2010/main">
        <mc:Choice Requires="p14">
          <p:contentPart r:id="rId9" p14:bwMode="auto">
            <p14:nvContentPartPr>
              <p14:cNvPr id="3" name="墨迹 2"/>
              <p14:cNvContentPartPr/>
              <p14:nvPr/>
            </p14:nvContentPartPr>
            <p14:xfrm>
              <a:off x="6794401" y="2091632"/>
              <a:ext cx="3325091" cy="1178494"/>
            </p14:xfrm>
          </p:contentPart>
        </mc:Choice>
        <mc:Fallback xmlns="">
          <p:pic>
            <p:nvPicPr>
              <p:cNvPr id="3" name="墨迹 2"/>
            </p:nvPicPr>
            <p:blipFill>
              <a:blip r:embed="rId10"/>
            </p:blipFill>
            <p:spPr>
              <a:xfrm>
                <a:off x="6794401" y="2091632"/>
                <a:ext cx="3325091" cy="1178494"/>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4" name="墨迹 3"/>
              <p14:cNvContentPartPr/>
              <p14:nvPr/>
            </p14:nvContentPartPr>
            <p14:xfrm>
              <a:off x="3516142" y="4522520"/>
              <a:ext cx="725901" cy="644123"/>
            </p14:xfrm>
          </p:contentPart>
        </mc:Choice>
        <mc:Fallback xmlns="">
          <p:pic>
            <p:nvPicPr>
              <p:cNvPr id="4" name="墨迹 3"/>
            </p:nvPicPr>
            <p:blipFill>
              <a:blip r:embed="rId12"/>
            </p:blipFill>
            <p:spPr>
              <a:xfrm>
                <a:off x="3516142" y="4522520"/>
                <a:ext cx="725901" cy="644123"/>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91"/>
                                        </p:tgtEl>
                                        <p:attrNameLst>
                                          <p:attrName>style.visibility</p:attrName>
                                        </p:attrNameLst>
                                      </p:cBhvr>
                                      <p:to>
                                        <p:strVal val="visible"/>
                                      </p:to>
                                    </p:set>
                                    <p:animEffect transition="in" filter="blinds(horizontal)">
                                      <p:cBhvr>
                                        <p:cTn id="7" dur="500"/>
                                        <p:tgtEl>
                                          <p:spTgt spid="1914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1491">
                                            <p:txEl>
                                              <p:pRg st="0" end="0"/>
                                            </p:txEl>
                                          </p:spTgt>
                                        </p:tgtEl>
                                        <p:attrNameLst>
                                          <p:attrName>style.visibility</p:attrName>
                                        </p:attrNameLst>
                                      </p:cBhvr>
                                      <p:to>
                                        <p:strVal val="visible"/>
                                      </p:to>
                                    </p:set>
                                    <p:animEffect transition="in" filter="blinds(horizontal)">
                                      <p:cBhvr>
                                        <p:cTn id="12" dur="500"/>
                                        <p:tgtEl>
                                          <p:spTgt spid="1914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1491">
                                            <p:txEl>
                                              <p:pRg st="1" end="1"/>
                                            </p:txEl>
                                          </p:spTgt>
                                        </p:tgtEl>
                                        <p:attrNameLst>
                                          <p:attrName>style.visibility</p:attrName>
                                        </p:attrNameLst>
                                      </p:cBhvr>
                                      <p:to>
                                        <p:strVal val="visible"/>
                                      </p:to>
                                    </p:set>
                                    <p:animEffect transition="in" filter="blinds(horizontal)">
                                      <p:cBhvr>
                                        <p:cTn id="17" dur="500"/>
                                        <p:tgtEl>
                                          <p:spTgt spid="1914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1491">
                                            <p:txEl>
                                              <p:pRg st="2" end="2"/>
                                            </p:txEl>
                                          </p:spTgt>
                                        </p:tgtEl>
                                        <p:attrNameLst>
                                          <p:attrName>style.visibility</p:attrName>
                                        </p:attrNameLst>
                                      </p:cBhvr>
                                      <p:to>
                                        <p:strVal val="visible"/>
                                      </p:to>
                                    </p:set>
                                    <p:animEffect transition="in" filter="blinds(horizontal)">
                                      <p:cBhvr>
                                        <p:cTn id="22" dur="500"/>
                                        <p:tgtEl>
                                          <p:spTgt spid="19149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1492"/>
                                        </p:tgtEl>
                                        <p:attrNameLst>
                                          <p:attrName>style.visibility</p:attrName>
                                        </p:attrNameLst>
                                      </p:cBhvr>
                                      <p:to>
                                        <p:strVal val="visible"/>
                                      </p:to>
                                    </p:set>
                                    <p:animEffect transition="in" filter="blinds(horizontal)">
                                      <p:cBhvr>
                                        <p:cTn id="27" dur="500"/>
                                        <p:tgtEl>
                                          <p:spTgt spid="19149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1493"/>
                                        </p:tgtEl>
                                        <p:attrNameLst>
                                          <p:attrName>style.visibility</p:attrName>
                                        </p:attrNameLst>
                                      </p:cBhvr>
                                      <p:to>
                                        <p:strVal val="visible"/>
                                      </p:to>
                                    </p:set>
                                    <p:animEffect transition="in" filter="blinds(horizontal)">
                                      <p:cBhvr>
                                        <p:cTn id="32" dur="500"/>
                                        <p:tgtEl>
                                          <p:spTgt spid="19149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1496"/>
                                        </p:tgtEl>
                                        <p:attrNameLst>
                                          <p:attrName>style.visibility</p:attrName>
                                        </p:attrNameLst>
                                      </p:cBhvr>
                                      <p:to>
                                        <p:strVal val="visible"/>
                                      </p:to>
                                    </p:set>
                                    <p:animEffect transition="in" filter="blinds(horizontal)">
                                      <p:cBhvr>
                                        <p:cTn id="37" dur="500"/>
                                        <p:tgtEl>
                                          <p:spTgt spid="19149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1499"/>
                                        </p:tgtEl>
                                        <p:attrNameLst>
                                          <p:attrName>style.visibility</p:attrName>
                                        </p:attrNameLst>
                                      </p:cBhvr>
                                      <p:to>
                                        <p:strVal val="visible"/>
                                      </p:to>
                                    </p:set>
                                    <p:animEffect transition="in" filter="blinds(horizontal)">
                                      <p:cBhvr>
                                        <p:cTn id="42" dur="500"/>
                                        <p:tgtEl>
                                          <p:spTgt spid="19149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91497"/>
                                        </p:tgtEl>
                                        <p:attrNameLst>
                                          <p:attrName>style.visibility</p:attrName>
                                        </p:attrNameLst>
                                      </p:cBhvr>
                                      <p:to>
                                        <p:strVal val="visible"/>
                                      </p:to>
                                    </p:set>
                                    <p:animEffect transition="in" filter="box(in)">
                                      <p:cBhvr>
                                        <p:cTn id="47" dur="500"/>
                                        <p:tgtEl>
                                          <p:spTgt spid="191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animBg="1" build="p"/>
      <p:bldP spid="191493" grpId="0" animBg="1"/>
      <p:bldP spid="191496" grpId="0" animBg="1"/>
      <p:bldP spid="191497" grpId="0" animBg="1"/>
      <p:bldP spid="19149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51772" name="Rectangle 220"/>
          <p:cNvSpPr>
            <a:spLocks noChangeArrowheads="1"/>
          </p:cNvSpPr>
          <p:nvPr/>
        </p:nvSpPr>
        <p:spPr bwMode="auto">
          <a:xfrm>
            <a:off x="5422901" y="1341438"/>
            <a:ext cx="6049433" cy="4132262"/>
          </a:xfrm>
          <a:prstGeom prst="rect">
            <a:avLst/>
          </a:prstGeom>
          <a:solidFill>
            <a:srgbClr val="FFFFFF"/>
          </a:solidFill>
          <a:ln w="30163">
            <a:solidFill>
              <a:srgbClr val="000000"/>
            </a:solidFill>
            <a:miter lim="800000"/>
          </a:ln>
        </p:spPr>
        <p:txBody>
          <a:bodyPr/>
          <a:lstStyle/>
          <a:p>
            <a:endParaRPr lang="zh-CN" altLang="en-US"/>
          </a:p>
        </p:txBody>
      </p:sp>
      <p:sp>
        <p:nvSpPr>
          <p:cNvPr id="151773" name="Rectangle 221"/>
          <p:cNvSpPr>
            <a:spLocks noChangeArrowheads="1"/>
          </p:cNvSpPr>
          <p:nvPr/>
        </p:nvSpPr>
        <p:spPr bwMode="auto">
          <a:xfrm>
            <a:off x="10318751" y="1557339"/>
            <a:ext cx="230832" cy="276999"/>
          </a:xfrm>
          <a:prstGeom prst="rect">
            <a:avLst/>
          </a:prstGeom>
          <a:noFill/>
          <a:ln w="9525">
            <a:noFill/>
            <a:miter lim="800000"/>
          </a:ln>
        </p:spPr>
        <p:txBody>
          <a:bodyPr wrap="none" lIns="0" tIns="0" rIns="0" bIns="0">
            <a:spAutoFit/>
          </a:bodyPr>
          <a:lstStyle/>
          <a:p>
            <a:r>
              <a:rPr lang="en-US" altLang="zh-CN">
                <a:solidFill>
                  <a:srgbClr val="000000"/>
                </a:solidFill>
                <a:latin typeface="宋体" charset="-122"/>
              </a:rPr>
              <a:t>LM</a:t>
            </a:r>
            <a:endParaRPr lang="en-US" altLang="zh-CN"/>
          </a:p>
        </p:txBody>
      </p:sp>
      <p:sp>
        <p:nvSpPr>
          <p:cNvPr id="151774" name="Rectangle 222"/>
          <p:cNvSpPr>
            <a:spLocks noChangeArrowheads="1"/>
          </p:cNvSpPr>
          <p:nvPr/>
        </p:nvSpPr>
        <p:spPr bwMode="auto">
          <a:xfrm>
            <a:off x="5518151" y="4608513"/>
            <a:ext cx="1921933" cy="609600"/>
          </a:xfrm>
          <a:prstGeom prst="rect">
            <a:avLst/>
          </a:prstGeom>
          <a:noFill/>
          <a:ln w="9525">
            <a:noFill/>
            <a:miter lim="800000"/>
          </a:ln>
        </p:spPr>
        <p:txBody>
          <a:bodyPr lIns="0" tIns="0" rIns="0" bIns="0">
            <a:spAutoFit/>
          </a:bodyPr>
          <a:lstStyle/>
          <a:p>
            <a:pPr algn="ctr"/>
            <a:r>
              <a:rPr lang="zh-CN" altLang="en-US" sz="2000" b="1">
                <a:solidFill>
                  <a:srgbClr val="000000"/>
                </a:solidFill>
              </a:rPr>
              <a:t>财政政策的</a:t>
            </a:r>
            <a:endParaRPr lang="zh-CN" altLang="en-US" sz="2000" b="1">
              <a:solidFill>
                <a:srgbClr val="000000"/>
              </a:solidFill>
            </a:endParaRPr>
          </a:p>
          <a:p>
            <a:pPr algn="ctr"/>
            <a:r>
              <a:rPr lang="zh-CN" altLang="en-US" sz="2000" b="1">
                <a:solidFill>
                  <a:srgbClr val="000000"/>
                </a:solidFill>
              </a:rPr>
              <a:t>挤出效应</a:t>
            </a:r>
            <a:endParaRPr lang="zh-CN" altLang="en-US" sz="2000" b="1">
              <a:solidFill>
                <a:srgbClr val="000000"/>
              </a:solidFill>
              <a:latin typeface="宋体" charset="-122"/>
            </a:endParaRPr>
          </a:p>
        </p:txBody>
      </p:sp>
      <p:sp>
        <p:nvSpPr>
          <p:cNvPr id="151775" name="Rectangle 223"/>
          <p:cNvSpPr>
            <a:spLocks noChangeArrowheads="1"/>
          </p:cNvSpPr>
          <p:nvPr/>
        </p:nvSpPr>
        <p:spPr bwMode="auto">
          <a:xfrm>
            <a:off x="7725834" y="4078289"/>
            <a:ext cx="575733" cy="297517"/>
          </a:xfrm>
          <a:prstGeom prst="rect">
            <a:avLst/>
          </a:prstGeom>
          <a:noFill/>
          <a:ln w="9525">
            <a:noFill/>
            <a:miter lim="800000"/>
          </a:ln>
        </p:spPr>
        <p:txBody>
          <a:bodyPr lIns="0" tIns="0" rIns="0" bIns="0">
            <a:spAutoFit/>
          </a:bodyPr>
          <a:lstStyle/>
          <a:p>
            <a:r>
              <a:rPr lang="en-US" altLang="zh-CN">
                <a:solidFill>
                  <a:srgbClr val="000000"/>
                </a:solidFill>
              </a:rPr>
              <a:t>y</a:t>
            </a:r>
            <a:r>
              <a:rPr lang="en-US" altLang="zh-CN" sz="2900" baseline="-25000">
                <a:solidFill>
                  <a:srgbClr val="000000"/>
                </a:solidFill>
                <a:latin typeface="宋体" charset="-122"/>
              </a:rPr>
              <a:t>1</a:t>
            </a:r>
            <a:endParaRPr lang="en-US" altLang="zh-CN" sz="2900" baseline="-25000">
              <a:solidFill>
                <a:srgbClr val="000000"/>
              </a:solidFill>
              <a:latin typeface="宋体" charset="-122"/>
            </a:endParaRPr>
          </a:p>
        </p:txBody>
      </p:sp>
      <p:sp>
        <p:nvSpPr>
          <p:cNvPr id="151776" name="Rectangle 224"/>
          <p:cNvSpPr>
            <a:spLocks noChangeArrowheads="1"/>
          </p:cNvSpPr>
          <p:nvPr/>
        </p:nvSpPr>
        <p:spPr bwMode="auto">
          <a:xfrm>
            <a:off x="9647767" y="4078289"/>
            <a:ext cx="518584" cy="297517"/>
          </a:xfrm>
          <a:prstGeom prst="rect">
            <a:avLst/>
          </a:prstGeom>
          <a:noFill/>
          <a:ln w="9525">
            <a:noFill/>
            <a:miter lim="800000"/>
          </a:ln>
        </p:spPr>
        <p:txBody>
          <a:bodyPr lIns="0" tIns="0" rIns="0" bIns="0">
            <a:spAutoFit/>
          </a:bodyPr>
          <a:lstStyle/>
          <a:p>
            <a:r>
              <a:rPr lang="en-US" altLang="zh-CN">
                <a:solidFill>
                  <a:srgbClr val="000000"/>
                </a:solidFill>
              </a:rPr>
              <a:t>y</a:t>
            </a:r>
            <a:r>
              <a:rPr lang="en-US" altLang="zh-CN" sz="2900" baseline="-25000">
                <a:solidFill>
                  <a:srgbClr val="000000"/>
                </a:solidFill>
                <a:latin typeface="宋体" charset="-122"/>
              </a:rPr>
              <a:t>2</a:t>
            </a:r>
            <a:endParaRPr lang="en-US" altLang="zh-CN" sz="2900" baseline="-25000">
              <a:solidFill>
                <a:srgbClr val="000000"/>
              </a:solidFill>
              <a:latin typeface="宋体" charset="-122"/>
            </a:endParaRPr>
          </a:p>
        </p:txBody>
      </p:sp>
      <p:sp>
        <p:nvSpPr>
          <p:cNvPr id="151777" name="Rectangle 225"/>
          <p:cNvSpPr>
            <a:spLocks noChangeArrowheads="1"/>
          </p:cNvSpPr>
          <p:nvPr/>
        </p:nvSpPr>
        <p:spPr bwMode="auto">
          <a:xfrm>
            <a:off x="10414000" y="4078289"/>
            <a:ext cx="227626" cy="297517"/>
          </a:xfrm>
          <a:prstGeom prst="rect">
            <a:avLst/>
          </a:prstGeom>
          <a:noFill/>
          <a:ln w="9525">
            <a:noFill/>
            <a:miter lim="800000"/>
          </a:ln>
        </p:spPr>
        <p:txBody>
          <a:bodyPr wrap="none" lIns="0" tIns="0" rIns="0" bIns="0">
            <a:spAutoFit/>
          </a:bodyPr>
          <a:lstStyle/>
          <a:p>
            <a:r>
              <a:rPr lang="en-US" altLang="zh-CN">
                <a:solidFill>
                  <a:srgbClr val="000000"/>
                </a:solidFill>
              </a:rPr>
              <a:t>y</a:t>
            </a:r>
            <a:r>
              <a:rPr lang="en-US" altLang="zh-CN" sz="2900" baseline="-25000">
                <a:solidFill>
                  <a:srgbClr val="000000"/>
                </a:solidFill>
                <a:latin typeface="宋体" charset="-122"/>
              </a:rPr>
              <a:t>3</a:t>
            </a:r>
            <a:endParaRPr lang="en-US" altLang="zh-CN" sz="2900" baseline="-25000">
              <a:solidFill>
                <a:srgbClr val="000000"/>
              </a:solidFill>
              <a:latin typeface="宋体" charset="-122"/>
            </a:endParaRPr>
          </a:p>
        </p:txBody>
      </p:sp>
      <p:sp>
        <p:nvSpPr>
          <p:cNvPr id="151778" name="Rectangle 226"/>
          <p:cNvSpPr>
            <a:spLocks noChangeArrowheads="1"/>
          </p:cNvSpPr>
          <p:nvPr/>
        </p:nvSpPr>
        <p:spPr bwMode="auto">
          <a:xfrm>
            <a:off x="10924117" y="4135439"/>
            <a:ext cx="330200" cy="446276"/>
          </a:xfrm>
          <a:prstGeom prst="rect">
            <a:avLst/>
          </a:prstGeom>
          <a:noFill/>
          <a:ln w="9525">
            <a:noFill/>
            <a:miter lim="800000"/>
          </a:ln>
        </p:spPr>
        <p:txBody>
          <a:bodyPr lIns="0" tIns="0" rIns="0" bIns="0">
            <a:spAutoFit/>
          </a:bodyPr>
          <a:lstStyle/>
          <a:p>
            <a:r>
              <a:rPr lang="en-US" altLang="zh-CN" sz="2900">
                <a:solidFill>
                  <a:srgbClr val="000000"/>
                </a:solidFill>
                <a:latin typeface="宋体" charset="-122"/>
              </a:rPr>
              <a:t>y       </a:t>
            </a:r>
            <a:endParaRPr lang="en-US" altLang="zh-CN"/>
          </a:p>
        </p:txBody>
      </p:sp>
      <p:grpSp>
        <p:nvGrpSpPr>
          <p:cNvPr id="2" name="Group 227"/>
          <p:cNvGrpSpPr/>
          <p:nvPr/>
        </p:nvGrpSpPr>
        <p:grpSpPr bwMode="auto">
          <a:xfrm>
            <a:off x="6616700" y="4043363"/>
            <a:ext cx="4718051" cy="201612"/>
            <a:chOff x="1226" y="2851"/>
            <a:chExt cx="2607" cy="173"/>
          </a:xfrm>
        </p:grpSpPr>
        <p:sp>
          <p:nvSpPr>
            <p:cNvPr id="25635" name="Line 228"/>
            <p:cNvSpPr>
              <a:spLocks noChangeShapeType="1"/>
            </p:cNvSpPr>
            <p:nvPr/>
          </p:nvSpPr>
          <p:spPr bwMode="auto">
            <a:xfrm>
              <a:off x="1226" y="2935"/>
              <a:ext cx="2424" cy="1"/>
            </a:xfrm>
            <a:prstGeom prst="line">
              <a:avLst/>
            </a:prstGeom>
            <a:noFill/>
            <a:ln w="30163">
              <a:solidFill>
                <a:srgbClr val="000000"/>
              </a:solidFill>
              <a:round/>
            </a:ln>
          </p:spPr>
          <p:txBody>
            <a:bodyPr/>
            <a:lstStyle/>
            <a:p>
              <a:endParaRPr lang="zh-CN" altLang="en-US"/>
            </a:p>
          </p:txBody>
        </p:sp>
        <p:sp>
          <p:nvSpPr>
            <p:cNvPr id="25636" name="Freeform 229"/>
            <p:cNvSpPr/>
            <p:nvPr/>
          </p:nvSpPr>
          <p:spPr bwMode="auto">
            <a:xfrm>
              <a:off x="3640" y="2851"/>
              <a:ext cx="193" cy="173"/>
            </a:xfrm>
            <a:custGeom>
              <a:avLst/>
              <a:gdLst>
                <a:gd name="T0" fmla="*/ 0 w 193"/>
                <a:gd name="T1" fmla="*/ 173 h 173"/>
                <a:gd name="T2" fmla="*/ 193 w 193"/>
                <a:gd name="T3" fmla="*/ 89 h 173"/>
                <a:gd name="T4" fmla="*/ 0 w 193"/>
                <a:gd name="T5" fmla="*/ 0 h 173"/>
                <a:gd name="T6" fmla="*/ 0 w 193"/>
                <a:gd name="T7" fmla="*/ 173 h 173"/>
                <a:gd name="T8" fmla="*/ 0 60000 65536"/>
                <a:gd name="T9" fmla="*/ 0 60000 65536"/>
                <a:gd name="T10" fmla="*/ 0 60000 65536"/>
                <a:gd name="T11" fmla="*/ 0 60000 65536"/>
                <a:gd name="T12" fmla="*/ 0 w 193"/>
                <a:gd name="T13" fmla="*/ 0 h 173"/>
                <a:gd name="T14" fmla="*/ 193 w 193"/>
                <a:gd name="T15" fmla="*/ 173 h 173"/>
              </a:gdLst>
              <a:ahLst/>
              <a:cxnLst>
                <a:cxn ang="T8">
                  <a:pos x="T0" y="T1"/>
                </a:cxn>
                <a:cxn ang="T9">
                  <a:pos x="T2" y="T3"/>
                </a:cxn>
                <a:cxn ang="T10">
                  <a:pos x="T4" y="T5"/>
                </a:cxn>
                <a:cxn ang="T11">
                  <a:pos x="T6" y="T7"/>
                </a:cxn>
              </a:cxnLst>
              <a:rect l="T12" t="T13" r="T14" b="T15"/>
              <a:pathLst>
                <a:path w="193" h="173">
                  <a:moveTo>
                    <a:pt x="0" y="173"/>
                  </a:moveTo>
                  <a:lnTo>
                    <a:pt x="193" y="89"/>
                  </a:lnTo>
                  <a:lnTo>
                    <a:pt x="0" y="0"/>
                  </a:lnTo>
                  <a:lnTo>
                    <a:pt x="0" y="173"/>
                  </a:lnTo>
                  <a:close/>
                </a:path>
              </a:pathLst>
            </a:custGeom>
            <a:solidFill>
              <a:srgbClr val="000000"/>
            </a:solidFill>
            <a:ln w="9525">
              <a:noFill/>
              <a:round/>
            </a:ln>
          </p:spPr>
          <p:txBody>
            <a:bodyPr/>
            <a:lstStyle/>
            <a:p>
              <a:endParaRPr lang="zh-CN" altLang="en-US"/>
            </a:p>
          </p:txBody>
        </p:sp>
      </p:grpSp>
      <p:grpSp>
        <p:nvGrpSpPr>
          <p:cNvPr id="3" name="Group 230"/>
          <p:cNvGrpSpPr/>
          <p:nvPr/>
        </p:nvGrpSpPr>
        <p:grpSpPr bwMode="auto">
          <a:xfrm>
            <a:off x="6453717" y="1495425"/>
            <a:ext cx="338667" cy="2635250"/>
            <a:chOff x="1135" y="674"/>
            <a:chExt cx="188" cy="2252"/>
          </a:xfrm>
        </p:grpSpPr>
        <p:sp>
          <p:nvSpPr>
            <p:cNvPr id="25633" name="Line 231"/>
            <p:cNvSpPr>
              <a:spLocks noChangeShapeType="1"/>
            </p:cNvSpPr>
            <p:nvPr/>
          </p:nvSpPr>
          <p:spPr bwMode="auto">
            <a:xfrm flipV="1">
              <a:off x="1226" y="838"/>
              <a:ext cx="1" cy="2088"/>
            </a:xfrm>
            <a:prstGeom prst="line">
              <a:avLst/>
            </a:prstGeom>
            <a:noFill/>
            <a:ln w="30163">
              <a:solidFill>
                <a:srgbClr val="000000"/>
              </a:solidFill>
              <a:round/>
            </a:ln>
          </p:spPr>
          <p:txBody>
            <a:bodyPr/>
            <a:lstStyle/>
            <a:p>
              <a:endParaRPr lang="zh-CN" altLang="en-US"/>
            </a:p>
          </p:txBody>
        </p:sp>
        <p:sp>
          <p:nvSpPr>
            <p:cNvPr id="25634" name="Freeform 232"/>
            <p:cNvSpPr/>
            <p:nvPr/>
          </p:nvSpPr>
          <p:spPr bwMode="auto">
            <a:xfrm>
              <a:off x="1135" y="674"/>
              <a:ext cx="188" cy="177"/>
            </a:xfrm>
            <a:custGeom>
              <a:avLst/>
              <a:gdLst>
                <a:gd name="T0" fmla="*/ 188 w 188"/>
                <a:gd name="T1" fmla="*/ 177 h 177"/>
                <a:gd name="T2" fmla="*/ 96 w 188"/>
                <a:gd name="T3" fmla="*/ 0 h 177"/>
                <a:gd name="T4" fmla="*/ 0 w 188"/>
                <a:gd name="T5" fmla="*/ 177 h 177"/>
                <a:gd name="T6" fmla="*/ 188 w 188"/>
                <a:gd name="T7" fmla="*/ 177 h 177"/>
                <a:gd name="T8" fmla="*/ 0 60000 65536"/>
                <a:gd name="T9" fmla="*/ 0 60000 65536"/>
                <a:gd name="T10" fmla="*/ 0 60000 65536"/>
                <a:gd name="T11" fmla="*/ 0 60000 65536"/>
                <a:gd name="T12" fmla="*/ 0 w 188"/>
                <a:gd name="T13" fmla="*/ 0 h 177"/>
                <a:gd name="T14" fmla="*/ 188 w 188"/>
                <a:gd name="T15" fmla="*/ 177 h 177"/>
              </a:gdLst>
              <a:ahLst/>
              <a:cxnLst>
                <a:cxn ang="T8">
                  <a:pos x="T0" y="T1"/>
                </a:cxn>
                <a:cxn ang="T9">
                  <a:pos x="T2" y="T3"/>
                </a:cxn>
                <a:cxn ang="T10">
                  <a:pos x="T4" y="T5"/>
                </a:cxn>
                <a:cxn ang="T11">
                  <a:pos x="T6" y="T7"/>
                </a:cxn>
              </a:cxnLst>
              <a:rect l="T12" t="T13" r="T14" b="T15"/>
              <a:pathLst>
                <a:path w="188" h="177">
                  <a:moveTo>
                    <a:pt x="188" y="177"/>
                  </a:moveTo>
                  <a:lnTo>
                    <a:pt x="96" y="0"/>
                  </a:lnTo>
                  <a:lnTo>
                    <a:pt x="0" y="177"/>
                  </a:lnTo>
                  <a:lnTo>
                    <a:pt x="188" y="177"/>
                  </a:lnTo>
                  <a:close/>
                </a:path>
              </a:pathLst>
            </a:custGeom>
            <a:solidFill>
              <a:srgbClr val="000000"/>
            </a:solidFill>
            <a:ln w="9525">
              <a:noFill/>
              <a:round/>
            </a:ln>
          </p:spPr>
          <p:txBody>
            <a:bodyPr/>
            <a:lstStyle/>
            <a:p>
              <a:endParaRPr lang="zh-CN" altLang="en-US"/>
            </a:p>
          </p:txBody>
        </p:sp>
      </p:grpSp>
      <p:sp>
        <p:nvSpPr>
          <p:cNvPr id="151785" name="Freeform 233"/>
          <p:cNvSpPr/>
          <p:nvPr/>
        </p:nvSpPr>
        <p:spPr bwMode="auto">
          <a:xfrm>
            <a:off x="6985000" y="1879600"/>
            <a:ext cx="3200400" cy="1663700"/>
          </a:xfrm>
          <a:custGeom>
            <a:avLst/>
            <a:gdLst>
              <a:gd name="T0" fmla="*/ 0 w 1768"/>
              <a:gd name="T1" fmla="*/ 2147483647 h 1421"/>
              <a:gd name="T2" fmla="*/ 2147483647 w 1768"/>
              <a:gd name="T3" fmla="*/ 2147483647 h 1421"/>
              <a:gd name="T4" fmla="*/ 2147483647 w 1768"/>
              <a:gd name="T5" fmla="*/ 2147483647 h 1421"/>
              <a:gd name="T6" fmla="*/ 2147483647 w 1768"/>
              <a:gd name="T7" fmla="*/ 0 h 1421"/>
              <a:gd name="T8" fmla="*/ 0 w 1768"/>
              <a:gd name="T9" fmla="*/ 2147483647 h 1421"/>
              <a:gd name="T10" fmla="*/ 0 60000 65536"/>
              <a:gd name="T11" fmla="*/ 0 60000 65536"/>
              <a:gd name="T12" fmla="*/ 0 60000 65536"/>
              <a:gd name="T13" fmla="*/ 0 60000 65536"/>
              <a:gd name="T14" fmla="*/ 0 60000 65536"/>
              <a:gd name="T15" fmla="*/ 0 w 1768"/>
              <a:gd name="T16" fmla="*/ 0 h 1421"/>
              <a:gd name="T17" fmla="*/ 1768 w 1768"/>
              <a:gd name="T18" fmla="*/ 1421 h 1421"/>
            </a:gdLst>
            <a:ahLst/>
            <a:cxnLst>
              <a:cxn ang="T10">
                <a:pos x="T0" y="T1"/>
              </a:cxn>
              <a:cxn ang="T11">
                <a:pos x="T2" y="T3"/>
              </a:cxn>
              <a:cxn ang="T12">
                <a:pos x="T4" y="T5"/>
              </a:cxn>
              <a:cxn ang="T13">
                <a:pos x="T6" y="T7"/>
              </a:cxn>
              <a:cxn ang="T14">
                <a:pos x="T8" y="T9"/>
              </a:cxn>
            </a:cxnLst>
            <a:rect l="T15" t="T16" r="T17" b="T18"/>
            <a:pathLst>
              <a:path w="1768" h="1421">
                <a:moveTo>
                  <a:pt x="0" y="1386"/>
                </a:moveTo>
                <a:lnTo>
                  <a:pt x="33" y="1421"/>
                </a:lnTo>
                <a:lnTo>
                  <a:pt x="1768" y="35"/>
                </a:lnTo>
                <a:lnTo>
                  <a:pt x="1734" y="0"/>
                </a:lnTo>
                <a:lnTo>
                  <a:pt x="0" y="1386"/>
                </a:lnTo>
                <a:close/>
              </a:path>
            </a:pathLst>
          </a:custGeom>
          <a:solidFill>
            <a:srgbClr val="000000"/>
          </a:solidFill>
          <a:ln w="9525">
            <a:noFill/>
            <a:round/>
          </a:ln>
        </p:spPr>
        <p:txBody>
          <a:bodyPr/>
          <a:lstStyle/>
          <a:p>
            <a:endParaRPr lang="zh-CN" altLang="en-US"/>
          </a:p>
        </p:txBody>
      </p:sp>
      <p:sp>
        <p:nvSpPr>
          <p:cNvPr id="151786" name="Line 234"/>
          <p:cNvSpPr>
            <a:spLocks noChangeShapeType="1"/>
          </p:cNvSpPr>
          <p:nvPr/>
        </p:nvSpPr>
        <p:spPr bwMode="auto">
          <a:xfrm>
            <a:off x="6862234" y="1846264"/>
            <a:ext cx="1682751" cy="2103437"/>
          </a:xfrm>
          <a:prstGeom prst="line">
            <a:avLst/>
          </a:prstGeom>
          <a:noFill/>
          <a:ln w="30163">
            <a:solidFill>
              <a:srgbClr val="0000FF"/>
            </a:solidFill>
            <a:round/>
          </a:ln>
        </p:spPr>
        <p:txBody>
          <a:bodyPr/>
          <a:lstStyle/>
          <a:p>
            <a:endParaRPr lang="zh-CN" altLang="en-US"/>
          </a:p>
        </p:txBody>
      </p:sp>
      <p:sp>
        <p:nvSpPr>
          <p:cNvPr id="151787" name="Line 235"/>
          <p:cNvSpPr>
            <a:spLocks noChangeShapeType="1"/>
          </p:cNvSpPr>
          <p:nvPr/>
        </p:nvSpPr>
        <p:spPr bwMode="auto">
          <a:xfrm>
            <a:off x="9359901" y="1485901"/>
            <a:ext cx="1344084" cy="1800225"/>
          </a:xfrm>
          <a:prstGeom prst="line">
            <a:avLst/>
          </a:prstGeom>
          <a:noFill/>
          <a:ln w="30163">
            <a:solidFill>
              <a:srgbClr val="0000FF"/>
            </a:solidFill>
            <a:round/>
          </a:ln>
        </p:spPr>
        <p:txBody>
          <a:bodyPr/>
          <a:lstStyle/>
          <a:p>
            <a:endParaRPr lang="zh-CN" altLang="en-US"/>
          </a:p>
        </p:txBody>
      </p:sp>
      <p:sp>
        <p:nvSpPr>
          <p:cNvPr id="151788" name="Line 236"/>
          <p:cNvSpPr>
            <a:spLocks noChangeShapeType="1"/>
          </p:cNvSpPr>
          <p:nvPr/>
        </p:nvSpPr>
        <p:spPr bwMode="auto">
          <a:xfrm>
            <a:off x="10511367" y="3074989"/>
            <a:ext cx="0" cy="1062037"/>
          </a:xfrm>
          <a:prstGeom prst="line">
            <a:avLst/>
          </a:prstGeom>
          <a:noFill/>
          <a:ln w="9525">
            <a:solidFill>
              <a:schemeClr val="tx1"/>
            </a:solidFill>
            <a:prstDash val="dash"/>
            <a:miter lim="800000"/>
            <a:headEnd type="none" w="sm" len="sm"/>
            <a:tailEnd type="none" w="sm" len="sm"/>
          </a:ln>
        </p:spPr>
        <p:txBody>
          <a:bodyPr wrap="none"/>
          <a:lstStyle/>
          <a:p>
            <a:endParaRPr lang="zh-CN" altLang="en-US"/>
          </a:p>
        </p:txBody>
      </p:sp>
      <p:sp>
        <p:nvSpPr>
          <p:cNvPr id="151789" name="AutoShape 237"/>
          <p:cNvSpPr>
            <a:spLocks noChangeArrowheads="1"/>
          </p:cNvSpPr>
          <p:nvPr/>
        </p:nvSpPr>
        <p:spPr bwMode="auto">
          <a:xfrm>
            <a:off x="8111067" y="4149726"/>
            <a:ext cx="1536700" cy="360363"/>
          </a:xfrm>
          <a:prstGeom prst="rightArrow">
            <a:avLst>
              <a:gd name="adj1" fmla="val 50000"/>
              <a:gd name="adj2" fmla="val 79956"/>
            </a:avLst>
          </a:prstGeom>
          <a:solidFill>
            <a:schemeClr val="folHlink"/>
          </a:solidFill>
          <a:ln w="12700" cap="sq">
            <a:solidFill>
              <a:schemeClr val="folHlink"/>
            </a:solidFill>
            <a:miter lim="800000"/>
            <a:headEnd type="none" w="sm" len="sm"/>
            <a:tailEnd type="none" w="sm" len="sm"/>
          </a:ln>
        </p:spPr>
        <p:txBody>
          <a:bodyPr wrap="none" anchor="ctr"/>
          <a:lstStyle/>
          <a:p>
            <a:endParaRPr lang="zh-CN" altLang="en-US"/>
          </a:p>
        </p:txBody>
      </p:sp>
      <p:sp>
        <p:nvSpPr>
          <p:cNvPr id="151790" name="Rectangle 238"/>
          <p:cNvSpPr>
            <a:spLocks noChangeArrowheads="1"/>
          </p:cNvSpPr>
          <p:nvPr/>
        </p:nvSpPr>
        <p:spPr bwMode="auto">
          <a:xfrm>
            <a:off x="6959601" y="1557338"/>
            <a:ext cx="766233" cy="381000"/>
          </a:xfrm>
          <a:prstGeom prst="rect">
            <a:avLst/>
          </a:prstGeom>
          <a:noFill/>
          <a:ln w="9525">
            <a:noFill/>
            <a:miter lim="800000"/>
          </a:ln>
        </p:spPr>
        <p:txBody>
          <a:bodyPr lIns="0" tIns="0" rIns="0" bIns="0">
            <a:spAutoFit/>
          </a:bodyPr>
          <a:lstStyle/>
          <a:p>
            <a:r>
              <a:rPr lang="en-US" altLang="zh-CN" sz="2500">
                <a:solidFill>
                  <a:srgbClr val="000000"/>
                </a:solidFill>
                <a:latin typeface="宋体" charset="-122"/>
              </a:rPr>
              <a:t>IS</a:t>
            </a:r>
            <a:r>
              <a:rPr lang="en-US" altLang="zh-CN" sz="2500" baseline="-25000">
                <a:solidFill>
                  <a:srgbClr val="000000"/>
                </a:solidFill>
                <a:latin typeface="宋体" charset="-122"/>
              </a:rPr>
              <a:t>1</a:t>
            </a:r>
            <a:endParaRPr lang="en-US" altLang="zh-CN" sz="2500" baseline="-25000">
              <a:solidFill>
                <a:srgbClr val="000000"/>
              </a:solidFill>
              <a:latin typeface="宋体" charset="-122"/>
            </a:endParaRPr>
          </a:p>
        </p:txBody>
      </p:sp>
      <p:sp>
        <p:nvSpPr>
          <p:cNvPr id="151791" name="Rectangle 239"/>
          <p:cNvSpPr>
            <a:spLocks noChangeArrowheads="1"/>
          </p:cNvSpPr>
          <p:nvPr/>
        </p:nvSpPr>
        <p:spPr bwMode="auto">
          <a:xfrm>
            <a:off x="8879418" y="1557338"/>
            <a:ext cx="768349" cy="381000"/>
          </a:xfrm>
          <a:prstGeom prst="rect">
            <a:avLst/>
          </a:prstGeom>
          <a:noFill/>
          <a:ln w="9525">
            <a:noFill/>
            <a:miter lim="800000"/>
          </a:ln>
        </p:spPr>
        <p:txBody>
          <a:bodyPr lIns="0" tIns="0" rIns="0" bIns="0">
            <a:spAutoFit/>
          </a:bodyPr>
          <a:lstStyle/>
          <a:p>
            <a:r>
              <a:rPr lang="en-US" altLang="zh-CN" sz="2500">
                <a:solidFill>
                  <a:srgbClr val="000000"/>
                </a:solidFill>
                <a:latin typeface="宋体" charset="-122"/>
              </a:rPr>
              <a:t>IS</a:t>
            </a:r>
            <a:r>
              <a:rPr lang="en-US" altLang="zh-CN" sz="2500" baseline="-25000">
                <a:solidFill>
                  <a:srgbClr val="000000"/>
                </a:solidFill>
                <a:latin typeface="宋体" charset="-122"/>
              </a:rPr>
              <a:t>2</a:t>
            </a:r>
            <a:endParaRPr lang="en-US" altLang="zh-CN" sz="2500" baseline="-25000">
              <a:solidFill>
                <a:srgbClr val="000000"/>
              </a:solidFill>
              <a:latin typeface="宋体" charset="-122"/>
            </a:endParaRPr>
          </a:p>
        </p:txBody>
      </p:sp>
      <p:sp>
        <p:nvSpPr>
          <p:cNvPr id="151792" name="AutoShape 240"/>
          <p:cNvSpPr>
            <a:spLocks noChangeArrowheads="1"/>
          </p:cNvSpPr>
          <p:nvPr/>
        </p:nvSpPr>
        <p:spPr bwMode="auto">
          <a:xfrm>
            <a:off x="9743018" y="3790951"/>
            <a:ext cx="768349" cy="358775"/>
          </a:xfrm>
          <a:prstGeom prst="leftArrow">
            <a:avLst>
              <a:gd name="adj1" fmla="val 50000"/>
              <a:gd name="adj2" fmla="val 40155"/>
            </a:avLst>
          </a:prstGeom>
          <a:solidFill>
            <a:srgbClr val="FF0000"/>
          </a:solidFill>
          <a:ln w="12700" cap="sq">
            <a:solidFill>
              <a:schemeClr val="tx1"/>
            </a:solidFill>
            <a:miter lim="800000"/>
            <a:headEnd type="none" w="sm" len="sm"/>
            <a:tailEnd type="none" w="sm" len="sm"/>
          </a:ln>
        </p:spPr>
        <p:txBody>
          <a:bodyPr wrap="none" anchor="ctr"/>
          <a:lstStyle/>
          <a:p>
            <a:endParaRPr lang="zh-CN" altLang="en-US"/>
          </a:p>
        </p:txBody>
      </p:sp>
      <p:sp>
        <p:nvSpPr>
          <p:cNvPr id="151793" name="Rectangle 241"/>
          <p:cNvSpPr>
            <a:spLocks noChangeArrowheads="1"/>
          </p:cNvSpPr>
          <p:nvPr/>
        </p:nvSpPr>
        <p:spPr bwMode="auto">
          <a:xfrm>
            <a:off x="5998633" y="1412876"/>
            <a:ext cx="230832" cy="276999"/>
          </a:xfrm>
          <a:prstGeom prst="rect">
            <a:avLst/>
          </a:prstGeom>
          <a:noFill/>
          <a:ln w="9525">
            <a:noFill/>
            <a:miter lim="800000"/>
          </a:ln>
        </p:spPr>
        <p:txBody>
          <a:bodyPr wrap="none" lIns="0" tIns="0" rIns="0" bIns="0">
            <a:spAutoFit/>
          </a:bodyPr>
          <a:lstStyle/>
          <a:p>
            <a:r>
              <a:rPr lang="en-US" altLang="zh-CN">
                <a:solidFill>
                  <a:srgbClr val="000000"/>
                </a:solidFill>
                <a:latin typeface="宋体" charset="-122"/>
              </a:rPr>
              <a:t>r%</a:t>
            </a:r>
            <a:endParaRPr lang="en-US" altLang="zh-CN" sz="3200"/>
          </a:p>
        </p:txBody>
      </p:sp>
      <p:sp>
        <p:nvSpPr>
          <p:cNvPr id="151794" name="AutoShape 242"/>
          <p:cNvSpPr>
            <a:spLocks noChangeArrowheads="1"/>
          </p:cNvSpPr>
          <p:nvPr/>
        </p:nvSpPr>
        <p:spPr bwMode="auto">
          <a:xfrm>
            <a:off x="6191251" y="2062163"/>
            <a:ext cx="383116" cy="1008062"/>
          </a:xfrm>
          <a:prstGeom prst="upArrow">
            <a:avLst>
              <a:gd name="adj1" fmla="val 50000"/>
              <a:gd name="adj2" fmla="val 87707"/>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151795" name="Line 243"/>
          <p:cNvSpPr>
            <a:spLocks noChangeShapeType="1"/>
          </p:cNvSpPr>
          <p:nvPr/>
        </p:nvSpPr>
        <p:spPr bwMode="auto">
          <a:xfrm>
            <a:off x="9743017" y="2133601"/>
            <a:ext cx="0" cy="2016125"/>
          </a:xfrm>
          <a:prstGeom prst="line">
            <a:avLst/>
          </a:prstGeom>
          <a:noFill/>
          <a:ln w="12700">
            <a:solidFill>
              <a:schemeClr val="tx1"/>
            </a:solidFill>
            <a:prstDash val="dash"/>
            <a:miter lim="800000"/>
            <a:headEnd type="none" w="sm" len="sm"/>
            <a:tailEnd type="none" w="sm" len="sm"/>
          </a:ln>
        </p:spPr>
        <p:txBody>
          <a:bodyPr wrap="none"/>
          <a:lstStyle/>
          <a:p>
            <a:endParaRPr lang="zh-CN" altLang="en-US"/>
          </a:p>
        </p:txBody>
      </p:sp>
      <p:sp>
        <p:nvSpPr>
          <p:cNvPr id="151796" name="Line 244"/>
          <p:cNvSpPr>
            <a:spLocks noChangeShapeType="1"/>
          </p:cNvSpPr>
          <p:nvPr/>
        </p:nvSpPr>
        <p:spPr bwMode="auto">
          <a:xfrm flipH="1">
            <a:off x="6574366" y="2062163"/>
            <a:ext cx="3168651" cy="0"/>
          </a:xfrm>
          <a:prstGeom prst="line">
            <a:avLst/>
          </a:prstGeom>
          <a:noFill/>
          <a:ln w="12700">
            <a:solidFill>
              <a:schemeClr val="tx1"/>
            </a:solidFill>
            <a:prstDash val="dash"/>
            <a:miter lim="800000"/>
            <a:headEnd type="none" w="sm" len="sm"/>
            <a:tailEnd type="none" w="sm" len="sm"/>
          </a:ln>
        </p:spPr>
        <p:txBody>
          <a:bodyPr wrap="none"/>
          <a:lstStyle/>
          <a:p>
            <a:endParaRPr lang="zh-CN" altLang="en-US"/>
          </a:p>
        </p:txBody>
      </p:sp>
      <p:sp>
        <p:nvSpPr>
          <p:cNvPr id="151797" name="Line 245"/>
          <p:cNvSpPr>
            <a:spLocks noChangeShapeType="1"/>
          </p:cNvSpPr>
          <p:nvPr/>
        </p:nvSpPr>
        <p:spPr bwMode="auto">
          <a:xfrm>
            <a:off x="6574367" y="3070225"/>
            <a:ext cx="3937000" cy="0"/>
          </a:xfrm>
          <a:prstGeom prst="line">
            <a:avLst/>
          </a:prstGeom>
          <a:noFill/>
          <a:ln w="12700">
            <a:solidFill>
              <a:schemeClr val="tx1"/>
            </a:solidFill>
            <a:prstDash val="dash"/>
            <a:miter lim="800000"/>
            <a:headEnd type="none" w="sm" len="sm"/>
            <a:tailEnd type="none" w="sm" len="sm"/>
          </a:ln>
        </p:spPr>
        <p:txBody>
          <a:bodyPr wrap="none"/>
          <a:lstStyle/>
          <a:p>
            <a:endParaRPr lang="zh-CN" altLang="en-US"/>
          </a:p>
        </p:txBody>
      </p:sp>
      <p:sp>
        <p:nvSpPr>
          <p:cNvPr id="151798" name="Line 246"/>
          <p:cNvSpPr>
            <a:spLocks noChangeShapeType="1"/>
          </p:cNvSpPr>
          <p:nvPr/>
        </p:nvSpPr>
        <p:spPr bwMode="auto">
          <a:xfrm>
            <a:off x="7823200" y="3070225"/>
            <a:ext cx="0" cy="1079500"/>
          </a:xfrm>
          <a:prstGeom prst="line">
            <a:avLst/>
          </a:prstGeom>
          <a:noFill/>
          <a:ln w="12700">
            <a:solidFill>
              <a:schemeClr val="tx1"/>
            </a:solidFill>
            <a:prstDash val="dash"/>
            <a:miter lim="800000"/>
            <a:headEnd type="none" w="sm" len="sm"/>
            <a:tailEnd type="none" w="sm" len="sm"/>
          </a:ln>
        </p:spPr>
        <p:txBody>
          <a:bodyPr wrap="none"/>
          <a:lstStyle/>
          <a:p>
            <a:endParaRPr lang="zh-CN" altLang="en-US"/>
          </a:p>
        </p:txBody>
      </p:sp>
      <p:sp>
        <p:nvSpPr>
          <p:cNvPr id="151799" name="AutoShape 247"/>
          <p:cNvSpPr>
            <a:spLocks noChangeArrowheads="1"/>
          </p:cNvSpPr>
          <p:nvPr/>
        </p:nvSpPr>
        <p:spPr bwMode="auto">
          <a:xfrm>
            <a:off x="7823201" y="4510089"/>
            <a:ext cx="2688167" cy="288925"/>
          </a:xfrm>
          <a:prstGeom prst="rightArrow">
            <a:avLst>
              <a:gd name="adj1" fmla="val 50000"/>
              <a:gd name="adj2" fmla="val 174451"/>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151800" name="Rectangle 248"/>
          <p:cNvSpPr>
            <a:spLocks noChangeArrowheads="1"/>
          </p:cNvSpPr>
          <p:nvPr/>
        </p:nvSpPr>
        <p:spPr bwMode="auto">
          <a:xfrm>
            <a:off x="7918451" y="4916766"/>
            <a:ext cx="1399742" cy="369332"/>
          </a:xfrm>
          <a:prstGeom prst="rect">
            <a:avLst/>
          </a:prstGeom>
          <a:solidFill>
            <a:srgbClr val="BDC2F1"/>
          </a:solidFill>
          <a:ln w="12700" cap="sq">
            <a:noFill/>
            <a:miter lim="800000"/>
            <a:headEnd type="none" w="sm" len="sm"/>
            <a:tailEnd type="none" w="sm" len="sm"/>
          </a:ln>
        </p:spPr>
        <p:txBody>
          <a:bodyPr wrap="none" anchor="ctr">
            <a:spAutoFit/>
          </a:bodyPr>
          <a:lstStyle/>
          <a:p>
            <a:r>
              <a:rPr lang="en-US" altLang="zh-CN">
                <a:solidFill>
                  <a:srgbClr val="003399"/>
                </a:solidFill>
              </a:rPr>
              <a:t>△g /</a:t>
            </a:r>
            <a:r>
              <a:rPr lang="zh-CN" altLang="en-US">
                <a:solidFill>
                  <a:srgbClr val="003399"/>
                </a:solidFill>
              </a:rPr>
              <a:t>（</a:t>
            </a:r>
            <a:r>
              <a:rPr lang="en-US" altLang="zh-CN">
                <a:solidFill>
                  <a:srgbClr val="003399"/>
                </a:solidFill>
              </a:rPr>
              <a:t>1-</a:t>
            </a:r>
            <a:r>
              <a:rPr lang="el-GR" altLang="zh-CN">
                <a:solidFill>
                  <a:srgbClr val="003399"/>
                </a:solidFill>
              </a:rPr>
              <a:t>β</a:t>
            </a:r>
            <a:r>
              <a:rPr lang="zh-CN" altLang="en-US">
                <a:solidFill>
                  <a:srgbClr val="003399"/>
                </a:solidFill>
              </a:rPr>
              <a:t>） </a:t>
            </a:r>
            <a:endParaRPr lang="zh-CN" altLang="en-US">
              <a:solidFill>
                <a:srgbClr val="003399"/>
              </a:solidFill>
            </a:endParaRPr>
          </a:p>
        </p:txBody>
      </p:sp>
      <p:sp>
        <p:nvSpPr>
          <p:cNvPr id="151801" name="Rectangle 249"/>
          <p:cNvSpPr>
            <a:spLocks noChangeArrowheads="1"/>
          </p:cNvSpPr>
          <p:nvPr/>
        </p:nvSpPr>
        <p:spPr bwMode="auto">
          <a:xfrm>
            <a:off x="9072034" y="3332440"/>
            <a:ext cx="1189749" cy="369332"/>
          </a:xfrm>
          <a:prstGeom prst="rect">
            <a:avLst/>
          </a:prstGeom>
          <a:solidFill>
            <a:srgbClr val="BC96B0"/>
          </a:solidFill>
          <a:ln w="12700" cap="sq">
            <a:noFill/>
            <a:miter lim="800000"/>
            <a:headEnd type="none" w="sm" len="sm"/>
            <a:tailEnd type="none" w="sm" len="sm"/>
          </a:ln>
        </p:spPr>
        <p:txBody>
          <a:bodyPr wrap="none" anchor="ctr">
            <a:spAutoFit/>
          </a:bodyPr>
          <a:lstStyle/>
          <a:p>
            <a:r>
              <a:rPr lang="en-US" altLang="zh-CN"/>
              <a:t>-d△r/(1-</a:t>
            </a:r>
            <a:r>
              <a:rPr lang="el-GR" altLang="zh-CN"/>
              <a:t>β</a:t>
            </a:r>
            <a:r>
              <a:rPr lang="en-US" altLang="zh-CN"/>
              <a:t>) </a:t>
            </a:r>
            <a:endParaRPr lang="en-US" altLang="zh-CN"/>
          </a:p>
        </p:txBody>
      </p:sp>
      <p:sp>
        <p:nvSpPr>
          <p:cNvPr id="151802" name="Rectangle 250"/>
          <p:cNvSpPr>
            <a:spLocks noChangeArrowheads="1"/>
          </p:cNvSpPr>
          <p:nvPr/>
        </p:nvSpPr>
        <p:spPr bwMode="auto">
          <a:xfrm>
            <a:off x="5422900" y="2349500"/>
            <a:ext cx="402674" cy="369332"/>
          </a:xfrm>
          <a:prstGeom prst="rect">
            <a:avLst/>
          </a:prstGeom>
          <a:noFill/>
          <a:ln w="9525">
            <a:noFill/>
            <a:miter lim="800000"/>
          </a:ln>
        </p:spPr>
        <p:txBody>
          <a:bodyPr wrap="none">
            <a:spAutoFit/>
          </a:bodyPr>
          <a:lstStyle/>
          <a:p>
            <a:r>
              <a:rPr lang="en-US" altLang="zh-CN"/>
              <a:t>△r</a:t>
            </a:r>
            <a:endParaRPr lang="en-US" altLang="zh-CN"/>
          </a:p>
        </p:txBody>
      </p:sp>
      <p:sp>
        <p:nvSpPr>
          <p:cNvPr id="25629" name="Rectangle 255"/>
          <p:cNvSpPr>
            <a:spLocks noGrp="1" noChangeArrowheads="1"/>
          </p:cNvSpPr>
          <p:nvPr>
            <p:ph type="title"/>
          </p:nvPr>
        </p:nvSpPr>
        <p:spPr>
          <a:xfrm>
            <a:off x="617220" y="365125"/>
            <a:ext cx="11041380" cy="800735"/>
          </a:xfrm>
          <a:solidFill>
            <a:schemeClr val="accent1">
              <a:lumMod val="60000"/>
              <a:lumOff val="40000"/>
            </a:schemeClr>
          </a:solidFill>
        </p:spPr>
        <p:txBody>
          <a:bodyPr>
            <a:normAutofit/>
          </a:bodyPr>
          <a:lstStyle/>
          <a:p>
            <a:pPr eaLnBrk="1" hangingPunct="1"/>
            <a:r>
              <a:rPr lang="zh-CN" altLang="en-US" sz="2800" b="1" dirty="0" smtClean="0">
                <a:solidFill>
                  <a:srgbClr val="FF0066"/>
                </a:solidFill>
              </a:rPr>
              <a:t>挤出效应图形推导</a:t>
            </a:r>
            <a:endParaRPr lang="zh-CN" altLang="en-US" sz="2800" b="1" dirty="0" smtClean="0">
              <a:solidFill>
                <a:srgbClr val="FF0066"/>
              </a:solidFill>
            </a:endParaRPr>
          </a:p>
        </p:txBody>
      </p:sp>
      <p:sp>
        <p:nvSpPr>
          <p:cNvPr id="151808" name="Rectangle 256"/>
          <p:cNvSpPr>
            <a:spLocks noChangeArrowheads="1"/>
          </p:cNvSpPr>
          <p:nvPr/>
        </p:nvSpPr>
        <p:spPr bwMode="auto">
          <a:xfrm>
            <a:off x="624418" y="2492376"/>
            <a:ext cx="4607983" cy="892552"/>
          </a:xfrm>
          <a:prstGeom prst="rect">
            <a:avLst/>
          </a:prstGeom>
          <a:solidFill>
            <a:srgbClr val="FFFF66">
              <a:alpha val="41960"/>
            </a:srgbClr>
          </a:solidFill>
          <a:ln w="38100" cmpd="dbl" algn="ctr">
            <a:solidFill>
              <a:srgbClr val="CC6600"/>
            </a:solidFill>
            <a:miter lim="800000"/>
            <a:headEnd type="none" w="sm" len="sm"/>
            <a:tailEnd type="none" w="sm" len="sm"/>
          </a:ln>
        </p:spPr>
        <p:txBody>
          <a:bodyPr>
            <a:spAutoFit/>
          </a:bodyPr>
          <a:lstStyle/>
          <a:p>
            <a:pPr marL="174625" indent="-174625">
              <a:lnSpc>
                <a:spcPct val="120000"/>
              </a:lnSpc>
              <a:spcBef>
                <a:spcPct val="20000"/>
              </a:spcBef>
              <a:buClr>
                <a:srgbClr val="006600"/>
              </a:buClr>
              <a:buFont typeface="Wingdings" charset="2"/>
              <a:buChar char="p"/>
            </a:pPr>
            <a:r>
              <a:rPr lang="en-US" altLang="zh-CN" sz="2000" b="1">
                <a:solidFill>
                  <a:srgbClr val="080808"/>
                </a:solidFill>
                <a:latin typeface="宋体" charset="-122"/>
              </a:rPr>
              <a:t>LM</a:t>
            </a:r>
            <a:r>
              <a:rPr lang="zh-CN" altLang="en-US" sz="2000" b="1">
                <a:solidFill>
                  <a:srgbClr val="080808"/>
                </a:solidFill>
                <a:latin typeface="宋体" charset="-122"/>
              </a:rPr>
              <a:t>不变，右移</a:t>
            </a:r>
            <a:r>
              <a:rPr lang="en-US" altLang="zh-CN" sz="2000" b="1">
                <a:solidFill>
                  <a:srgbClr val="080808"/>
                </a:solidFill>
                <a:latin typeface="宋体" charset="-122"/>
              </a:rPr>
              <a:t>IS</a:t>
            </a:r>
            <a:r>
              <a:rPr lang="zh-CN" altLang="en-US" sz="2000" b="1">
                <a:solidFill>
                  <a:srgbClr val="080808"/>
                </a:solidFill>
                <a:latin typeface="宋体" charset="-122"/>
              </a:rPr>
              <a:t>，</a:t>
            </a:r>
            <a:endParaRPr lang="zh-CN" altLang="en-US" sz="2000" b="1">
              <a:solidFill>
                <a:srgbClr val="080808"/>
              </a:solidFill>
              <a:latin typeface="宋体" charset="-122"/>
            </a:endParaRPr>
          </a:p>
          <a:p>
            <a:pPr marL="174625" indent="-174625">
              <a:lnSpc>
                <a:spcPct val="120000"/>
              </a:lnSpc>
              <a:spcBef>
                <a:spcPct val="20000"/>
              </a:spcBef>
              <a:buClr>
                <a:srgbClr val="006600"/>
              </a:buClr>
              <a:buFont typeface="Wingdings" charset="2"/>
              <a:buChar char="p"/>
            </a:pPr>
            <a:r>
              <a:rPr lang="zh-CN" altLang="en-US" sz="2000" b="1">
                <a:solidFill>
                  <a:srgbClr val="080808"/>
                </a:solidFill>
                <a:latin typeface="宋体" charset="-122"/>
              </a:rPr>
              <a:t>均衡点利率上升、国民收入增加不多</a:t>
            </a:r>
            <a:r>
              <a:rPr lang="en-US" altLang="zh-CN" sz="2000" b="1">
                <a:solidFill>
                  <a:srgbClr val="080808"/>
                </a:solidFill>
                <a:latin typeface="宋体" charset="-122"/>
              </a:rPr>
              <a:t>｡</a:t>
            </a:r>
            <a:endParaRPr lang="en-US" altLang="zh-CN" sz="2000" b="1">
              <a:solidFill>
                <a:srgbClr val="080808"/>
              </a:solidFill>
              <a:latin typeface="宋体" charset="-122"/>
            </a:endParaRPr>
          </a:p>
        </p:txBody>
      </p:sp>
      <p:sp>
        <p:nvSpPr>
          <p:cNvPr id="151810" name="Line 258"/>
          <p:cNvSpPr>
            <a:spLocks noChangeShapeType="1"/>
          </p:cNvSpPr>
          <p:nvPr/>
        </p:nvSpPr>
        <p:spPr bwMode="auto">
          <a:xfrm>
            <a:off x="239185" y="6453188"/>
            <a:ext cx="3263900" cy="0"/>
          </a:xfrm>
          <a:prstGeom prst="line">
            <a:avLst/>
          </a:prstGeom>
          <a:noFill/>
          <a:ln w="76200" cmpd="tri">
            <a:solidFill>
              <a:schemeClr val="tx2"/>
            </a:solidFill>
            <a:miter lim="800000"/>
          </a:ln>
        </p:spPr>
        <p:txBody>
          <a:bodyPr wrap="none"/>
          <a:lstStyle/>
          <a:p>
            <a:endParaRPr lang="zh-CN" altLang="en-US"/>
          </a:p>
        </p:txBody>
      </p:sp>
      <p:sp>
        <p:nvSpPr>
          <p:cNvPr id="25632" name="Rectangle 259"/>
          <p:cNvSpPr>
            <a:spLocks noGrp="1" noChangeArrowheads="1"/>
          </p:cNvSpPr>
          <p:nvPr>
            <p:ph type="body" idx="1"/>
          </p:nvPr>
        </p:nvSpPr>
        <p:spPr>
          <a:xfrm>
            <a:off x="624418" y="1425575"/>
            <a:ext cx="4607983" cy="838200"/>
          </a:xfrm>
          <a:solidFill>
            <a:schemeClr val="accent1">
              <a:lumMod val="60000"/>
              <a:lumOff val="40000"/>
            </a:schemeClr>
          </a:solidFill>
        </p:spPr>
        <p:txBody>
          <a:bodyPr>
            <a:normAutofit/>
          </a:bodyPr>
          <a:lstStyle/>
          <a:p>
            <a:pPr eaLnBrk="1" hangingPunct="1"/>
            <a:r>
              <a:rPr lang="zh-CN" altLang="en-US" sz="2400" dirty="0" smtClean="0">
                <a:solidFill>
                  <a:srgbClr val="080808"/>
                </a:solidFill>
                <a:latin typeface="宋体" charset="-122"/>
              </a:rPr>
              <a:t>假定政府购买性支出增加了△</a:t>
            </a:r>
            <a:r>
              <a:rPr lang="en-US" altLang="zh-CN" sz="2400" dirty="0" smtClean="0">
                <a:solidFill>
                  <a:srgbClr val="080808"/>
                </a:solidFill>
                <a:latin typeface="宋体" charset="-122"/>
              </a:rPr>
              <a:t>g｡</a:t>
            </a:r>
            <a:endParaRPr lang="en-US" altLang="zh-CN" sz="2400" dirty="0" smtClean="0">
              <a:solidFill>
                <a:srgbClr val="080808"/>
              </a:solidFill>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772"/>
                                        </p:tgtEl>
                                        <p:attrNameLst>
                                          <p:attrName>style.visibility</p:attrName>
                                        </p:attrNameLst>
                                      </p:cBhvr>
                                      <p:to>
                                        <p:strVal val="visible"/>
                                      </p:to>
                                    </p:set>
                                    <p:animEffect transition="in" filter="blinds(horizontal)">
                                      <p:cBhvr>
                                        <p:cTn id="7" dur="500"/>
                                        <p:tgtEl>
                                          <p:spTgt spid="1517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793"/>
                                        </p:tgtEl>
                                        <p:attrNameLst>
                                          <p:attrName>style.visibility</p:attrName>
                                        </p:attrNameLst>
                                      </p:cBhvr>
                                      <p:to>
                                        <p:strVal val="visible"/>
                                      </p:to>
                                    </p:set>
                                    <p:animEffect transition="in" filter="blinds(horizontal)">
                                      <p:cBhvr>
                                        <p:cTn id="12" dur="500"/>
                                        <p:tgtEl>
                                          <p:spTgt spid="151793"/>
                                        </p:tgtEl>
                                      </p:cBhvr>
                                    </p:animEffect>
                                  </p:childTnLst>
                                </p:cTn>
                              </p:par>
                              <p:par>
                                <p:cTn id="13" presetID="3"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1774"/>
                                        </p:tgtEl>
                                        <p:attrNameLst>
                                          <p:attrName>style.visibility</p:attrName>
                                        </p:attrNameLst>
                                      </p:cBhvr>
                                      <p:to>
                                        <p:strVal val="visible"/>
                                      </p:to>
                                    </p:set>
                                    <p:animEffect transition="in" filter="blinds(horizontal)">
                                      <p:cBhvr>
                                        <p:cTn id="23" dur="500"/>
                                        <p:tgtEl>
                                          <p:spTgt spid="15177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1778"/>
                                        </p:tgtEl>
                                        <p:attrNameLst>
                                          <p:attrName>style.visibility</p:attrName>
                                        </p:attrNameLst>
                                      </p:cBhvr>
                                      <p:to>
                                        <p:strVal val="visible"/>
                                      </p:to>
                                    </p:set>
                                    <p:animEffect transition="in" filter="blinds(horizontal)">
                                      <p:cBhvr>
                                        <p:cTn id="26" dur="500"/>
                                        <p:tgtEl>
                                          <p:spTgt spid="15177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51785"/>
                                        </p:tgtEl>
                                        <p:attrNameLst>
                                          <p:attrName>style.visibility</p:attrName>
                                        </p:attrNameLst>
                                      </p:cBhvr>
                                      <p:to>
                                        <p:strVal val="visible"/>
                                      </p:to>
                                    </p:set>
                                    <p:animEffect transition="in" filter="blinds(horizontal)">
                                      <p:cBhvr>
                                        <p:cTn id="31" dur="500"/>
                                        <p:tgtEl>
                                          <p:spTgt spid="15178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1773"/>
                                        </p:tgtEl>
                                        <p:attrNameLst>
                                          <p:attrName>style.visibility</p:attrName>
                                        </p:attrNameLst>
                                      </p:cBhvr>
                                      <p:to>
                                        <p:strVal val="visible"/>
                                      </p:to>
                                    </p:set>
                                    <p:animEffect transition="in" filter="blinds(horizontal)">
                                      <p:cBhvr>
                                        <p:cTn id="34" dur="500"/>
                                        <p:tgtEl>
                                          <p:spTgt spid="15177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51786"/>
                                        </p:tgtEl>
                                        <p:attrNameLst>
                                          <p:attrName>style.visibility</p:attrName>
                                        </p:attrNameLst>
                                      </p:cBhvr>
                                      <p:to>
                                        <p:strVal val="visible"/>
                                      </p:to>
                                    </p:set>
                                    <p:animEffect transition="in" filter="blinds(horizontal)">
                                      <p:cBhvr>
                                        <p:cTn id="39" dur="500"/>
                                        <p:tgtEl>
                                          <p:spTgt spid="15178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51790"/>
                                        </p:tgtEl>
                                        <p:attrNameLst>
                                          <p:attrName>style.visibility</p:attrName>
                                        </p:attrNameLst>
                                      </p:cBhvr>
                                      <p:to>
                                        <p:strVal val="visible"/>
                                      </p:to>
                                    </p:set>
                                    <p:animEffect transition="in" filter="blinds(horizontal)">
                                      <p:cBhvr>
                                        <p:cTn id="42" dur="500"/>
                                        <p:tgtEl>
                                          <p:spTgt spid="15179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1808"/>
                                        </p:tgtEl>
                                        <p:attrNameLst>
                                          <p:attrName>style.visibility</p:attrName>
                                        </p:attrNameLst>
                                      </p:cBhvr>
                                      <p:to>
                                        <p:strVal val="visible"/>
                                      </p:to>
                                    </p:set>
                                    <p:animEffect transition="in" filter="blinds(horizontal)">
                                      <p:cBhvr>
                                        <p:cTn id="47" dur="500"/>
                                        <p:tgtEl>
                                          <p:spTgt spid="151808"/>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51791"/>
                                        </p:tgtEl>
                                        <p:attrNameLst>
                                          <p:attrName>style.visibility</p:attrName>
                                        </p:attrNameLst>
                                      </p:cBhvr>
                                      <p:to>
                                        <p:strVal val="visible"/>
                                      </p:to>
                                    </p:set>
                                    <p:animEffect transition="in" filter="blinds(horizontal)">
                                      <p:cBhvr>
                                        <p:cTn id="50" dur="500"/>
                                        <p:tgtEl>
                                          <p:spTgt spid="15179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51787"/>
                                        </p:tgtEl>
                                        <p:attrNameLst>
                                          <p:attrName>style.visibility</p:attrName>
                                        </p:attrNameLst>
                                      </p:cBhvr>
                                      <p:to>
                                        <p:strVal val="visible"/>
                                      </p:to>
                                    </p:set>
                                    <p:animEffect transition="in" filter="blinds(horizontal)">
                                      <p:cBhvr>
                                        <p:cTn id="53" dur="500"/>
                                        <p:tgtEl>
                                          <p:spTgt spid="151787"/>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51797"/>
                                        </p:tgtEl>
                                        <p:attrNameLst>
                                          <p:attrName>style.visibility</p:attrName>
                                        </p:attrNameLst>
                                      </p:cBhvr>
                                      <p:to>
                                        <p:strVal val="visible"/>
                                      </p:to>
                                    </p:set>
                                    <p:animEffect transition="in" filter="blinds(horizontal)">
                                      <p:cBhvr>
                                        <p:cTn id="58" dur="500"/>
                                        <p:tgtEl>
                                          <p:spTgt spid="15179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51798"/>
                                        </p:tgtEl>
                                        <p:attrNameLst>
                                          <p:attrName>style.visibility</p:attrName>
                                        </p:attrNameLst>
                                      </p:cBhvr>
                                      <p:to>
                                        <p:strVal val="visible"/>
                                      </p:to>
                                    </p:set>
                                    <p:animEffect transition="in" filter="blinds(horizontal)">
                                      <p:cBhvr>
                                        <p:cTn id="61" dur="500"/>
                                        <p:tgtEl>
                                          <p:spTgt spid="151798"/>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51775"/>
                                        </p:tgtEl>
                                        <p:attrNameLst>
                                          <p:attrName>style.visibility</p:attrName>
                                        </p:attrNameLst>
                                      </p:cBhvr>
                                      <p:to>
                                        <p:strVal val="visible"/>
                                      </p:to>
                                    </p:set>
                                    <p:animEffect transition="in" filter="blinds(horizontal)">
                                      <p:cBhvr>
                                        <p:cTn id="64" dur="500"/>
                                        <p:tgtEl>
                                          <p:spTgt spid="15177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51788"/>
                                        </p:tgtEl>
                                        <p:attrNameLst>
                                          <p:attrName>style.visibility</p:attrName>
                                        </p:attrNameLst>
                                      </p:cBhvr>
                                      <p:to>
                                        <p:strVal val="visible"/>
                                      </p:to>
                                    </p:set>
                                    <p:animEffect transition="in" filter="blinds(horizontal)">
                                      <p:cBhvr>
                                        <p:cTn id="69" dur="500"/>
                                        <p:tgtEl>
                                          <p:spTgt spid="151788"/>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51777"/>
                                        </p:tgtEl>
                                        <p:attrNameLst>
                                          <p:attrName>style.visibility</p:attrName>
                                        </p:attrNameLst>
                                      </p:cBhvr>
                                      <p:to>
                                        <p:strVal val="visible"/>
                                      </p:to>
                                    </p:set>
                                    <p:animEffect transition="in" filter="blinds(horizontal)">
                                      <p:cBhvr>
                                        <p:cTn id="74" dur="500"/>
                                        <p:tgtEl>
                                          <p:spTgt spid="151777"/>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51799"/>
                                        </p:tgtEl>
                                        <p:attrNameLst>
                                          <p:attrName>style.visibility</p:attrName>
                                        </p:attrNameLst>
                                      </p:cBhvr>
                                      <p:to>
                                        <p:strVal val="visible"/>
                                      </p:to>
                                    </p:set>
                                    <p:animEffect transition="in" filter="blinds(horizontal)">
                                      <p:cBhvr>
                                        <p:cTn id="79" dur="500"/>
                                        <p:tgtEl>
                                          <p:spTgt spid="151799"/>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51800"/>
                                        </p:tgtEl>
                                        <p:attrNameLst>
                                          <p:attrName>style.visibility</p:attrName>
                                        </p:attrNameLst>
                                      </p:cBhvr>
                                      <p:to>
                                        <p:strVal val="visible"/>
                                      </p:to>
                                    </p:set>
                                    <p:animEffect transition="in" filter="blinds(horizontal)">
                                      <p:cBhvr>
                                        <p:cTn id="82" dur="500"/>
                                        <p:tgtEl>
                                          <p:spTgt spid="15180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51796"/>
                                        </p:tgtEl>
                                        <p:attrNameLst>
                                          <p:attrName>style.visibility</p:attrName>
                                        </p:attrNameLst>
                                      </p:cBhvr>
                                      <p:to>
                                        <p:strVal val="visible"/>
                                      </p:to>
                                    </p:set>
                                    <p:animEffect transition="in" filter="blinds(horizontal)">
                                      <p:cBhvr>
                                        <p:cTn id="87" dur="500"/>
                                        <p:tgtEl>
                                          <p:spTgt spid="151796"/>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151795"/>
                                        </p:tgtEl>
                                        <p:attrNameLst>
                                          <p:attrName>style.visibility</p:attrName>
                                        </p:attrNameLst>
                                      </p:cBhvr>
                                      <p:to>
                                        <p:strVal val="visible"/>
                                      </p:to>
                                    </p:set>
                                    <p:animEffect transition="in" filter="blinds(horizontal)">
                                      <p:cBhvr>
                                        <p:cTn id="90" dur="500"/>
                                        <p:tgtEl>
                                          <p:spTgt spid="151795"/>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51776"/>
                                        </p:tgtEl>
                                        <p:attrNameLst>
                                          <p:attrName>style.visibility</p:attrName>
                                        </p:attrNameLst>
                                      </p:cBhvr>
                                      <p:to>
                                        <p:strVal val="visible"/>
                                      </p:to>
                                    </p:set>
                                    <p:animEffect transition="in" filter="blinds(horizontal)">
                                      <p:cBhvr>
                                        <p:cTn id="93" dur="500"/>
                                        <p:tgtEl>
                                          <p:spTgt spid="151776"/>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151794"/>
                                        </p:tgtEl>
                                        <p:attrNameLst>
                                          <p:attrName>style.visibility</p:attrName>
                                        </p:attrNameLst>
                                      </p:cBhvr>
                                      <p:to>
                                        <p:strVal val="visible"/>
                                      </p:to>
                                    </p:set>
                                    <p:animEffect transition="in" filter="blinds(horizontal)">
                                      <p:cBhvr>
                                        <p:cTn id="98" dur="500"/>
                                        <p:tgtEl>
                                          <p:spTgt spid="151794"/>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51802"/>
                                        </p:tgtEl>
                                        <p:attrNameLst>
                                          <p:attrName>style.visibility</p:attrName>
                                        </p:attrNameLst>
                                      </p:cBhvr>
                                      <p:to>
                                        <p:strVal val="visible"/>
                                      </p:to>
                                    </p:set>
                                    <p:animEffect transition="in" filter="blinds(horizontal)">
                                      <p:cBhvr>
                                        <p:cTn id="103" dur="500"/>
                                        <p:tgtEl>
                                          <p:spTgt spid="151802"/>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151792"/>
                                        </p:tgtEl>
                                        <p:attrNameLst>
                                          <p:attrName>style.visibility</p:attrName>
                                        </p:attrNameLst>
                                      </p:cBhvr>
                                      <p:to>
                                        <p:strVal val="visible"/>
                                      </p:to>
                                    </p:set>
                                    <p:animEffect transition="in" filter="blinds(horizontal)">
                                      <p:cBhvr>
                                        <p:cTn id="108" dur="500"/>
                                        <p:tgtEl>
                                          <p:spTgt spid="151792"/>
                                        </p:tgtEl>
                                      </p:cBhvr>
                                    </p:animEffect>
                                  </p:childTnLst>
                                </p:cTn>
                              </p:par>
                              <p:par>
                                <p:cTn id="109" presetID="3" presetClass="entr" presetSubtype="10" fill="hold" nodeType="withEffect">
                                  <p:stCondLst>
                                    <p:cond delay="0"/>
                                  </p:stCondLst>
                                  <p:childTnLst>
                                    <p:set>
                                      <p:cBhvr>
                                        <p:cTn id="110" dur="1" fill="hold">
                                          <p:stCondLst>
                                            <p:cond delay="0"/>
                                          </p:stCondLst>
                                        </p:cTn>
                                        <p:tgtEl>
                                          <p:spTgt spid="151801"/>
                                        </p:tgtEl>
                                        <p:attrNameLst>
                                          <p:attrName>style.visibility</p:attrName>
                                        </p:attrNameLst>
                                      </p:cBhvr>
                                      <p:to>
                                        <p:strVal val="visible"/>
                                      </p:to>
                                    </p:set>
                                    <p:animEffect transition="in" filter="blinds(horizontal)">
                                      <p:cBhvr>
                                        <p:cTn id="111" dur="500"/>
                                        <p:tgtEl>
                                          <p:spTgt spid="151801"/>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151789"/>
                                        </p:tgtEl>
                                        <p:attrNameLst>
                                          <p:attrName>style.visibility</p:attrName>
                                        </p:attrNameLst>
                                      </p:cBhvr>
                                      <p:to>
                                        <p:strVal val="visible"/>
                                      </p:to>
                                    </p:set>
                                    <p:animEffect transition="in" filter="blinds(horizontal)">
                                      <p:cBhvr>
                                        <p:cTn id="116" dur="500"/>
                                        <p:tgtEl>
                                          <p:spTgt spid="151789"/>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151810"/>
                                        </p:tgtEl>
                                        <p:attrNameLst>
                                          <p:attrName>style.visibility</p:attrName>
                                        </p:attrNameLst>
                                      </p:cBhvr>
                                      <p:to>
                                        <p:strVal val="visible"/>
                                      </p:to>
                                    </p:set>
                                    <p:animEffect transition="in" filter="dissolve">
                                      <p:cBhvr>
                                        <p:cTn id="121" dur="500"/>
                                        <p:tgtEl>
                                          <p:spTgt spid="151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772" grpId="0" animBg="1"/>
      <p:bldP spid="151773" grpId="0"/>
      <p:bldP spid="151774" grpId="0"/>
      <p:bldP spid="151775" grpId="0"/>
      <p:bldP spid="151776" grpId="0"/>
      <p:bldP spid="151777" grpId="0"/>
      <p:bldP spid="151778" grpId="0"/>
      <p:bldP spid="151785" grpId="0" animBg="1"/>
      <p:bldP spid="151786" grpId="0" animBg="1"/>
      <p:bldP spid="151787" grpId="0" animBg="1"/>
      <p:bldP spid="151788" grpId="0" animBg="1"/>
      <p:bldP spid="151789" grpId="0" animBg="1"/>
      <p:bldP spid="151790" grpId="0"/>
      <p:bldP spid="151791" grpId="0"/>
      <p:bldP spid="151792" grpId="0" animBg="1"/>
      <p:bldP spid="151793" grpId="0"/>
      <p:bldP spid="151794" grpId="0" animBg="1"/>
      <p:bldP spid="151795" grpId="0" animBg="1"/>
      <p:bldP spid="151796" grpId="0" animBg="1"/>
      <p:bldP spid="151797" grpId="0" animBg="1"/>
      <p:bldP spid="151798" grpId="0" animBg="1"/>
      <p:bldP spid="151799" grpId="0" animBg="1"/>
      <p:bldP spid="151800" grpId="0" animBg="1"/>
      <p:bldP spid="151802" grpId="0"/>
      <p:bldP spid="151808" grpId="0" animBg="1"/>
      <p:bldP spid="1518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40080" y="365125"/>
            <a:ext cx="10713720" cy="800735"/>
          </a:xfrm>
          <a:solidFill>
            <a:schemeClr val="accent1">
              <a:lumMod val="60000"/>
              <a:lumOff val="40000"/>
            </a:schemeClr>
          </a:solidFill>
        </p:spPr>
        <p:txBody>
          <a:bodyPr>
            <a:normAutofit/>
          </a:bodyPr>
          <a:lstStyle/>
          <a:p>
            <a:pPr eaLnBrk="1" hangingPunct="1"/>
            <a:r>
              <a:rPr lang="zh-CN" altLang="en-US" sz="3200" dirty="0" smtClean="0">
                <a:solidFill>
                  <a:srgbClr val="FF0066"/>
                </a:solidFill>
              </a:rPr>
              <a:t>挤出效应的大小</a:t>
            </a:r>
            <a:endParaRPr lang="zh-CN" altLang="en-US" sz="3200" dirty="0" smtClean="0">
              <a:solidFill>
                <a:srgbClr val="FF0066"/>
              </a:solidFill>
            </a:endParaRPr>
          </a:p>
        </p:txBody>
      </p:sp>
      <p:sp>
        <p:nvSpPr>
          <p:cNvPr id="186547" name="Rectangle 179"/>
          <p:cNvSpPr>
            <a:spLocks noChangeArrowheads="1"/>
          </p:cNvSpPr>
          <p:nvPr/>
        </p:nvSpPr>
        <p:spPr bwMode="auto">
          <a:xfrm>
            <a:off x="624418" y="1268414"/>
            <a:ext cx="7103533" cy="1165225"/>
          </a:xfrm>
          <a:prstGeom prst="rect">
            <a:avLst/>
          </a:prstGeom>
          <a:solidFill>
            <a:srgbClr val="FFFF66">
              <a:alpha val="41960"/>
            </a:srgbClr>
          </a:solidFill>
          <a:ln w="38100" cmpd="dbl" algn="ctr">
            <a:solidFill>
              <a:srgbClr val="CC6600"/>
            </a:solidFill>
            <a:miter lim="800000"/>
            <a:headEnd type="none" w="sm" len="sm"/>
            <a:tailEnd type="none" w="sm" len="sm"/>
          </a:ln>
        </p:spPr>
        <p:txBody>
          <a:bodyPr>
            <a:spAutoFit/>
          </a:bodyPr>
          <a:lstStyle/>
          <a:p>
            <a:pPr marL="174625" indent="-174625">
              <a:spcBef>
                <a:spcPct val="20000"/>
              </a:spcBef>
              <a:buClr>
                <a:srgbClr val="006600"/>
              </a:buClr>
              <a:buFont typeface="Wingdings" charset="2"/>
              <a:buNone/>
            </a:pPr>
            <a:r>
              <a:rPr lang="zh-CN" altLang="en-US" sz="2000" b="1" dirty="0"/>
              <a:t>挤出效应的大小可以通过其公式进行分析</a:t>
            </a:r>
            <a:endParaRPr lang="zh-CN" altLang="en-US" sz="2000" b="1" dirty="0"/>
          </a:p>
          <a:p>
            <a:pPr marL="174625" indent="-174625">
              <a:spcBef>
                <a:spcPct val="20000"/>
              </a:spcBef>
              <a:buClr>
                <a:srgbClr val="006600"/>
              </a:buClr>
              <a:buFont typeface="Wingdings" charset="2"/>
              <a:buChar char="p"/>
            </a:pPr>
            <a:r>
              <a:rPr lang="zh-CN" altLang="en-US" sz="2000" b="1" dirty="0"/>
              <a:t>与三个因素有关：</a:t>
            </a:r>
            <a:r>
              <a:rPr lang="en-US" altLang="zh-CN" sz="2000" b="1" dirty="0"/>
              <a:t>β</a:t>
            </a:r>
            <a:r>
              <a:rPr lang="zh-CN" altLang="en-US" sz="2000" b="1" dirty="0"/>
              <a:t>、</a:t>
            </a:r>
            <a:r>
              <a:rPr lang="en-US" altLang="zh-CN" sz="2000" b="1" dirty="0"/>
              <a:t>d</a:t>
            </a:r>
            <a:r>
              <a:rPr lang="zh-CN" altLang="en-US" sz="2000" b="1" dirty="0"/>
              <a:t>、</a:t>
            </a:r>
            <a:r>
              <a:rPr lang="en-US" altLang="zh-CN" sz="2000" b="1" dirty="0"/>
              <a:t>r</a:t>
            </a:r>
            <a:r>
              <a:rPr lang="zh-CN" altLang="en-US" sz="2000" b="1" dirty="0"/>
              <a:t>。</a:t>
            </a:r>
            <a:endParaRPr lang="zh-CN" altLang="en-US" sz="2000" b="1" dirty="0"/>
          </a:p>
          <a:p>
            <a:pPr marL="174625" indent="-174625">
              <a:spcBef>
                <a:spcPct val="20000"/>
              </a:spcBef>
              <a:buClr>
                <a:srgbClr val="006600"/>
              </a:buClr>
              <a:buFont typeface="Wingdings" charset="2"/>
              <a:buChar char="p"/>
            </a:pPr>
            <a:r>
              <a:rPr lang="en-US" altLang="zh-CN" sz="2000" b="1" dirty="0"/>
              <a:t>r</a:t>
            </a:r>
            <a:r>
              <a:rPr lang="zh-CN" altLang="en-US" sz="2000" b="1" dirty="0"/>
              <a:t>与</a:t>
            </a:r>
            <a:r>
              <a:rPr lang="en-US" altLang="zh-CN" sz="2000" b="1" dirty="0"/>
              <a:t>k</a:t>
            </a:r>
            <a:r>
              <a:rPr lang="zh-CN" altLang="en-US" sz="2000" b="1" dirty="0"/>
              <a:t>、</a:t>
            </a:r>
            <a:r>
              <a:rPr lang="en-US" altLang="zh-CN" sz="2000" b="1" dirty="0"/>
              <a:t>h</a:t>
            </a:r>
            <a:r>
              <a:rPr lang="zh-CN" altLang="en-US" sz="2000" b="1" dirty="0"/>
              <a:t>有关。</a:t>
            </a:r>
            <a:endParaRPr lang="zh-CN" altLang="en-US" sz="2000" b="1" dirty="0"/>
          </a:p>
        </p:txBody>
      </p:sp>
      <p:graphicFrame>
        <p:nvGraphicFramePr>
          <p:cNvPr id="186672" name="Group 304"/>
          <p:cNvGraphicFramePr>
            <a:graphicFrameLocks noGrp="1"/>
          </p:cNvGraphicFramePr>
          <p:nvPr/>
        </p:nvGraphicFramePr>
        <p:xfrm>
          <a:off x="1068917" y="2662555"/>
          <a:ext cx="9633373" cy="3653728"/>
        </p:xfrm>
        <a:graphic>
          <a:graphicData uri="http://schemas.openxmlformats.org/drawingml/2006/table">
            <a:tbl>
              <a:tblPr/>
              <a:tblGrid>
                <a:gridCol w="1090507"/>
                <a:gridCol w="1236133"/>
                <a:gridCol w="1739900"/>
                <a:gridCol w="5566833"/>
              </a:tblGrid>
              <a:tr h="471488">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dirty="0" smtClean="0">
                          <a:ln>
                            <a:noFill/>
                          </a:ln>
                          <a:solidFill>
                            <a:schemeClr val="tx1"/>
                          </a:solidFill>
                          <a:effectLst/>
                          <a:latin typeface="Times New Roman" pitchFamily="18" charset="0"/>
                          <a:ea typeface="宋体" charset="-122"/>
                        </a:rPr>
                        <a:t>因素</a:t>
                      </a:r>
                      <a:endParaRPr kumimoji="1" lang="zh-CN" altLang="en-US"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7A3DD"/>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dirty="0" smtClean="0">
                          <a:ln>
                            <a:noFill/>
                          </a:ln>
                          <a:solidFill>
                            <a:schemeClr val="tx1"/>
                          </a:solidFill>
                          <a:effectLst/>
                          <a:latin typeface="Times New Roman" pitchFamily="18" charset="0"/>
                          <a:ea typeface="宋体" charset="-122"/>
                        </a:rPr>
                        <a:t>利率</a:t>
                      </a:r>
                      <a:endParaRPr kumimoji="1" lang="zh-CN" altLang="en-US"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smtClean="0">
                          <a:ln>
                            <a:noFill/>
                          </a:ln>
                          <a:solidFill>
                            <a:schemeClr val="tx1"/>
                          </a:solidFill>
                          <a:effectLst/>
                          <a:latin typeface="Times New Roman" pitchFamily="18" charset="0"/>
                          <a:ea typeface="宋体" charset="-122"/>
                        </a:rPr>
                        <a:t>挤出效应</a:t>
                      </a:r>
                      <a:endParaRPr kumimoji="1" lang="zh-CN" altLang="en-US" sz="2000" b="1"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smtClean="0">
                          <a:ln>
                            <a:noFill/>
                          </a:ln>
                          <a:solidFill>
                            <a:schemeClr val="tx1"/>
                          </a:solidFill>
                          <a:effectLst/>
                          <a:latin typeface="Times New Roman" pitchFamily="18" charset="0"/>
                          <a:ea typeface="宋体" charset="-122"/>
                        </a:rPr>
                        <a:t>机制</a:t>
                      </a:r>
                      <a:endParaRPr kumimoji="1" lang="zh-CN" altLang="en-US" sz="2000" b="1"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9F7D7"/>
                    </a:solidFill>
                  </a:tcPr>
                </a:tc>
              </a:tr>
              <a:tr h="793750">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defRPr/>
                      </a:pPr>
                      <a:r>
                        <a:rPr lang="el-GR" altLang="zh-CN" sz="2000" b="1" dirty="0" smtClean="0"/>
                        <a:t>β</a:t>
                      </a:r>
                      <a:r>
                        <a:rPr lang="en-US" altLang="zh-CN" sz="2000" b="1" dirty="0" smtClean="0"/>
                        <a:t> </a:t>
                      </a:r>
                      <a:r>
                        <a:rPr kumimoji="1" lang="en-US" altLang="zh-CN" sz="2000" b="1" i="0" u="none" strike="noStrike" cap="none" normalizeH="0" baseline="0" dirty="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dirty="0" smtClean="0">
                        <a:ln>
                          <a:noFill/>
                        </a:ln>
                        <a:solidFill>
                          <a:schemeClr val="tx1"/>
                        </a:solidFill>
                        <a:effectLst/>
                        <a:latin typeface="Times New Roman" pitchFamily="18" charset="0"/>
                        <a:ea typeface="宋体" charset="-122"/>
                      </a:endParaRPr>
                    </a:p>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endParaRPr kumimoji="1" lang="en-US" altLang="zh-CN"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7A3DD"/>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dirty="0" smtClean="0">
                          <a:ln>
                            <a:noFill/>
                          </a:ln>
                          <a:solidFill>
                            <a:schemeClr val="tx1"/>
                          </a:solidFill>
                          <a:effectLst/>
                          <a:latin typeface="Times New Roman" pitchFamily="18" charset="0"/>
                          <a:ea typeface="宋体" charset="-122"/>
                        </a:rPr>
                        <a:t>＋</a:t>
                      </a:r>
                      <a:endParaRPr kumimoji="1" lang="zh-CN" altLang="en-US"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smtClean="0">
                          <a:ln>
                            <a:noFill/>
                          </a:ln>
                          <a:solidFill>
                            <a:schemeClr val="tx1"/>
                          </a:solidFill>
                          <a:effectLst/>
                          <a:latin typeface="Times New Roman" pitchFamily="18" charset="0"/>
                          <a:ea typeface="宋体" charset="-122"/>
                        </a:rPr>
                        <a:t>＋</a:t>
                      </a:r>
                      <a:endParaRPr kumimoji="1" lang="zh-CN" altLang="en-US" sz="20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endParaRPr kumimoji="1" lang="en-US" altLang="zh-CN" sz="2000" b="1"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6600"/>
                    </a:solidFill>
                  </a:tcPr>
                </a:tc>
                <a:tc>
                  <a:txBody>
                    <a:bodyPr/>
                    <a:lstStyle/>
                    <a:p>
                      <a:pPr marL="0" marR="0" lvl="0" indent="0" algn="l"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dirty="0" smtClean="0">
                          <a:ln>
                            <a:noFill/>
                          </a:ln>
                          <a:solidFill>
                            <a:schemeClr val="tx1"/>
                          </a:solidFill>
                          <a:effectLst/>
                          <a:latin typeface="Times New Roman" pitchFamily="18" charset="0"/>
                          <a:ea typeface="宋体" charset="-122"/>
                        </a:rPr>
                        <a:t>影响到乘数。乘数越大，利率提高多，投资减少导致民间投资少。</a:t>
                      </a:r>
                      <a:endParaRPr kumimoji="1" lang="zh-CN" altLang="en-US"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6600"/>
                    </a:solidFill>
                  </a:tcPr>
                </a:tc>
              </a:tr>
              <a:tr h="730250">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en-US" altLang="zh-CN" sz="2000" b="1" i="0" u="none" strike="noStrike" cap="none" normalizeH="0" baseline="0" dirty="0" smtClean="0">
                          <a:ln>
                            <a:noFill/>
                          </a:ln>
                          <a:solidFill>
                            <a:schemeClr val="tx1"/>
                          </a:solidFill>
                          <a:effectLst/>
                          <a:latin typeface="Times New Roman" pitchFamily="18" charset="0"/>
                          <a:ea typeface="宋体" charset="-122"/>
                        </a:rPr>
                        <a:t>K</a:t>
                      </a:r>
                      <a:r>
                        <a:rPr kumimoji="1" lang="en-US" altLang="zh-CN" sz="2000" b="1" i="0" u="none" strike="noStrike" cap="none" normalizeH="0" baseline="0" dirty="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sm" len="sm"/>
                      <a:tailEnd type="none" w="sm" len="sm"/>
                    </a:lnB>
                    <a:lnTlToBr>
                      <a:noFill/>
                    </a:lnTlToBr>
                    <a:lnBlToTr>
                      <a:noFill/>
                    </a:lnBlToTr>
                    <a:solidFill>
                      <a:srgbClr val="C7A3DD"/>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dirty="0" smtClean="0">
                          <a:ln>
                            <a:noFill/>
                          </a:ln>
                          <a:solidFill>
                            <a:schemeClr val="tx1"/>
                          </a:solidFill>
                          <a:effectLst/>
                          <a:latin typeface="Times New Roman" pitchFamily="18" charset="0"/>
                          <a:ea typeface="宋体" charset="-122"/>
                        </a:rPr>
                        <a:t>＋</a:t>
                      </a:r>
                      <a:endParaRPr kumimoji="1" lang="zh-CN" altLang="en-US"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dirty="0" smtClean="0">
                          <a:ln>
                            <a:noFill/>
                          </a:ln>
                          <a:solidFill>
                            <a:schemeClr val="tx1"/>
                          </a:solidFill>
                          <a:effectLst/>
                          <a:latin typeface="Times New Roman" pitchFamily="18" charset="0"/>
                          <a:ea typeface="宋体" charset="-122"/>
                        </a:rPr>
                        <a:t>＋</a:t>
                      </a:r>
                      <a:endParaRPr kumimoji="1" lang="zh-CN" altLang="en-US"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smtClean="0">
                          <a:ln>
                            <a:noFill/>
                          </a:ln>
                          <a:solidFill>
                            <a:schemeClr val="tx1"/>
                          </a:solidFill>
                          <a:effectLst/>
                          <a:latin typeface="Times New Roman" pitchFamily="18" charset="0"/>
                          <a:ea typeface="宋体" charset="-122"/>
                        </a:rPr>
                        <a:t>货币需求对产出的敏感程度。交易需求多，投机需求少，利率大。</a:t>
                      </a:r>
                      <a:endParaRPr kumimoji="1" lang="zh-CN" altLang="en-US" sz="2000" b="1"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sm" len="sm"/>
                      <a:tailEnd type="none" w="sm" len="sm"/>
                    </a:lnB>
                    <a:lnTlToBr>
                      <a:noFill/>
                    </a:lnTlToBr>
                    <a:lnBlToTr>
                      <a:noFill/>
                    </a:lnBlToTr>
                    <a:solidFill>
                      <a:srgbClr val="F9F7D7"/>
                    </a:solidFill>
                  </a:tcPr>
                </a:tc>
              </a:tr>
              <a:tr h="730250">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defRPr/>
                      </a:pPr>
                      <a:r>
                        <a:rPr kumimoji="1" lang="en-US" altLang="zh-CN" sz="2000" b="1" i="0" u="none" strike="noStrike" cap="none" normalizeH="0" baseline="0" dirty="0" smtClean="0">
                          <a:ln>
                            <a:noFill/>
                          </a:ln>
                          <a:solidFill>
                            <a:srgbClr val="FF0000"/>
                          </a:solidFill>
                          <a:effectLst/>
                          <a:latin typeface="Times New Roman" pitchFamily="18" charset="0"/>
                          <a:ea typeface="宋体" charset="-122"/>
                        </a:rPr>
                        <a:t>  h </a:t>
                      </a:r>
                      <a:r>
                        <a:rPr kumimoji="1" lang="en-US" altLang="zh-CN" sz="2000" b="1" i="0" u="none" strike="noStrike" cap="none" normalizeH="0" baseline="0" dirty="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dirty="0" smtClean="0">
                        <a:ln>
                          <a:noFill/>
                        </a:ln>
                        <a:solidFill>
                          <a:schemeClr val="tx1"/>
                        </a:solidFill>
                        <a:effectLst/>
                        <a:latin typeface="Times New Roman" pitchFamily="18" charset="0"/>
                        <a:ea typeface="宋体" charset="-122"/>
                      </a:endParaRPr>
                    </a:p>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endParaRPr kumimoji="1" lang="en-US" altLang="zh-CN" sz="2000" b="1" i="0" u="none" strike="noStrike" cap="none" normalizeH="0" baseline="0" dirty="0" smtClean="0">
                        <a:ln>
                          <a:noFill/>
                        </a:ln>
                        <a:solidFill>
                          <a:srgbClr val="FF0000"/>
                        </a:solidFill>
                        <a:effectLst/>
                        <a:latin typeface="Times New Roman" pitchFamily="18" charset="0"/>
                        <a:ea typeface="宋体" charset="-122"/>
                      </a:endParaRP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C7A3DD"/>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dirty="0" smtClean="0">
                          <a:ln>
                            <a:noFill/>
                          </a:ln>
                          <a:solidFill>
                            <a:schemeClr val="tx1"/>
                          </a:solidFill>
                          <a:effectLst/>
                          <a:latin typeface="Times New Roman" pitchFamily="18" charset="0"/>
                          <a:ea typeface="宋体" charset="-122"/>
                        </a:rPr>
                        <a:t>＋</a:t>
                      </a:r>
                      <a:endParaRPr kumimoji="1" lang="zh-CN" altLang="en-US"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dirty="0" smtClean="0">
                          <a:ln>
                            <a:noFill/>
                          </a:ln>
                          <a:solidFill>
                            <a:schemeClr val="tx1"/>
                          </a:solidFill>
                          <a:effectLst/>
                          <a:latin typeface="Times New Roman" pitchFamily="18" charset="0"/>
                          <a:ea typeface="宋体" charset="-122"/>
                        </a:rPr>
                        <a:t>＋</a:t>
                      </a:r>
                      <a:endParaRPr kumimoji="1" lang="zh-CN" altLang="en-US"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smtClean="0">
                          <a:ln>
                            <a:noFill/>
                          </a:ln>
                          <a:solidFill>
                            <a:schemeClr val="tx1"/>
                          </a:solidFill>
                          <a:effectLst/>
                          <a:latin typeface="Times New Roman" pitchFamily="18" charset="0"/>
                          <a:ea typeface="宋体" charset="-122"/>
                        </a:rPr>
                        <a:t>货币需求对利率的敏感程度。越小越敏感，利率变动越大。</a:t>
                      </a:r>
                      <a:endParaRPr kumimoji="1" lang="zh-CN" altLang="en-US" sz="2000" b="1"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solidFill>
                      <a:srgbClr val="F9F7D7"/>
                    </a:solidFill>
                  </a:tcPr>
                </a:tc>
              </a:tr>
              <a:tr h="730250">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defRPr/>
                      </a:pPr>
                      <a:r>
                        <a:rPr kumimoji="1" lang="en-US" altLang="zh-CN" sz="2000" b="1" i="0" u="none" strike="noStrike" cap="none" normalizeH="0" baseline="0" dirty="0" smtClean="0">
                          <a:ln>
                            <a:noFill/>
                          </a:ln>
                          <a:solidFill>
                            <a:srgbClr val="FF0000"/>
                          </a:solidFill>
                          <a:effectLst/>
                          <a:latin typeface="Times New Roman" pitchFamily="18" charset="0"/>
                          <a:ea typeface="宋体" charset="-122"/>
                        </a:rPr>
                        <a:t>d </a:t>
                      </a:r>
                      <a:r>
                        <a:rPr kumimoji="1" lang="en-US" altLang="zh-CN" sz="2000" b="1" i="0" u="none" strike="noStrike" cap="none" normalizeH="0" baseline="0" dirty="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dirty="0" smtClean="0">
                        <a:ln>
                          <a:noFill/>
                        </a:ln>
                        <a:solidFill>
                          <a:srgbClr val="FF0000"/>
                        </a:solidFill>
                        <a:effectLst/>
                        <a:latin typeface="Times New Roman" pitchFamily="18" charset="0"/>
                        <a:ea typeface="宋体" charset="-122"/>
                      </a:endParaRPr>
                    </a:p>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endParaRPr kumimoji="1" lang="en-US" altLang="zh-CN" sz="2000" b="1" i="0" u="none" strike="noStrike" cap="none" normalizeH="0" baseline="0" dirty="0" smtClean="0">
                        <a:ln>
                          <a:noFill/>
                        </a:ln>
                        <a:solidFill>
                          <a:srgbClr val="FF0000"/>
                        </a:solidFill>
                        <a:effectLst/>
                        <a:latin typeface="Times New Roman" pitchFamily="18" charset="0"/>
                        <a:ea typeface="宋体" charset="-122"/>
                      </a:endParaRP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7A3DD"/>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defRPr/>
                      </a:pPr>
                      <a:r>
                        <a:rPr kumimoji="1" lang="zh-CN" altLang="en-US" sz="2000" b="1" i="0" u="none" strike="noStrike" cap="none" normalizeH="0" baseline="0" dirty="0" smtClean="0">
                          <a:ln>
                            <a:noFill/>
                          </a:ln>
                          <a:solidFill>
                            <a:schemeClr val="tx1"/>
                          </a:solidFill>
                          <a:effectLst/>
                          <a:latin typeface="Times New Roman" pitchFamily="18" charset="0"/>
                          <a:ea typeface="宋体" charset="-122"/>
                        </a:rPr>
                        <a:t>＋</a:t>
                      </a:r>
                      <a:endParaRPr kumimoji="1" lang="zh-CN" altLang="en-US" sz="2000" b="1" i="0" u="none" strike="noStrike" cap="none" normalizeH="0" baseline="0" dirty="0" smtClean="0">
                        <a:ln>
                          <a:noFill/>
                        </a:ln>
                        <a:solidFill>
                          <a:schemeClr val="tx1"/>
                        </a:solidFill>
                        <a:effectLst/>
                        <a:latin typeface="Times New Roman" pitchFamily="18" charset="0"/>
                        <a:ea typeface="宋体" charset="-122"/>
                      </a:endParaRPr>
                    </a:p>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endParaRPr kumimoji="1" lang="zh-CN" altLang="zh-CN" sz="2000" b="1" i="0" u="none" strike="noStrike" cap="none" normalizeH="0" baseline="0" dirty="0" smtClean="0">
                        <a:ln>
                          <a:noFill/>
                        </a:ln>
                        <a:solidFill>
                          <a:srgbClr val="FF0000"/>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smtClean="0">
                          <a:ln>
                            <a:noFill/>
                          </a:ln>
                          <a:solidFill>
                            <a:schemeClr val="tx1"/>
                          </a:solidFill>
                          <a:effectLst/>
                          <a:latin typeface="Times New Roman" pitchFamily="18" charset="0"/>
                          <a:ea typeface="宋体" charset="-122"/>
                        </a:rPr>
                        <a:t>＋</a:t>
                      </a:r>
                      <a:endParaRPr kumimoji="1" lang="zh-CN" altLang="en-US" sz="2000" b="1"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med" len="med"/>
                      <a:tailEnd type="none" w="med" len="med"/>
                    </a:lnB>
                    <a:lnTlToBr>
                      <a:noFill/>
                    </a:lnTlToBr>
                    <a:lnBlToTr>
                      <a:noFill/>
                    </a:lnBlToTr>
                    <a:solidFill>
                      <a:srgbClr val="CC6600"/>
                    </a:solidFill>
                  </a:tcPr>
                </a:tc>
                <a:tc>
                  <a:txBody>
                    <a:bodyPr/>
                    <a:lstStyle/>
                    <a:p>
                      <a:pPr marL="0" marR="0" lvl="0" indent="0" algn="l"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dirty="0" smtClean="0">
                          <a:ln>
                            <a:noFill/>
                          </a:ln>
                          <a:solidFill>
                            <a:schemeClr val="tx1"/>
                          </a:solidFill>
                          <a:effectLst/>
                          <a:latin typeface="Times New Roman" pitchFamily="18" charset="0"/>
                          <a:ea typeface="宋体" charset="-122"/>
                        </a:rPr>
                        <a:t>投资需求对利率的敏感程度。直接影响到投资。</a:t>
                      </a:r>
                      <a:endParaRPr kumimoji="1" lang="zh-CN" altLang="en-US"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med" len="med"/>
                      <a:tailEnd type="none" w="med" len="med"/>
                    </a:lnB>
                    <a:lnTlToBr>
                      <a:noFill/>
                    </a:lnTlToBr>
                    <a:lnBlToTr>
                      <a:noFill/>
                    </a:lnBlToTr>
                    <a:solidFill>
                      <a:srgbClr val="CC6600"/>
                    </a:solidFill>
                  </a:tcPr>
                </a:tc>
              </a:tr>
            </a:tbl>
          </a:graphicData>
        </a:graphic>
      </p:graphicFrame>
      <p:sp>
        <p:nvSpPr>
          <p:cNvPr id="186601" name="Line 233"/>
          <p:cNvSpPr>
            <a:spLocks noChangeShapeType="1"/>
          </p:cNvSpPr>
          <p:nvPr/>
        </p:nvSpPr>
        <p:spPr bwMode="auto">
          <a:xfrm>
            <a:off x="239185" y="6453188"/>
            <a:ext cx="3263900" cy="0"/>
          </a:xfrm>
          <a:prstGeom prst="line">
            <a:avLst/>
          </a:prstGeom>
          <a:noFill/>
          <a:ln w="76200" cmpd="tri">
            <a:solidFill>
              <a:schemeClr val="tx2"/>
            </a:solidFill>
            <a:miter lim="800000"/>
          </a:ln>
        </p:spPr>
        <p:txBody>
          <a:bodyPr wrap="none"/>
          <a:lstStyle/>
          <a:p>
            <a:endParaRPr lang="zh-CN" altLang="en-US"/>
          </a:p>
        </p:txBody>
      </p:sp>
      <p:graphicFrame>
        <p:nvGraphicFramePr>
          <p:cNvPr id="2050" name="Object 43"/>
          <p:cNvGraphicFramePr>
            <a:graphicFrameLocks noChangeAspect="1"/>
          </p:cNvGraphicFramePr>
          <p:nvPr/>
        </p:nvGraphicFramePr>
        <p:xfrm>
          <a:off x="8001000" y="1214438"/>
          <a:ext cx="3524251" cy="1143000"/>
        </p:xfrm>
        <a:graphic>
          <a:graphicData uri="http://schemas.openxmlformats.org/presentationml/2006/ole">
            <mc:AlternateContent xmlns:mc="http://schemas.openxmlformats.org/markup-compatibility/2006">
              <mc:Choice xmlns:v="urn:schemas-microsoft-com:vml" Requires="v">
                <p:oleObj spid="_x0000_s2049" name="Equation" r:id="rId1" imgW="0" imgH="0" progId="Equation.DSMT4">
                  <p:embed/>
                </p:oleObj>
              </mc:Choice>
              <mc:Fallback>
                <p:oleObj name="Equation" r:id="rId1" imgW="0" imgH="0" progId="Equation.DSMT4">
                  <p:embed/>
                  <p:pic>
                    <p:nvPicPr>
                      <p:cNvPr id="0" name="Object 43"/>
                      <p:cNvPicPr>
                        <a:picLocks noChangeAspect="1"/>
                      </p:cNvPicPr>
                      <p:nvPr/>
                    </p:nvPicPr>
                    <p:blipFill>
                      <a:blip r:embed="rId2"/>
                      <a:stretch>
                        <a:fillRect/>
                      </a:stretch>
                    </p:blipFill>
                    <p:spPr>
                      <a:xfrm>
                        <a:off x="8001000" y="1214438"/>
                        <a:ext cx="3524251" cy="1143000"/>
                      </a:xfrm>
                      <a:prstGeom prst="rect">
                        <a:avLst/>
                      </a:prstGeom>
                      <a:solidFill>
                        <a:srgbClr val="FFFF99"/>
                      </a:solidFill>
                      <a:ln w="12700">
                        <a:noFill/>
                      </a:ln>
                    </p:spPr>
                  </p:pic>
                </p:oleObj>
              </mc:Fallback>
            </mc:AlternateContent>
          </a:graphicData>
        </a:graphic>
      </p:graphicFrame>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737137" y="4131259"/>
              <a:ext cx="176439" cy="1086307"/>
            </p14:xfrm>
          </p:contentPart>
        </mc:Choice>
        <mc:Fallback xmlns="">
          <p:pic>
            <p:nvPicPr>
              <p:cNvPr id="2" name="墨迹 1"/>
            </p:nvPicPr>
            <p:blipFill>
              <a:blip r:embed="rId4"/>
            </p:blipFill>
            <p:spPr>
              <a:xfrm>
                <a:off x="737137" y="4131259"/>
                <a:ext cx="176439" cy="1086307"/>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389573" y="4142232"/>
              <a:ext cx="129800" cy="170078"/>
            </p14:xfrm>
          </p:contentPart>
        </mc:Choice>
        <mc:Fallback xmlns="">
          <p:pic>
            <p:nvPicPr>
              <p:cNvPr id="3" name="墨迹 2"/>
            </p:nvPicPr>
            <p:blipFill>
              <a:blip r:embed="rId6"/>
            </p:blipFill>
            <p:spPr>
              <a:xfrm>
                <a:off x="389573" y="4142232"/>
                <a:ext cx="129800" cy="170078"/>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10668514" y="1687068"/>
              <a:ext cx="3601" cy="2743"/>
            </p14:xfrm>
          </p:contentPart>
        </mc:Choice>
        <mc:Fallback xmlns="">
          <p:pic>
            <p:nvPicPr>
              <p:cNvPr id="4" name="墨迹 3"/>
            </p:nvPicPr>
            <p:blipFill>
              <a:blip r:embed="rId8"/>
            </p:blipFill>
            <p:spPr>
              <a:xfrm>
                <a:off x="10668514" y="1687068"/>
                <a:ext cx="3601" cy="2743"/>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11314087" y="1706270"/>
              <a:ext cx="13717" cy="5486"/>
            </p14:xfrm>
          </p:contentPart>
        </mc:Choice>
        <mc:Fallback xmlns="">
          <p:pic>
            <p:nvPicPr>
              <p:cNvPr id="5" name="墨迹 4"/>
            </p:nvPicPr>
            <p:blipFill>
              <a:blip r:embed="rId10"/>
            </p:blipFill>
            <p:spPr>
              <a:xfrm>
                <a:off x="11314087" y="1706270"/>
                <a:ext cx="13717" cy="5486"/>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墨迹 5"/>
              <p14:cNvContentPartPr/>
              <p14:nvPr/>
            </p14:nvContentPartPr>
            <p14:xfrm>
              <a:off x="11189774" y="2293315"/>
              <a:ext cx="20062" cy="2743"/>
            </p14:xfrm>
          </p:contentPart>
        </mc:Choice>
        <mc:Fallback xmlns="">
          <p:pic>
            <p:nvPicPr>
              <p:cNvPr id="6" name="墨迹 5"/>
            </p:nvPicPr>
            <p:blipFill>
              <a:blip r:embed="rId12"/>
            </p:blipFill>
            <p:spPr>
              <a:xfrm>
                <a:off x="11189774" y="2293315"/>
                <a:ext cx="20062" cy="2743"/>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547"/>
                                        </p:tgtEl>
                                        <p:attrNameLst>
                                          <p:attrName>style.visibility</p:attrName>
                                        </p:attrNameLst>
                                      </p:cBhvr>
                                      <p:to>
                                        <p:strVal val="visible"/>
                                      </p:to>
                                    </p:set>
                                    <p:animEffect transition="in" filter="blinds(horizontal)">
                                      <p:cBhvr>
                                        <p:cTn id="7" dur="500"/>
                                        <p:tgtEl>
                                          <p:spTgt spid="1865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6672"/>
                                        </p:tgtEl>
                                        <p:attrNameLst>
                                          <p:attrName>style.visibility</p:attrName>
                                        </p:attrNameLst>
                                      </p:cBhvr>
                                      <p:to>
                                        <p:strVal val="visible"/>
                                      </p:to>
                                    </p:set>
                                    <p:animEffect transition="in" filter="blinds(horizontal)">
                                      <p:cBhvr>
                                        <p:cTn id="12" dur="500"/>
                                        <p:tgtEl>
                                          <p:spTgt spid="18667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6601"/>
                                        </p:tgtEl>
                                        <p:attrNameLst>
                                          <p:attrName>style.visibility</p:attrName>
                                        </p:attrNameLst>
                                      </p:cBhvr>
                                      <p:to>
                                        <p:strVal val="visible"/>
                                      </p:to>
                                    </p:set>
                                    <p:animEffect transition="in" filter="dissolve">
                                      <p:cBhvr>
                                        <p:cTn id="17" dur="500"/>
                                        <p:tgtEl>
                                          <p:spTgt spid="186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547" grpId="0" animBg="1" autoUpdateAnimBg="0"/>
      <p:bldP spid="18660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2233"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标题 3"/>
          <p:cNvSpPr txBox="1"/>
          <p:nvPr/>
        </p:nvSpPr>
        <p:spPr>
          <a:xfrm>
            <a:off x="1544320" y="375582"/>
            <a:ext cx="10515600" cy="9787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sym typeface="+mn-ea"/>
              </a:rPr>
              <a:t>财政政策和货币政策的协调</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sp>
        <p:nvSpPr>
          <p:cNvPr id="2" name="文本框 1"/>
          <p:cNvSpPr txBox="1"/>
          <p:nvPr/>
        </p:nvSpPr>
        <p:spPr>
          <a:xfrm>
            <a:off x="3720790" y="1532090"/>
            <a:ext cx="4505092"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财政政策与货币政策的组合效应</a:t>
            </a:r>
            <a:endParaRPr lang="zh-CN" altLang="en-US" sz="2400" dirty="0">
              <a:latin typeface="微软雅黑" pitchFamily="34" charset="-122"/>
              <a:ea typeface="微软雅黑" pitchFamily="34" charset="-122"/>
            </a:endParaRPr>
          </a:p>
        </p:txBody>
      </p:sp>
      <p:graphicFrame>
        <p:nvGraphicFramePr>
          <p:cNvPr id="7" name="表格 6"/>
          <p:cNvGraphicFramePr>
            <a:graphicFrameLocks noGrp="1"/>
          </p:cNvGraphicFramePr>
          <p:nvPr/>
        </p:nvGraphicFramePr>
        <p:xfrm>
          <a:off x="2065454" y="2247384"/>
          <a:ext cx="8127999" cy="2412000"/>
        </p:xfrm>
        <a:graphic>
          <a:graphicData uri="http://schemas.openxmlformats.org/drawingml/2006/table">
            <a:tbl>
              <a:tblPr firstRow="1" bandRow="1">
                <a:tableStyleId>{EB344D84-9AFB-497E-A393-DC336BA19D2E}</a:tableStyleId>
              </a:tblPr>
              <a:tblGrid>
                <a:gridCol w="4636429"/>
                <a:gridCol w="1483112"/>
                <a:gridCol w="2008458"/>
              </a:tblGrid>
              <a:tr h="482400">
                <a:tc>
                  <a:txBody>
                    <a:bodyPr/>
                    <a:lstStyle/>
                    <a:p>
                      <a:pPr algn="ctr"/>
                      <a:r>
                        <a:rPr lang="zh-CN" altLang="en-US" sz="2000" dirty="0"/>
                        <a:t>政策配合</a:t>
                      </a:r>
                      <a:endParaRPr lang="zh-CN" altLang="en-US" sz="2000" dirty="0"/>
                    </a:p>
                  </a:txBody>
                  <a:tcPr/>
                </a:tc>
                <a:tc>
                  <a:txBody>
                    <a:bodyPr/>
                    <a:lstStyle/>
                    <a:p>
                      <a:pPr algn="ctr"/>
                      <a:r>
                        <a:rPr lang="zh-CN" altLang="en-US" sz="2000" dirty="0"/>
                        <a:t>收入</a:t>
                      </a:r>
                      <a:endParaRPr lang="zh-CN" altLang="en-US" sz="2000" dirty="0"/>
                    </a:p>
                  </a:txBody>
                  <a:tcPr/>
                </a:tc>
                <a:tc>
                  <a:txBody>
                    <a:bodyPr/>
                    <a:lstStyle/>
                    <a:p>
                      <a:pPr algn="ctr"/>
                      <a:r>
                        <a:rPr lang="zh-CN" altLang="en-US" sz="2000" dirty="0"/>
                        <a:t>利率</a:t>
                      </a:r>
                      <a:endParaRPr lang="zh-CN" altLang="en-US" sz="2000" dirty="0"/>
                    </a:p>
                  </a:txBody>
                  <a:tcPr/>
                </a:tc>
              </a:tr>
              <a:tr h="482400">
                <a:tc>
                  <a:txBody>
                    <a:bodyPr/>
                    <a:lstStyle/>
                    <a:p>
                      <a:pPr algn="ctr"/>
                      <a:r>
                        <a:rPr lang="zh-CN" altLang="en-US" sz="2000" dirty="0"/>
                        <a:t>扩张性的财政政策与紧缩性的财政政策</a:t>
                      </a:r>
                      <a:endParaRPr lang="zh-CN" altLang="en-US" sz="2000" dirty="0"/>
                    </a:p>
                  </a:txBody>
                  <a:tcPr/>
                </a:tc>
                <a:tc>
                  <a:txBody>
                    <a:bodyPr/>
                    <a:lstStyle/>
                    <a:p>
                      <a:pPr algn="ctr"/>
                      <a:r>
                        <a:rPr lang="zh-CN" altLang="en-US" sz="2000" dirty="0"/>
                        <a:t>不确定</a:t>
                      </a:r>
                      <a:endParaRPr lang="zh-CN" altLang="en-US" sz="2000" dirty="0"/>
                    </a:p>
                  </a:txBody>
                  <a:tcPr/>
                </a:tc>
                <a:tc>
                  <a:txBody>
                    <a:bodyPr/>
                    <a:lstStyle/>
                    <a:p>
                      <a:pPr algn="ctr"/>
                      <a:r>
                        <a:rPr lang="zh-CN" altLang="en-US" sz="2000" dirty="0"/>
                        <a:t>上升</a:t>
                      </a:r>
                      <a:endParaRPr lang="zh-CN" altLang="en-US" sz="2000" dirty="0"/>
                    </a:p>
                  </a:txBody>
                  <a:tcPr/>
                </a:tc>
              </a:tr>
              <a:tr h="4824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t>扩张性的财政政策与扩张性的财政政策</a:t>
                      </a:r>
                      <a:endParaRPr lang="zh-CN" altLang="en-US" sz="2000" dirty="0"/>
                    </a:p>
                  </a:txBody>
                  <a:tcPr/>
                </a:tc>
                <a:tc>
                  <a:txBody>
                    <a:bodyPr/>
                    <a:lstStyle/>
                    <a:p>
                      <a:pPr algn="ctr"/>
                      <a:r>
                        <a:rPr lang="zh-CN" altLang="en-US" sz="2000" dirty="0"/>
                        <a:t>增加</a:t>
                      </a:r>
                      <a:endParaRPr lang="zh-CN" altLang="en-US" sz="2000" dirty="0"/>
                    </a:p>
                  </a:txBody>
                  <a:tcPr/>
                </a:tc>
                <a:tc>
                  <a:txBody>
                    <a:bodyPr/>
                    <a:lstStyle/>
                    <a:p>
                      <a:pPr algn="ctr"/>
                      <a:r>
                        <a:rPr lang="zh-CN" altLang="en-US" sz="2000" dirty="0"/>
                        <a:t>不确定</a:t>
                      </a:r>
                      <a:endParaRPr lang="zh-CN" altLang="en-US" sz="2000" dirty="0"/>
                    </a:p>
                  </a:txBody>
                  <a:tcPr/>
                </a:tc>
              </a:tr>
              <a:tr h="4824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t>紧缩性的财政政策与紧缩性的财政政策</a:t>
                      </a:r>
                      <a:endParaRPr lang="zh-CN" altLang="en-US" sz="2000" dirty="0"/>
                    </a:p>
                  </a:txBody>
                  <a:tcPr/>
                </a:tc>
                <a:tc>
                  <a:txBody>
                    <a:bodyPr/>
                    <a:lstStyle/>
                    <a:p>
                      <a:pPr algn="ctr"/>
                      <a:r>
                        <a:rPr lang="zh-CN" altLang="en-US" sz="2000" dirty="0"/>
                        <a:t>减少</a:t>
                      </a:r>
                      <a:endParaRPr lang="zh-CN" altLang="en-US" sz="2000" dirty="0"/>
                    </a:p>
                  </a:txBody>
                  <a:tcPr/>
                </a:tc>
                <a:tc>
                  <a:txBody>
                    <a:bodyPr/>
                    <a:lstStyle/>
                    <a:p>
                      <a:pPr algn="ctr"/>
                      <a:r>
                        <a:rPr lang="zh-CN" altLang="en-US" sz="2000" dirty="0"/>
                        <a:t>不确定</a:t>
                      </a:r>
                      <a:endParaRPr lang="zh-CN" altLang="en-US" sz="2000" dirty="0"/>
                    </a:p>
                  </a:txBody>
                  <a:tcPr/>
                </a:tc>
              </a:tr>
              <a:tr h="4824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t>紧缩性的财政政策与扩张性的财政政策</a:t>
                      </a:r>
                      <a:endParaRPr lang="zh-CN" altLang="en-US" sz="2000" dirty="0"/>
                    </a:p>
                  </a:txBody>
                  <a:tcPr/>
                </a:tc>
                <a:tc>
                  <a:txBody>
                    <a:bodyPr/>
                    <a:lstStyle/>
                    <a:p>
                      <a:pPr algn="ctr"/>
                      <a:r>
                        <a:rPr lang="zh-CN" altLang="en-US" sz="2000" dirty="0"/>
                        <a:t>不确定</a:t>
                      </a:r>
                      <a:endParaRPr lang="zh-CN" altLang="en-US" sz="2000" dirty="0"/>
                    </a:p>
                  </a:txBody>
                  <a:tcPr/>
                </a:tc>
                <a:tc>
                  <a:txBody>
                    <a:bodyPr/>
                    <a:lstStyle/>
                    <a:p>
                      <a:pPr algn="ctr"/>
                      <a:r>
                        <a:rPr lang="zh-CN" altLang="en-US" sz="2000" dirty="0"/>
                        <a:t>下降</a:t>
                      </a:r>
                      <a:endParaRPr lang="zh-CN" altLang="en-US" sz="2000"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等线"/>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等线"/>
              <a:cs typeface="+mn-cs"/>
            </a:endParaRPr>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412138"/>
            <a:ext cx="10515600" cy="7571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400" b="1" i="0" u="none" strike="noStrike" kern="1200" cap="none" spc="0" normalizeH="0" baseline="0" noProof="0" dirty="0" smtClean="0">
                <a:ln>
                  <a:noFill/>
                </a:ln>
                <a:solidFill>
                  <a:srgbClr val="FF0000"/>
                </a:solidFill>
                <a:effectLst>
                  <a:outerShdw blurRad="38100" dist="38100" dir="2700000" algn="tl">
                    <a:srgbClr val="000000">
                      <a:alpha val="11000"/>
                    </a:srgbClr>
                  </a:outerShdw>
                </a:effectLst>
                <a:uLnTx/>
                <a:uFillTx/>
                <a:latin typeface="微软雅黑" pitchFamily="34" charset="-122"/>
                <a:ea typeface="微软雅黑" pitchFamily="34" charset="-122"/>
                <a:sym typeface="+mn-ea"/>
              </a:rPr>
              <a:t>练习</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7" name="Rectangle 14"/>
          <p:cNvSpPr txBox="1">
            <a:spLocks noChangeArrowheads="1"/>
          </p:cNvSpPr>
          <p:nvPr/>
        </p:nvSpPr>
        <p:spPr>
          <a:xfrm>
            <a:off x="468313" y="1196975"/>
            <a:ext cx="10093007" cy="2620645"/>
          </a:xfrm>
          <a:prstGeom prst="rect">
            <a:avLst/>
          </a:prstGeom>
          <a:solidFill>
            <a:schemeClr val="accent6">
              <a:lumMod val="20000"/>
              <a:lumOff val="80000"/>
              <a:alpha val="64000"/>
            </a:schemeClr>
          </a:solidFill>
          <a:ln w="12700" cmpd="sng">
            <a:solidFill>
              <a:schemeClr val="tx2"/>
            </a:solidFill>
          </a:ln>
        </p:spPr>
        <p:txBody>
          <a:bodyPr vert="horz" lIns="91440" tIns="45720" rIns="91440" bIns="45720" rtlCol="0">
            <a:normAutofit lnSpcReduction="10000"/>
          </a:bodyPr>
          <a:lstStyle/>
          <a:p>
            <a:pPr marL="0" marR="0" lvl="0" indent="0" defTabSz="914400" rtl="0" eaLnBrk="1" fontAlgn="auto" latinLnBrk="0" hangingPunct="1">
              <a:lnSpc>
                <a:spcPct val="90000"/>
              </a:lnSpc>
              <a:spcBef>
                <a:spcPts val="1000"/>
              </a:spcBef>
              <a:spcAft>
                <a:spcPts val="0"/>
              </a:spcAft>
              <a:buClrTx/>
              <a:buSzTx/>
              <a:buFont typeface="Arial" charset="0"/>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某宏观经济模型</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单位：亿元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defTabSz="914400" rtl="0" eaLnBrk="1" fontAlgn="auto" latinLnBrk="0" hangingPunct="1">
              <a:lnSpc>
                <a:spcPct val="90000"/>
              </a:lnSpc>
              <a:spcBef>
                <a:spcPts val="1000"/>
              </a:spcBef>
              <a:spcAft>
                <a:spcPts val="0"/>
              </a:spcAft>
              <a:buClrTx/>
              <a:buSzTx/>
              <a:buFont typeface="Arial" charset="0"/>
              <a:buNone/>
              <a:defRPr/>
            </a:pPr>
            <a:r>
              <a:rPr lang="en-US" altLang="zh-CN" sz="2400" dirty="0" smtClean="0"/>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200 + 0.8y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i</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300 - 5r      L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0.2y - 5r     m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300</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174625" indent="-174625">
              <a:lnSpc>
                <a:spcPct val="110000"/>
              </a:lnSpc>
              <a:spcBef>
                <a:spcPct val="20000"/>
              </a:spcBef>
              <a:buClr>
                <a:schemeClr val="tx2"/>
              </a:buClr>
              <a:buFont typeface="Wingdings" charset="2"/>
              <a:buNone/>
            </a:pPr>
            <a:r>
              <a:rPr lang="zh-CN" altLang="en-US" sz="2400" b="1" dirty="0" smtClean="0">
                <a:solidFill>
                  <a:srgbClr val="3366FF"/>
                </a:solidFill>
              </a:rPr>
              <a:t>试求：</a:t>
            </a:r>
            <a:endParaRPr lang="zh-CN" altLang="en-US" sz="2400" b="1" dirty="0" smtClean="0">
              <a:solidFill>
                <a:srgbClr val="3366FF"/>
              </a:solidFill>
            </a:endParaRPr>
          </a:p>
          <a:p>
            <a:pPr marL="174625" indent="-174625">
              <a:lnSpc>
                <a:spcPct val="110000"/>
              </a:lnSpc>
              <a:spcBef>
                <a:spcPct val="20000"/>
              </a:spcBef>
              <a:buClr>
                <a:schemeClr val="tx2"/>
              </a:buClr>
              <a:buFont typeface="Wingdings" charset="2"/>
              <a:buNone/>
            </a:pPr>
            <a:r>
              <a:rPr lang="zh-CN" altLang="en-US" sz="2400" dirty="0" smtClean="0"/>
              <a:t>（</a:t>
            </a:r>
            <a:r>
              <a:rPr lang="en-US" altLang="zh-CN" sz="2400" dirty="0" smtClean="0"/>
              <a:t>1</a:t>
            </a:r>
            <a:r>
              <a:rPr lang="zh-CN" altLang="en-US" sz="2400" dirty="0" smtClean="0"/>
              <a:t>）</a:t>
            </a:r>
            <a:r>
              <a:rPr lang="en-US" altLang="zh-CN" sz="2400" dirty="0" smtClean="0"/>
              <a:t>IS-LM</a:t>
            </a:r>
            <a:r>
              <a:rPr lang="zh-CN" altLang="en-US" sz="2400" dirty="0" smtClean="0"/>
              <a:t>模型、均衡产出及利率，并作图进行分析。</a:t>
            </a:r>
            <a:r>
              <a:rPr lang="zh-CN" altLang="en-US" sz="2400" b="1" dirty="0" smtClean="0"/>
              <a:t> </a:t>
            </a:r>
            <a:endParaRPr lang="en-US" altLang="zh-CN" sz="2400" b="1" dirty="0" smtClean="0"/>
          </a:p>
          <a:p>
            <a:pPr marL="174625" indent="-174625">
              <a:lnSpc>
                <a:spcPct val="110000"/>
              </a:lnSpc>
              <a:spcBef>
                <a:spcPct val="20000"/>
              </a:spcBef>
              <a:buClr>
                <a:schemeClr val="tx2"/>
              </a:buClr>
              <a:buFont typeface="Wingdings" charset="2"/>
              <a:buNone/>
            </a:pPr>
            <a:r>
              <a:rPr lang="zh-CN" altLang="en-US" sz="2400" dirty="0" smtClean="0"/>
              <a:t>（</a:t>
            </a:r>
            <a:r>
              <a:rPr lang="en-US" altLang="zh-CN" sz="2400" dirty="0" smtClean="0"/>
              <a:t>2</a:t>
            </a:r>
            <a:r>
              <a:rPr lang="zh-CN" altLang="en-US" sz="2400" dirty="0" smtClean="0"/>
              <a:t>）若充分就业的收入水平为</a:t>
            </a:r>
            <a:r>
              <a:rPr lang="en-US" altLang="zh-CN" sz="2400" dirty="0" smtClean="0"/>
              <a:t>2020</a:t>
            </a:r>
            <a:r>
              <a:rPr lang="zh-CN" altLang="en-US" sz="2400" dirty="0" smtClean="0"/>
              <a:t>亿元，为实现充分就业，运用扩张的财政政策或货币政策，追加支出或货币供应分别为多少？</a:t>
            </a:r>
            <a:endParaRPr lang="en-US" altLang="zh-CN" sz="2400" dirty="0" smtClean="0"/>
          </a:p>
          <a:p>
            <a:pPr marL="174625" indent="-174625">
              <a:lnSpc>
                <a:spcPct val="110000"/>
              </a:lnSpc>
              <a:spcBef>
                <a:spcPct val="20000"/>
              </a:spcBef>
              <a:buClr>
                <a:schemeClr val="tx2"/>
              </a:buClr>
              <a:buFont typeface="Wingdings" charset="2"/>
              <a:buNone/>
            </a:pPr>
            <a:endParaRPr lang="en-US" altLang="zh-CN" sz="2400" dirty="0" smtClean="0"/>
          </a:p>
          <a:p>
            <a:pPr marL="174625" indent="-174625">
              <a:lnSpc>
                <a:spcPct val="110000"/>
              </a:lnSpc>
              <a:spcBef>
                <a:spcPct val="20000"/>
              </a:spcBef>
              <a:buClr>
                <a:schemeClr val="tx2"/>
              </a:buClr>
              <a:buFont typeface="Wingdings" charset="2"/>
              <a:buNone/>
            </a:pPr>
            <a:endParaRPr lang="en-US" altLang="zh-CN" sz="2400" dirty="0" smtClean="0"/>
          </a:p>
          <a:p>
            <a:pPr marL="174625" indent="-174625">
              <a:lnSpc>
                <a:spcPct val="110000"/>
              </a:lnSpc>
              <a:spcBef>
                <a:spcPct val="20000"/>
              </a:spcBef>
              <a:buClr>
                <a:schemeClr val="tx2"/>
              </a:buClr>
              <a:buFont typeface="Wingdings" charset="2"/>
              <a:buNone/>
            </a:pPr>
            <a:endParaRPr lang="zh-CN" altLang="en-US" sz="2400" dirty="0" smtClean="0"/>
          </a:p>
          <a:p>
            <a:pPr marL="0" marR="0" lvl="0" indent="0" algn="ctr" defTabSz="914400" rtl="0" eaLnBrk="1" fontAlgn="auto" latinLnBrk="0" hangingPunct="1">
              <a:lnSpc>
                <a:spcPct val="90000"/>
              </a:lnSpc>
              <a:spcBef>
                <a:spcPts val="1000"/>
              </a:spcBef>
              <a:spcAft>
                <a:spcPts val="0"/>
              </a:spcAft>
              <a:buClrTx/>
              <a:buSzTx/>
              <a:buFont typeface="Arial" charset="0"/>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charset="0"/>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charset="0"/>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Rectangle 6"/>
          <p:cNvSpPr>
            <a:spLocks noChangeArrowheads="1"/>
          </p:cNvSpPr>
          <p:nvPr/>
        </p:nvSpPr>
        <p:spPr bwMode="auto">
          <a:xfrm>
            <a:off x="445453" y="4084638"/>
            <a:ext cx="10150157" cy="1800225"/>
          </a:xfrm>
          <a:prstGeom prst="rect">
            <a:avLst/>
          </a:prstGeom>
          <a:solidFill>
            <a:srgbClr val="C7A3DD"/>
          </a:solidFill>
          <a:ln w="12700" cap="sq">
            <a:solidFill>
              <a:schemeClr val="tx2"/>
            </a:solidFill>
            <a:miter lim="800000"/>
            <a:headEnd type="none" w="sm" len="sm"/>
            <a:tailEnd type="none" w="sm" len="sm"/>
          </a:ln>
        </p:spPr>
        <p:txBody>
          <a:bodyPr/>
          <a:lstStyle/>
          <a:p>
            <a:pPr marL="174625" indent="-174625">
              <a:lnSpc>
                <a:spcPct val="90000"/>
              </a:lnSpc>
              <a:spcBef>
                <a:spcPct val="20000"/>
              </a:spcBef>
              <a:buClr>
                <a:schemeClr val="tx2"/>
              </a:buClr>
              <a:buFont typeface="Wingdings" charset="2"/>
              <a:buNone/>
            </a:pPr>
            <a:r>
              <a:rPr lang="zh-CN" altLang="en-US" sz="2000" b="1" dirty="0">
                <a:solidFill>
                  <a:srgbClr val="000000"/>
                </a:solidFill>
                <a:latin typeface="黑体" pitchFamily="2" charset="-122"/>
                <a:ea typeface="黑体" pitchFamily="2" charset="-122"/>
              </a:rPr>
              <a:t>解：</a:t>
            </a:r>
            <a:endParaRPr lang="zh-CN" altLang="en-US" sz="2000" b="1" dirty="0">
              <a:solidFill>
                <a:srgbClr val="000000"/>
              </a:solidFill>
              <a:latin typeface="黑体" pitchFamily="2" charset="-122"/>
              <a:ea typeface="黑体" pitchFamily="2" charset="-122"/>
            </a:endParaRPr>
          </a:p>
          <a:p>
            <a:pPr marL="174625" indent="-174625">
              <a:lnSpc>
                <a:spcPct val="90000"/>
              </a:lnSpc>
              <a:spcBef>
                <a:spcPct val="20000"/>
              </a:spcBef>
              <a:buClr>
                <a:schemeClr val="tx2"/>
              </a:buClr>
              <a:buFont typeface="Wingdings" charset="2"/>
              <a:buNone/>
            </a:pPr>
            <a:r>
              <a:rPr lang="zh-CN" altLang="en-US" sz="2000" b="1" dirty="0">
                <a:solidFill>
                  <a:srgbClr val="000000"/>
                </a:solidFill>
                <a:latin typeface="黑体" pitchFamily="2" charset="-122"/>
                <a:ea typeface="黑体" pitchFamily="2" charset="-122"/>
              </a:rPr>
              <a:t>（</a:t>
            </a:r>
            <a:r>
              <a:rPr lang="en-US" altLang="zh-CN" sz="2000" b="1" dirty="0">
                <a:solidFill>
                  <a:srgbClr val="000000"/>
                </a:solidFill>
                <a:latin typeface="黑体" pitchFamily="2" charset="-122"/>
                <a:ea typeface="黑体" pitchFamily="2" charset="-122"/>
              </a:rPr>
              <a:t>1</a:t>
            </a:r>
            <a:r>
              <a:rPr lang="zh-CN" altLang="en-US" sz="2000" b="1" dirty="0">
                <a:solidFill>
                  <a:srgbClr val="000000"/>
                </a:solidFill>
                <a:latin typeface="黑体" pitchFamily="2" charset="-122"/>
                <a:ea typeface="黑体" pitchFamily="2" charset="-122"/>
              </a:rPr>
              <a:t>）</a:t>
            </a:r>
            <a:r>
              <a:rPr lang="en-US" altLang="zh-CN" sz="2000" b="1" dirty="0">
                <a:solidFill>
                  <a:srgbClr val="000000"/>
                </a:solidFill>
                <a:latin typeface="黑体" pitchFamily="2" charset="-122"/>
                <a:ea typeface="黑体" pitchFamily="2" charset="-122"/>
              </a:rPr>
              <a:t>IS-LM</a:t>
            </a:r>
            <a:r>
              <a:rPr lang="zh-CN" altLang="en-US" sz="2000" b="1" dirty="0">
                <a:solidFill>
                  <a:srgbClr val="000000"/>
                </a:solidFill>
                <a:latin typeface="黑体" pitchFamily="2" charset="-122"/>
                <a:ea typeface="黑体" pitchFamily="2" charset="-122"/>
              </a:rPr>
              <a:t>模型为</a:t>
            </a:r>
            <a:r>
              <a:rPr lang="en-US" altLang="zh-CN" sz="2000" b="1" dirty="0">
                <a:solidFill>
                  <a:srgbClr val="000000"/>
                </a:solidFill>
                <a:latin typeface="黑体" pitchFamily="2" charset="-122"/>
                <a:ea typeface="黑体" pitchFamily="2" charset="-122"/>
              </a:rPr>
              <a:t>:</a:t>
            </a:r>
            <a:endParaRPr lang="en-US" altLang="zh-CN" sz="2000" b="1" dirty="0">
              <a:solidFill>
                <a:srgbClr val="000000"/>
              </a:solidFill>
              <a:latin typeface="黑体" pitchFamily="2" charset="-122"/>
              <a:ea typeface="黑体" pitchFamily="2" charset="-122"/>
            </a:endParaRPr>
          </a:p>
          <a:p>
            <a:pPr marL="174625" indent="-174625">
              <a:lnSpc>
                <a:spcPct val="90000"/>
              </a:lnSpc>
              <a:spcBef>
                <a:spcPct val="20000"/>
              </a:spcBef>
              <a:buClr>
                <a:schemeClr val="tx2"/>
              </a:buClr>
              <a:buFont typeface="Wingdings" charset="2"/>
              <a:buBlip>
                <a:blip r:embed="rId1"/>
              </a:buBlip>
            </a:pPr>
            <a:r>
              <a:rPr lang="en-US" altLang="zh-CN" sz="2000" b="1" dirty="0"/>
              <a:t>y </a:t>
            </a:r>
            <a:r>
              <a:rPr lang="zh-CN" altLang="en-US" sz="2000" b="1" dirty="0"/>
              <a:t>＝ </a:t>
            </a:r>
            <a:r>
              <a:rPr lang="en-US" altLang="zh-CN" sz="2000" b="1" dirty="0"/>
              <a:t>2500 – 25r ,  y  </a:t>
            </a:r>
            <a:r>
              <a:rPr lang="zh-CN" altLang="en-US" sz="2000" b="1" dirty="0"/>
              <a:t>＝ </a:t>
            </a:r>
            <a:r>
              <a:rPr lang="en-US" altLang="zh-CN" sz="2000" b="1" dirty="0"/>
              <a:t>1500 + 25r</a:t>
            </a:r>
            <a:r>
              <a:rPr lang="zh-CN" altLang="en-US" sz="2000" b="1" dirty="0"/>
              <a:t>。 </a:t>
            </a:r>
            <a:endParaRPr lang="zh-CN" altLang="en-US" sz="2000" b="1" dirty="0"/>
          </a:p>
          <a:p>
            <a:pPr marL="174625" indent="-174625">
              <a:lnSpc>
                <a:spcPct val="90000"/>
              </a:lnSpc>
              <a:spcBef>
                <a:spcPct val="20000"/>
              </a:spcBef>
              <a:buClr>
                <a:schemeClr val="tx2"/>
              </a:buClr>
              <a:buFont typeface="Wingdings" charset="2"/>
              <a:buBlip>
                <a:blip r:embed="rId1"/>
              </a:buBlip>
            </a:pPr>
            <a:r>
              <a:rPr lang="en-US" altLang="zh-CN" sz="2000" b="1" dirty="0">
                <a:solidFill>
                  <a:srgbClr val="000000"/>
                </a:solidFill>
                <a:latin typeface="黑体" pitchFamily="2" charset="-122"/>
                <a:ea typeface="黑体" pitchFamily="2" charset="-122"/>
              </a:rPr>
              <a:t>y = 2000 , r = </a:t>
            </a:r>
            <a:r>
              <a:rPr lang="en-US" altLang="zh-CN" sz="2000" b="1" dirty="0" smtClean="0">
                <a:solidFill>
                  <a:srgbClr val="000000"/>
                </a:solidFill>
                <a:latin typeface="黑体" pitchFamily="2" charset="-122"/>
                <a:ea typeface="黑体" pitchFamily="2" charset="-122"/>
              </a:rPr>
              <a:t>20</a:t>
            </a:r>
            <a:endParaRPr lang="en-US" altLang="zh-CN" sz="2000" b="1" dirty="0" smtClean="0">
              <a:solidFill>
                <a:srgbClr val="000000"/>
              </a:solidFill>
              <a:latin typeface="黑体" pitchFamily="2" charset="-122"/>
              <a:ea typeface="黑体" pitchFamily="2" charset="-122"/>
            </a:endParaRPr>
          </a:p>
          <a:p>
            <a:pPr marL="174625" indent="-174625">
              <a:lnSpc>
                <a:spcPct val="90000"/>
              </a:lnSpc>
              <a:spcBef>
                <a:spcPct val="20000"/>
              </a:spcBef>
              <a:buClr>
                <a:schemeClr val="tx2"/>
              </a:buClr>
              <a:buFont typeface="Wingdings" charset="2"/>
              <a:buBlip>
                <a:blip r:embed="rId1"/>
              </a:buBlip>
            </a:pPr>
            <a:endParaRPr lang="en-US" altLang="zh-CN" sz="2000" b="1" dirty="0">
              <a:solidFill>
                <a:srgbClr val="0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blinds(horizontal)">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blinds(horizontal)">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par>
                                <p:cTn id="38" presetID="2" presetClass="exit" presetSubtype="4" fill="hold" grpId="1" nodeType="withEffect">
                                  <p:stCondLst>
                                    <p:cond delay="0"/>
                                  </p:stCondLst>
                                  <p:childTnLst>
                                    <p:anim calcmode="lin" valueType="num">
                                      <p:cBhvr additive="base">
                                        <p:cTn id="39" dur="500"/>
                                        <p:tgtEl>
                                          <p:spTgt spid="10"/>
                                        </p:tgtEl>
                                        <p:attrNameLst>
                                          <p:attrName>ppt_x</p:attrName>
                                        </p:attrNameLst>
                                      </p:cBhvr>
                                      <p:tavLst>
                                        <p:tav tm="0">
                                          <p:val>
                                            <p:strVal val="ppt_x"/>
                                          </p:val>
                                        </p:tav>
                                        <p:tav tm="100000">
                                          <p:val>
                                            <p:strVal val="ppt_x"/>
                                          </p:val>
                                        </p:tav>
                                      </p:tavLst>
                                    </p:anim>
                                    <p:anim calcmode="lin" valueType="num">
                                      <p:cBhvr additive="base">
                                        <p:cTn id="40" dur="500"/>
                                        <p:tgtEl>
                                          <p:spTgt spid="10"/>
                                        </p:tgtEl>
                                        <p:attrNameLst>
                                          <p:attrName>ppt_y</p:attrName>
                                        </p:attrNameLst>
                                      </p:cBhvr>
                                      <p:tavLst>
                                        <p:tav tm="0">
                                          <p:val>
                                            <p:strVal val="ppt_y"/>
                                          </p:val>
                                        </p:tav>
                                        <p:tav tm="100000">
                                          <p:val>
                                            <p:strVal val="1+ppt_h/2"/>
                                          </p:val>
                                        </p:tav>
                                      </p:tavLst>
                                    </p:anim>
                                    <p:set>
                                      <p:cBhvr>
                                        <p:cTn id="41"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build="p"/>
      <p:bldP spid="10" grpId="0" animBg="1"/>
      <p:bldP spid="10"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等线"/>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等线"/>
              <a:cs typeface="+mn-cs"/>
            </a:endParaRPr>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412138"/>
            <a:ext cx="10515600" cy="7571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400" b="1" i="0" u="none" strike="noStrike" kern="1200" cap="none" spc="0" normalizeH="0" baseline="0" noProof="0" dirty="0" smtClean="0">
                <a:ln>
                  <a:noFill/>
                </a:ln>
                <a:solidFill>
                  <a:srgbClr val="FF0000"/>
                </a:solidFill>
                <a:effectLst>
                  <a:outerShdw blurRad="38100" dist="38100" dir="2700000" algn="tl">
                    <a:srgbClr val="000000">
                      <a:alpha val="11000"/>
                    </a:srgbClr>
                  </a:outerShdw>
                </a:effectLst>
                <a:uLnTx/>
                <a:uFillTx/>
                <a:latin typeface="微软雅黑" pitchFamily="34" charset="-122"/>
                <a:ea typeface="微软雅黑" pitchFamily="34" charset="-122"/>
                <a:sym typeface="+mn-ea"/>
              </a:rPr>
              <a:t>练习</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7" name="Rectangle 14"/>
          <p:cNvSpPr txBox="1">
            <a:spLocks noChangeArrowheads="1"/>
          </p:cNvSpPr>
          <p:nvPr/>
        </p:nvSpPr>
        <p:spPr>
          <a:xfrm>
            <a:off x="468313" y="1196975"/>
            <a:ext cx="10093007" cy="4483735"/>
          </a:xfrm>
          <a:prstGeom prst="rect">
            <a:avLst/>
          </a:prstGeom>
          <a:solidFill>
            <a:schemeClr val="accent6">
              <a:lumMod val="20000"/>
              <a:lumOff val="80000"/>
              <a:alpha val="64000"/>
            </a:schemeClr>
          </a:solidFill>
          <a:ln w="12700" cmpd="sng">
            <a:solidFill>
              <a:schemeClr val="tx2"/>
            </a:solidFill>
          </a:ln>
        </p:spPr>
        <p:txBody>
          <a:bodyPr vert="horz" lIns="91440" tIns="45720" rIns="91440" bIns="45720" rtlCol="0">
            <a:normAutofit/>
          </a:bodyPr>
          <a:lstStyle/>
          <a:p>
            <a:pPr marL="174625" indent="-174625">
              <a:spcBef>
                <a:spcPct val="20000"/>
              </a:spcBef>
              <a:buClr>
                <a:schemeClr val="accent2"/>
              </a:buClr>
              <a:buSzPct val="95000"/>
            </a:pPr>
            <a:r>
              <a:rPr lang="zh-CN" altLang="en-US" sz="2400" dirty="0" smtClean="0">
                <a:latin typeface="宋体" charset="-122"/>
                <a:ea typeface="黑体" pitchFamily="2" charset="-122"/>
              </a:rPr>
              <a:t>（</a:t>
            </a:r>
            <a:r>
              <a:rPr lang="en-US" altLang="zh-CN" sz="2400" dirty="0" smtClean="0">
                <a:latin typeface="宋体" charset="-122"/>
                <a:ea typeface="黑体" pitchFamily="2" charset="-122"/>
              </a:rPr>
              <a:t>2</a:t>
            </a:r>
            <a:r>
              <a:rPr lang="zh-CN" altLang="en-US" sz="2400" dirty="0" smtClean="0">
                <a:latin typeface="宋体" charset="-122"/>
                <a:ea typeface="黑体" pitchFamily="2" charset="-122"/>
              </a:rPr>
              <a:t>）</a:t>
            </a:r>
            <a:r>
              <a:rPr lang="zh-CN" altLang="en-US" sz="2400" dirty="0" smtClean="0">
                <a:solidFill>
                  <a:srgbClr val="3366FF"/>
                </a:solidFill>
                <a:latin typeface="宋体" charset="-122"/>
                <a:ea typeface="黑体" pitchFamily="2" charset="-122"/>
              </a:rPr>
              <a:t>设扩张财政政策，政府</a:t>
            </a:r>
            <a:r>
              <a:rPr lang="zh-CN" altLang="en-US" sz="2400" dirty="0" smtClean="0">
                <a:solidFill>
                  <a:srgbClr val="3366FF"/>
                </a:solidFill>
                <a:latin typeface="宋体" charset="-122"/>
                <a:ea typeface="黑体" pitchFamily="2" charset="-122"/>
              </a:rPr>
              <a:t>追加支出为</a:t>
            </a:r>
            <a:r>
              <a:rPr lang="en-US" altLang="zh-CN" sz="2400" dirty="0" smtClean="0">
                <a:solidFill>
                  <a:srgbClr val="3366FF"/>
                </a:solidFill>
                <a:latin typeface="宋体" charset="-122"/>
                <a:ea typeface="黑体" pitchFamily="2" charset="-122"/>
              </a:rPr>
              <a:t>G</a:t>
            </a:r>
            <a:endParaRPr lang="zh-CN" altLang="en-US" sz="2400" dirty="0" smtClean="0">
              <a:latin typeface="宋体" charset="-122"/>
              <a:ea typeface="黑体" pitchFamily="2" charset="-122"/>
            </a:endParaRPr>
          </a:p>
          <a:p>
            <a:pPr marL="174625" indent="-174625">
              <a:spcBef>
                <a:spcPct val="20000"/>
              </a:spcBef>
              <a:buClr>
                <a:schemeClr val="accent2"/>
              </a:buClr>
              <a:buSzPct val="95000"/>
            </a:pPr>
            <a:r>
              <a:rPr lang="zh-CN" altLang="en-US" sz="2400" dirty="0" smtClean="0">
                <a:latin typeface="宋体" charset="-122"/>
                <a:ea typeface="黑体" pitchFamily="2" charset="-122"/>
              </a:rPr>
              <a:t>   </a:t>
            </a:r>
            <a:r>
              <a:rPr lang="en-US" altLang="zh-CN" sz="2400" dirty="0" smtClean="0">
                <a:latin typeface="宋体" charset="-122"/>
                <a:ea typeface="黑体" pitchFamily="2" charset="-122"/>
              </a:rPr>
              <a:t>   </a:t>
            </a:r>
            <a:r>
              <a:rPr lang="zh-CN" altLang="en-US" sz="2400" dirty="0" smtClean="0">
                <a:latin typeface="宋体" charset="-122"/>
                <a:ea typeface="黑体" pitchFamily="2" charset="-122"/>
              </a:rPr>
              <a:t>则</a:t>
            </a:r>
            <a:r>
              <a:rPr lang="en-US" altLang="zh-CN" sz="2400" dirty="0" err="1" smtClean="0">
                <a:latin typeface="宋体" charset="-122"/>
              </a:rPr>
              <a:t>i</a:t>
            </a:r>
            <a:r>
              <a:rPr lang="zh-CN" altLang="en-US" sz="2400" dirty="0" smtClean="0">
                <a:latin typeface="宋体" charset="-122"/>
              </a:rPr>
              <a:t>＝</a:t>
            </a:r>
            <a:r>
              <a:rPr lang="en-US" altLang="zh-CN" sz="2400" dirty="0" smtClean="0">
                <a:latin typeface="宋体" charset="-122"/>
              </a:rPr>
              <a:t>300 - 5r +G</a:t>
            </a:r>
            <a:r>
              <a:rPr lang="zh-CN" altLang="en-US" sz="2400" dirty="0" smtClean="0">
                <a:latin typeface="宋体" charset="-122"/>
                <a:ea typeface="黑体" pitchFamily="2" charset="-122"/>
              </a:rPr>
              <a:t>，</a:t>
            </a:r>
            <a:endParaRPr lang="zh-CN" altLang="en-US" sz="2400" dirty="0" smtClean="0">
              <a:latin typeface="宋体" charset="-122"/>
              <a:ea typeface="黑体" pitchFamily="2" charset="-122"/>
            </a:endParaRPr>
          </a:p>
          <a:p>
            <a:pPr marL="174625" indent="-174625">
              <a:spcBef>
                <a:spcPct val="20000"/>
              </a:spcBef>
              <a:buClr>
                <a:schemeClr val="accent2"/>
              </a:buClr>
              <a:buSzPct val="95000"/>
            </a:pPr>
            <a:r>
              <a:rPr lang="zh-CN" altLang="en-US" sz="2400" dirty="0" smtClean="0">
                <a:latin typeface="宋体" charset="-122"/>
                <a:ea typeface="黑体" pitchFamily="2" charset="-122"/>
              </a:rPr>
              <a:t>      新</a:t>
            </a:r>
            <a:r>
              <a:rPr lang="en-US" altLang="zh-CN" sz="2400" dirty="0" smtClean="0">
                <a:latin typeface="宋体" charset="-122"/>
                <a:ea typeface="黑体" pitchFamily="2" charset="-122"/>
              </a:rPr>
              <a:t>IS</a:t>
            </a:r>
            <a:r>
              <a:rPr lang="zh-CN" altLang="en-US" sz="2400" dirty="0" smtClean="0">
                <a:latin typeface="宋体" charset="-122"/>
                <a:ea typeface="黑体" pitchFamily="2" charset="-122"/>
              </a:rPr>
              <a:t>方程为 </a:t>
            </a:r>
            <a:r>
              <a:rPr lang="en-US" altLang="zh-CN" sz="2400" dirty="0" smtClean="0">
                <a:latin typeface="宋体" charset="-122"/>
                <a:ea typeface="黑体" pitchFamily="2" charset="-122"/>
              </a:rPr>
              <a:t>-200+0.2y=300-5r+G</a:t>
            </a:r>
            <a:endParaRPr lang="en-US" altLang="zh-CN" sz="2400" dirty="0" smtClean="0">
              <a:latin typeface="宋体" charset="-122"/>
              <a:ea typeface="黑体" pitchFamily="2" charset="-122"/>
            </a:endParaRPr>
          </a:p>
          <a:p>
            <a:pPr marL="174625" indent="-174625">
              <a:spcBef>
                <a:spcPct val="20000"/>
              </a:spcBef>
              <a:buClr>
                <a:schemeClr val="accent2"/>
              </a:buClr>
              <a:buSzPct val="95000"/>
            </a:pPr>
            <a:r>
              <a:rPr lang="zh-CN" altLang="en-US" sz="2400" b="1" dirty="0" smtClean="0"/>
              <a:t>             与</a:t>
            </a:r>
            <a:r>
              <a:rPr lang="en-US" altLang="zh-CN" sz="2400" b="1" dirty="0" smtClean="0"/>
              <a:t>LM</a:t>
            </a:r>
            <a:r>
              <a:rPr lang="zh-CN" altLang="en-US" sz="2400" b="1" dirty="0" smtClean="0"/>
              <a:t>方程</a:t>
            </a:r>
            <a:r>
              <a:rPr lang="en-US" altLang="zh-CN" sz="2400" b="1" dirty="0" smtClean="0"/>
              <a:t>y  </a:t>
            </a:r>
            <a:r>
              <a:rPr lang="zh-CN" altLang="en-US" sz="2400" b="1" dirty="0" smtClean="0"/>
              <a:t>＝ </a:t>
            </a:r>
            <a:r>
              <a:rPr lang="en-US" altLang="zh-CN" sz="2400" b="1" dirty="0" smtClean="0"/>
              <a:t>1500 + 25r</a:t>
            </a:r>
            <a:r>
              <a:rPr lang="zh-CN" altLang="en-US" sz="2400" dirty="0" smtClean="0">
                <a:latin typeface="宋体" charset="-122"/>
                <a:ea typeface="黑体" pitchFamily="2" charset="-122"/>
              </a:rPr>
              <a:t>联立方程组</a:t>
            </a:r>
            <a:endParaRPr lang="zh-CN" altLang="en-US" sz="2400" dirty="0" smtClean="0">
              <a:latin typeface="宋体" charset="-122"/>
              <a:ea typeface="黑体" pitchFamily="2" charset="-122"/>
            </a:endParaRPr>
          </a:p>
          <a:p>
            <a:pPr marL="174625" indent="-174625">
              <a:spcBef>
                <a:spcPct val="20000"/>
              </a:spcBef>
              <a:buClr>
                <a:schemeClr val="accent2"/>
              </a:buClr>
              <a:buSzPct val="95000"/>
            </a:pPr>
            <a:r>
              <a:rPr lang="zh-CN" altLang="en-US" sz="2400" dirty="0" smtClean="0">
                <a:latin typeface="宋体" charset="-122"/>
                <a:ea typeface="黑体" pitchFamily="2" charset="-122"/>
              </a:rPr>
              <a:t>      求得</a:t>
            </a:r>
            <a:r>
              <a:rPr lang="en-US" altLang="zh-CN" sz="2400" dirty="0" smtClean="0">
                <a:latin typeface="宋体" charset="-122"/>
                <a:ea typeface="黑体" pitchFamily="2" charset="-122"/>
              </a:rPr>
              <a:t>y</a:t>
            </a:r>
            <a:r>
              <a:rPr lang="zh-CN" altLang="en-US" sz="2400" dirty="0" smtClean="0">
                <a:latin typeface="宋体" charset="-122"/>
                <a:ea typeface="黑体" pitchFamily="2" charset="-122"/>
              </a:rPr>
              <a:t>＝</a:t>
            </a:r>
            <a:r>
              <a:rPr lang="en-US" altLang="zh-CN" sz="2400" dirty="0" smtClean="0">
                <a:latin typeface="宋体" charset="-122"/>
                <a:ea typeface="黑体" pitchFamily="2" charset="-122"/>
              </a:rPr>
              <a:t>2000 + 2.5G</a:t>
            </a:r>
            <a:r>
              <a:rPr lang="zh-CN" altLang="en-US" sz="2400" dirty="0" smtClean="0">
                <a:latin typeface="宋体" charset="-122"/>
                <a:ea typeface="黑体" pitchFamily="2" charset="-122"/>
              </a:rPr>
              <a:t>。当</a:t>
            </a:r>
            <a:r>
              <a:rPr lang="en-US" altLang="zh-CN" sz="2400" dirty="0" smtClean="0">
                <a:latin typeface="宋体" charset="-122"/>
                <a:ea typeface="黑体" pitchFamily="2" charset="-122"/>
              </a:rPr>
              <a:t>y</a:t>
            </a:r>
            <a:r>
              <a:rPr lang="zh-CN" altLang="en-US" sz="2400" dirty="0" smtClean="0">
                <a:latin typeface="宋体" charset="-122"/>
                <a:ea typeface="黑体" pitchFamily="2" charset="-122"/>
              </a:rPr>
              <a:t>＝</a:t>
            </a:r>
            <a:r>
              <a:rPr lang="en-US" altLang="zh-CN" sz="2400" dirty="0" smtClean="0">
                <a:latin typeface="宋体" charset="-122"/>
                <a:ea typeface="黑体" pitchFamily="2" charset="-122"/>
              </a:rPr>
              <a:t>2020</a:t>
            </a:r>
            <a:r>
              <a:rPr lang="zh-CN" altLang="en-US" sz="2400" dirty="0" smtClean="0">
                <a:latin typeface="宋体" charset="-122"/>
                <a:ea typeface="黑体" pitchFamily="2" charset="-122"/>
              </a:rPr>
              <a:t>时，</a:t>
            </a:r>
            <a:r>
              <a:rPr lang="en-US" altLang="zh-CN" sz="2400" dirty="0" smtClean="0">
                <a:latin typeface="宋体" charset="-122"/>
                <a:ea typeface="黑体" pitchFamily="2" charset="-122"/>
              </a:rPr>
              <a:t>G</a:t>
            </a:r>
            <a:r>
              <a:rPr lang="zh-CN" altLang="en-US" sz="2400" dirty="0" smtClean="0">
                <a:latin typeface="宋体" charset="-122"/>
                <a:ea typeface="黑体" pitchFamily="2" charset="-122"/>
              </a:rPr>
              <a:t>＝</a:t>
            </a:r>
            <a:r>
              <a:rPr lang="en-US" altLang="zh-CN" sz="2400" dirty="0" smtClean="0">
                <a:latin typeface="宋体" charset="-122"/>
                <a:ea typeface="黑体" pitchFamily="2" charset="-122"/>
              </a:rPr>
              <a:t>8</a:t>
            </a:r>
            <a:r>
              <a:rPr lang="zh-CN" altLang="en-US" sz="2400" dirty="0" smtClean="0">
                <a:latin typeface="宋体" charset="-122"/>
                <a:ea typeface="黑体" pitchFamily="2" charset="-122"/>
              </a:rPr>
              <a:t>。</a:t>
            </a:r>
            <a:endParaRPr lang="zh-CN" altLang="en-US" sz="2400" dirty="0" smtClean="0">
              <a:latin typeface="宋体" charset="-122"/>
              <a:ea typeface="黑体" pitchFamily="2" charset="-122"/>
            </a:endParaRPr>
          </a:p>
          <a:p>
            <a:pPr marL="174625" indent="-174625">
              <a:spcBef>
                <a:spcPct val="20000"/>
              </a:spcBef>
              <a:buClr>
                <a:schemeClr val="accent2"/>
              </a:buClr>
              <a:buSzPct val="95000"/>
              <a:buFont typeface="Wingdings" charset="2"/>
              <a:buChar char="u"/>
            </a:pPr>
            <a:r>
              <a:rPr lang="zh-CN" altLang="en-US" sz="2400" dirty="0" smtClean="0">
                <a:solidFill>
                  <a:srgbClr val="3366FF"/>
                </a:solidFill>
                <a:latin typeface="宋体" charset="-122"/>
                <a:ea typeface="黑体" pitchFamily="2" charset="-122"/>
              </a:rPr>
              <a:t>设扩张货币政策，政府追加货币供应为</a:t>
            </a:r>
            <a:r>
              <a:rPr lang="en-US" altLang="zh-CN" sz="2400" dirty="0" smtClean="0">
                <a:solidFill>
                  <a:srgbClr val="3366FF"/>
                </a:solidFill>
                <a:latin typeface="宋体" charset="-122"/>
                <a:ea typeface="黑体" pitchFamily="2" charset="-122"/>
              </a:rPr>
              <a:t>M</a:t>
            </a:r>
            <a:endParaRPr lang="zh-CN" altLang="en-US" sz="2400" dirty="0" smtClean="0">
              <a:latin typeface="宋体" charset="-122"/>
              <a:ea typeface="黑体" pitchFamily="2" charset="-122"/>
            </a:endParaRPr>
          </a:p>
          <a:p>
            <a:pPr marL="174625" indent="-174625">
              <a:spcBef>
                <a:spcPct val="20000"/>
              </a:spcBef>
              <a:buClr>
                <a:schemeClr val="accent2"/>
              </a:buClr>
              <a:buSzPct val="95000"/>
            </a:pPr>
            <a:r>
              <a:rPr lang="zh-CN" altLang="en-US" sz="2400" dirty="0" smtClean="0">
                <a:latin typeface="宋体" charset="-122"/>
                <a:ea typeface="黑体" pitchFamily="2" charset="-122"/>
              </a:rPr>
              <a:t>    则</a:t>
            </a:r>
            <a:r>
              <a:rPr lang="en-US" altLang="zh-CN" sz="2400" dirty="0" smtClean="0">
                <a:latin typeface="宋体" charset="-122"/>
                <a:ea typeface="黑体" pitchFamily="2" charset="-122"/>
              </a:rPr>
              <a:t>m</a:t>
            </a:r>
            <a:r>
              <a:rPr lang="zh-CN" altLang="en-US" sz="2400" dirty="0" smtClean="0">
                <a:latin typeface="宋体" charset="-122"/>
                <a:ea typeface="黑体" pitchFamily="2" charset="-122"/>
              </a:rPr>
              <a:t>＝</a:t>
            </a:r>
            <a:r>
              <a:rPr lang="en-US" altLang="zh-CN" sz="2400" dirty="0" smtClean="0">
                <a:latin typeface="宋体" charset="-122"/>
                <a:ea typeface="黑体" pitchFamily="2" charset="-122"/>
              </a:rPr>
              <a:t>300 + M</a:t>
            </a:r>
            <a:r>
              <a:rPr lang="zh-CN" altLang="en-US" sz="2400" dirty="0" smtClean="0">
                <a:latin typeface="宋体" charset="-122"/>
                <a:ea typeface="黑体" pitchFamily="2" charset="-122"/>
              </a:rPr>
              <a:t>，新</a:t>
            </a:r>
            <a:r>
              <a:rPr lang="en-US" altLang="zh-CN" sz="2400" dirty="0" smtClean="0">
                <a:latin typeface="宋体" charset="-122"/>
                <a:ea typeface="黑体" pitchFamily="2" charset="-122"/>
              </a:rPr>
              <a:t>LM</a:t>
            </a:r>
            <a:r>
              <a:rPr lang="zh-CN" altLang="en-US" sz="2400" dirty="0" smtClean="0">
                <a:latin typeface="宋体" charset="-122"/>
                <a:ea typeface="黑体" pitchFamily="2" charset="-122"/>
              </a:rPr>
              <a:t>方程为 </a:t>
            </a:r>
            <a:r>
              <a:rPr lang="en-US" altLang="zh-CN" sz="2400" dirty="0" smtClean="0">
                <a:latin typeface="宋体" charset="-122"/>
                <a:ea typeface="黑体" pitchFamily="2" charset="-122"/>
              </a:rPr>
              <a:t>300</a:t>
            </a:r>
            <a:r>
              <a:rPr lang="zh-CN" altLang="en-US" sz="2400" dirty="0" smtClean="0">
                <a:latin typeface="宋体" charset="-122"/>
                <a:ea typeface="黑体" pitchFamily="2" charset="-122"/>
              </a:rPr>
              <a:t>＋</a:t>
            </a:r>
            <a:r>
              <a:rPr lang="en-US" altLang="zh-CN" sz="2400" dirty="0" smtClean="0">
                <a:latin typeface="宋体" charset="-122"/>
                <a:ea typeface="黑体" pitchFamily="2" charset="-122"/>
              </a:rPr>
              <a:t>M</a:t>
            </a:r>
            <a:r>
              <a:rPr lang="zh-CN" altLang="en-US" sz="2400" dirty="0" smtClean="0">
                <a:latin typeface="宋体" charset="-122"/>
                <a:ea typeface="黑体" pitchFamily="2" charset="-122"/>
              </a:rPr>
              <a:t>＝</a:t>
            </a:r>
            <a:r>
              <a:rPr lang="en-US" altLang="zh-CN" sz="2400" dirty="0" smtClean="0">
                <a:latin typeface="宋体" charset="-122"/>
                <a:ea typeface="黑体" pitchFamily="2" charset="-122"/>
              </a:rPr>
              <a:t>0.2y-5r. </a:t>
            </a:r>
            <a:endParaRPr lang="en-US" altLang="zh-CN" sz="2400" dirty="0" smtClean="0">
              <a:latin typeface="宋体" charset="-122"/>
              <a:ea typeface="黑体" pitchFamily="2" charset="-122"/>
            </a:endParaRPr>
          </a:p>
          <a:p>
            <a:pPr marL="174625" indent="-174625">
              <a:spcBef>
                <a:spcPct val="20000"/>
              </a:spcBef>
              <a:buClr>
                <a:schemeClr val="accent2"/>
              </a:buClr>
              <a:buSzPct val="95000"/>
            </a:pPr>
            <a:r>
              <a:rPr lang="zh-CN" altLang="en-US" sz="2400" dirty="0" smtClean="0">
                <a:latin typeface="宋体" charset="-122"/>
                <a:ea typeface="黑体" pitchFamily="2" charset="-122"/>
              </a:rPr>
              <a:t>    与</a:t>
            </a:r>
            <a:r>
              <a:rPr lang="en-US" altLang="zh-CN" sz="2400" dirty="0" smtClean="0">
                <a:latin typeface="宋体" charset="-122"/>
                <a:ea typeface="黑体" pitchFamily="2" charset="-122"/>
              </a:rPr>
              <a:t>IS</a:t>
            </a:r>
            <a:r>
              <a:rPr lang="zh-CN" altLang="en-US" sz="2400" dirty="0" smtClean="0">
                <a:latin typeface="宋体" charset="-122"/>
                <a:ea typeface="黑体" pitchFamily="2" charset="-122"/>
              </a:rPr>
              <a:t>方程</a:t>
            </a:r>
            <a:r>
              <a:rPr lang="en-US" altLang="zh-CN" sz="2400" b="1" dirty="0" smtClean="0"/>
              <a:t>y </a:t>
            </a:r>
            <a:r>
              <a:rPr lang="zh-CN" altLang="en-US" sz="2400" b="1" dirty="0" smtClean="0"/>
              <a:t>＝ </a:t>
            </a:r>
            <a:r>
              <a:rPr lang="en-US" altLang="zh-CN" sz="2400" b="1" dirty="0" smtClean="0"/>
              <a:t>2500 – 25r</a:t>
            </a:r>
            <a:r>
              <a:rPr lang="zh-CN" altLang="en-US" sz="2400" dirty="0" smtClean="0">
                <a:latin typeface="宋体" charset="-122"/>
                <a:ea typeface="黑体" pitchFamily="2" charset="-122"/>
              </a:rPr>
              <a:t>联立方程组</a:t>
            </a:r>
            <a:endParaRPr lang="zh-CN" altLang="en-US" sz="2400" dirty="0" smtClean="0">
              <a:latin typeface="宋体" charset="-122"/>
              <a:ea typeface="黑体" pitchFamily="2" charset="-122"/>
            </a:endParaRPr>
          </a:p>
          <a:p>
            <a:pPr marL="174625" indent="-174625">
              <a:spcBef>
                <a:spcPct val="20000"/>
              </a:spcBef>
              <a:buClr>
                <a:schemeClr val="accent2"/>
              </a:buClr>
              <a:buSzPct val="95000"/>
            </a:pPr>
            <a:r>
              <a:rPr lang="zh-CN" altLang="en-US" sz="2400" dirty="0" smtClean="0">
                <a:latin typeface="宋体" charset="-122"/>
                <a:ea typeface="黑体" pitchFamily="2" charset="-122"/>
              </a:rPr>
              <a:t>    求得</a:t>
            </a:r>
            <a:r>
              <a:rPr lang="en-US" altLang="zh-CN" sz="2400" dirty="0" smtClean="0">
                <a:latin typeface="宋体" charset="-122"/>
                <a:ea typeface="黑体" pitchFamily="2" charset="-122"/>
              </a:rPr>
              <a:t>y</a:t>
            </a:r>
            <a:r>
              <a:rPr lang="zh-CN" altLang="en-US" sz="2400" dirty="0" smtClean="0">
                <a:latin typeface="宋体" charset="-122"/>
                <a:ea typeface="黑体" pitchFamily="2" charset="-122"/>
              </a:rPr>
              <a:t>＝</a:t>
            </a:r>
            <a:r>
              <a:rPr lang="en-US" altLang="zh-CN" sz="2400" dirty="0" smtClean="0">
                <a:latin typeface="宋体" charset="-122"/>
                <a:ea typeface="黑体" pitchFamily="2" charset="-122"/>
              </a:rPr>
              <a:t>2000 + 2.5M</a:t>
            </a:r>
            <a:r>
              <a:rPr lang="zh-CN" altLang="en-US" sz="2400" dirty="0" smtClean="0">
                <a:latin typeface="宋体" charset="-122"/>
                <a:ea typeface="黑体" pitchFamily="2" charset="-122"/>
              </a:rPr>
              <a:t>。当</a:t>
            </a:r>
            <a:r>
              <a:rPr lang="en-US" altLang="zh-CN" sz="2400" dirty="0" smtClean="0">
                <a:latin typeface="宋体" charset="-122"/>
                <a:ea typeface="黑体" pitchFamily="2" charset="-122"/>
              </a:rPr>
              <a:t>y</a:t>
            </a:r>
            <a:r>
              <a:rPr lang="zh-CN" altLang="en-US" sz="2400" dirty="0" smtClean="0">
                <a:latin typeface="宋体" charset="-122"/>
                <a:ea typeface="黑体" pitchFamily="2" charset="-122"/>
              </a:rPr>
              <a:t>＝</a:t>
            </a:r>
            <a:r>
              <a:rPr lang="en-US" altLang="zh-CN" sz="2400" dirty="0" smtClean="0">
                <a:latin typeface="宋体" charset="-122"/>
                <a:ea typeface="黑体" pitchFamily="2" charset="-122"/>
              </a:rPr>
              <a:t>2020</a:t>
            </a:r>
            <a:r>
              <a:rPr lang="zh-CN" altLang="en-US" sz="2400" dirty="0" smtClean="0">
                <a:latin typeface="宋体" charset="-122"/>
                <a:ea typeface="黑体" pitchFamily="2" charset="-122"/>
              </a:rPr>
              <a:t>时，</a:t>
            </a:r>
            <a:r>
              <a:rPr lang="en-US" altLang="zh-CN" sz="2400" dirty="0" smtClean="0">
                <a:latin typeface="宋体" charset="-122"/>
                <a:ea typeface="黑体" pitchFamily="2" charset="-122"/>
              </a:rPr>
              <a:t>M</a:t>
            </a:r>
            <a:r>
              <a:rPr lang="zh-CN" altLang="en-US" sz="2400" dirty="0" smtClean="0">
                <a:latin typeface="宋体" charset="-122"/>
                <a:ea typeface="黑体" pitchFamily="2" charset="-122"/>
              </a:rPr>
              <a:t>＝</a:t>
            </a:r>
            <a:r>
              <a:rPr lang="en-US" altLang="zh-CN" sz="2400" dirty="0" smtClean="0">
                <a:latin typeface="宋体" charset="-122"/>
                <a:ea typeface="黑体" pitchFamily="2" charset="-122"/>
              </a:rPr>
              <a:t>8</a:t>
            </a:r>
            <a:r>
              <a:rPr lang="zh-CN" altLang="en-US" sz="2400" dirty="0" smtClean="0">
                <a:latin typeface="宋体" charset="-122"/>
                <a:ea typeface="黑体" pitchFamily="2" charset="-122"/>
              </a:rPr>
              <a:t>。</a:t>
            </a:r>
            <a:endParaRPr lang="zh-CN" altLang="en-US" sz="2400" dirty="0" smtClean="0">
              <a:latin typeface="宋体" charset="-122"/>
              <a:ea typeface="黑体" pitchFamily="2" charset="-122"/>
            </a:endParaRPr>
          </a:p>
          <a:p>
            <a:pPr marL="174625" indent="-174625">
              <a:lnSpc>
                <a:spcPct val="110000"/>
              </a:lnSpc>
              <a:spcBef>
                <a:spcPct val="20000"/>
              </a:spcBef>
              <a:buClr>
                <a:schemeClr val="tx2"/>
              </a:buClr>
              <a:buFont typeface="Wingdings" charset="2"/>
              <a:buNone/>
            </a:pPr>
            <a:endParaRPr lang="en-US" altLang="zh-CN" sz="2400" dirty="0" smtClean="0"/>
          </a:p>
          <a:p>
            <a:pPr marL="174625" indent="-174625">
              <a:lnSpc>
                <a:spcPct val="110000"/>
              </a:lnSpc>
              <a:spcBef>
                <a:spcPct val="20000"/>
              </a:spcBef>
              <a:buClr>
                <a:schemeClr val="tx2"/>
              </a:buClr>
              <a:buFont typeface="Wingdings" charset="2"/>
              <a:buNone/>
            </a:pPr>
            <a:endParaRPr lang="en-US" altLang="zh-CN" sz="2400" dirty="0" smtClean="0"/>
          </a:p>
          <a:p>
            <a:pPr marL="174625" indent="-174625">
              <a:lnSpc>
                <a:spcPct val="110000"/>
              </a:lnSpc>
              <a:spcBef>
                <a:spcPct val="20000"/>
              </a:spcBef>
              <a:buClr>
                <a:schemeClr val="tx2"/>
              </a:buClr>
              <a:buFont typeface="Wingdings" charset="2"/>
              <a:buNone/>
            </a:pPr>
            <a:endParaRPr lang="zh-CN" altLang="en-US" sz="2400" dirty="0" smtClean="0"/>
          </a:p>
          <a:p>
            <a:pPr marL="0" marR="0" lvl="0" indent="0" algn="ctr" defTabSz="914400" rtl="0" eaLnBrk="1" fontAlgn="auto" latinLnBrk="0" hangingPunct="1">
              <a:lnSpc>
                <a:spcPct val="90000"/>
              </a:lnSpc>
              <a:spcBef>
                <a:spcPts val="1000"/>
              </a:spcBef>
              <a:spcAft>
                <a:spcPts val="0"/>
              </a:spcAft>
              <a:buClrTx/>
              <a:buSzTx/>
              <a:buFont typeface="Arial" charset="0"/>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charset="0"/>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charset="0"/>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062479" y="4474688"/>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900" dirty="0">
                <a:solidFill>
                  <a:prstClr val="black"/>
                </a:solidFill>
                <a:latin typeface="微软雅黑" pitchFamily="34" charset="-122"/>
                <a:ea typeface="微软雅黑" pitchFamily="34" charset="-122"/>
              </a:rPr>
              <a:t>财政政策和货币政策的局限性和协调</a:t>
            </a:r>
            <a:endParaRPr lang="zh-CN" altLang="en-US" sz="1900" dirty="0">
              <a:solidFill>
                <a:prstClr val="black"/>
              </a:solidFill>
              <a:latin typeface="微软雅黑" pitchFamily="34" charset="-122"/>
              <a:ea typeface="微软雅黑" pitchFamily="34" charset="-122"/>
            </a:endParaRPr>
          </a:p>
        </p:txBody>
      </p:sp>
      <p:sp>
        <p:nvSpPr>
          <p:cNvPr id="13" name="矩形: 圆角 12"/>
          <p:cNvSpPr/>
          <p:nvPr/>
        </p:nvSpPr>
        <p:spPr>
          <a:xfrm>
            <a:off x="2062482" y="3617944"/>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货币政策</a:t>
            </a:r>
            <a:endParaRPr lang="zh-CN" altLang="en-US" sz="2400" dirty="0">
              <a:solidFill>
                <a:schemeClr val="tx1"/>
              </a:solidFill>
              <a:latin typeface="微软雅黑" pitchFamily="34" charset="-122"/>
              <a:ea typeface="微软雅黑" pitchFamily="34" charset="-122"/>
            </a:endParaRPr>
          </a:p>
        </p:txBody>
      </p:sp>
      <p:sp>
        <p:nvSpPr>
          <p:cNvPr id="14" name="矩形: 圆角 13"/>
          <p:cNvSpPr/>
          <p:nvPr/>
        </p:nvSpPr>
        <p:spPr>
          <a:xfrm>
            <a:off x="2062479" y="2761200"/>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财政政策</a:t>
            </a:r>
            <a:endParaRPr lang="zh-CN" altLang="en-US" sz="2400" dirty="0">
              <a:solidFill>
                <a:schemeClr val="tx1"/>
              </a:solidFill>
              <a:latin typeface="微软雅黑" pitchFamily="34" charset="-122"/>
              <a:ea typeface="微软雅黑" pitchFamily="34" charset="-122"/>
            </a:endParaRPr>
          </a:p>
        </p:txBody>
      </p:sp>
      <p:sp>
        <p:nvSpPr>
          <p:cNvPr id="15" name="矩形: 圆角 14"/>
          <p:cNvSpPr/>
          <p:nvPr/>
        </p:nvSpPr>
        <p:spPr>
          <a:xfrm>
            <a:off x="2062480" y="1930425"/>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宏观经济政策目标</a:t>
            </a:r>
            <a:endParaRPr lang="zh-CN" altLang="en-US" sz="2400" dirty="0">
              <a:solidFill>
                <a:schemeClr val="tx1"/>
              </a:solidFill>
              <a:latin typeface="微软雅黑" pitchFamily="34" charset="-122"/>
              <a:ea typeface="微软雅黑" pitchFamily="34" charset="-122"/>
            </a:endParaRPr>
          </a:p>
        </p:txBody>
      </p:sp>
      <p:pic>
        <p:nvPicPr>
          <p:cNvPr id="16" name="Picture 57"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3242200"/>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682738" y="319043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财政政策工具</a:t>
            </a:r>
            <a:endParaRPr lang="zh-CN" altLang="en-US" b="1" dirty="0">
              <a:effectLst>
                <a:outerShdw blurRad="38100" dist="38100" dir="2700000" algn="tl">
                  <a:srgbClr val="C0C0C0"/>
                </a:outerShdw>
              </a:effectLst>
            </a:endParaRPr>
          </a:p>
        </p:txBody>
      </p:sp>
      <p:sp>
        <p:nvSpPr>
          <p:cNvPr id="18" name="Rectangle 9" descr="浅色上对角线">
            <a:hlinkClick r:id="" action="ppaction://noaction"/>
          </p:cNvPr>
          <p:cNvSpPr>
            <a:spLocks noChangeArrowheads="1"/>
          </p:cNvSpPr>
          <p:nvPr/>
        </p:nvSpPr>
        <p:spPr bwMode="auto">
          <a:xfrm>
            <a:off x="6682738" y="364763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自动稳定器和相机抉择</a:t>
            </a:r>
            <a:endParaRPr lang="zh-CN" altLang="en-US" b="1" dirty="0">
              <a:effectLst>
                <a:outerShdw blurRad="38100" dist="38100" dir="2700000" algn="tl">
                  <a:srgbClr val="C0C0C0"/>
                </a:outerShdw>
              </a:effectLst>
            </a:endParaRPr>
          </a:p>
        </p:txBody>
      </p:sp>
      <p:pic>
        <p:nvPicPr>
          <p:cNvPr id="21" name="Picture 62"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36994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65">
            <a:hlinkClick r:id="" action="ppaction://noaction" highlightClick="1"/>
            <a:hlinkHover r:id="" action="ppaction://noaction"/>
          </p:cNvPr>
          <p:cNvSpPr>
            <a:spLocks noChangeArrowheads="1"/>
          </p:cNvSpPr>
          <p:nvPr/>
        </p:nvSpPr>
        <p:spPr bwMode="auto">
          <a:xfrm>
            <a:off x="9674858" y="32422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66">
            <a:hlinkClick r:id="" action="ppaction://noaction" highlightClick="1"/>
            <a:hlinkHover r:id="" action="ppaction://noaction"/>
          </p:cNvPr>
          <p:cNvSpPr>
            <a:spLocks noChangeArrowheads="1"/>
          </p:cNvSpPr>
          <p:nvPr/>
        </p:nvSpPr>
        <p:spPr bwMode="auto">
          <a:xfrm>
            <a:off x="9751058" y="36994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2" cstate="print">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60158" y="2961834"/>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19" name="标题 3"/>
          <p:cNvSpPr txBox="1"/>
          <p:nvPr/>
        </p:nvSpPr>
        <p:spPr>
          <a:xfrm>
            <a:off x="1941930" y="347752"/>
            <a:ext cx="10515600" cy="9787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b="0" dirty="0">
                <a:solidFill>
                  <a:srgbClr val="002060"/>
                </a:solidFill>
                <a:effectLst/>
                <a:latin typeface="华文行楷" pitchFamily="2" charset="-122"/>
                <a:ea typeface="华文行楷" pitchFamily="2" charset="-122"/>
                <a:cs typeface="+mn-cs"/>
                <a:sym typeface="+mn-ea"/>
              </a:rPr>
              <a:t>主要内容</a:t>
            </a:r>
            <a:br>
              <a:rPr kumimoji="0" lang="zh-CN" altLang="en-US" sz="3200" b="0" i="0" u="none" strike="noStrike" kern="1200" cap="none" spc="0" normalizeH="0" baseline="0" noProof="0" dirty="0">
                <a:ln>
                  <a:noFill/>
                </a:ln>
                <a:gradFill>
                  <a:gsLst>
                    <a:gs pos="0">
                      <a:srgbClr val="82B249"/>
                    </a:gs>
                    <a:gs pos="100000">
                      <a:srgbClr val="0D493D">
                        <a:lumMod val="75000"/>
                      </a:srgbClr>
                    </a:gs>
                  </a:gsLst>
                  <a:lin ang="5400000" scaled="1"/>
                </a:gradFill>
                <a:effectLst/>
                <a:uLnTx/>
                <a:uFillTx/>
                <a:latin typeface="华文行楷" pitchFamily="2" charset="-122"/>
                <a:ea typeface="华文行楷" pitchFamily="2" charset="-122"/>
                <a:sym typeface="+mn-ea"/>
              </a:rPr>
            </a:br>
            <a:endParaRPr kumimoji="0" lang="zh-CN" altLang="en-US" sz="3200" b="0" i="0" u="none" strike="noStrike" kern="1200" cap="none" spc="0" normalizeH="0" baseline="0" noProof="0" dirty="0">
              <a:ln>
                <a:noFill/>
              </a:ln>
              <a:gradFill>
                <a:gsLst>
                  <a:gs pos="0">
                    <a:srgbClr val="82B249"/>
                  </a:gs>
                  <a:gs pos="100000">
                    <a:srgbClr val="0D493D">
                      <a:lumMod val="75000"/>
                    </a:srgbClr>
                  </a:gs>
                </a:gsLst>
                <a:lin ang="5400000" scaled="1"/>
              </a:gradFill>
              <a:effectLst/>
              <a:uLnTx/>
              <a:uFillTx/>
              <a:latin typeface="华文行楷" pitchFamily="2" charset="-122"/>
              <a:ea typeface="华文行楷" pitchFamily="2" charset="-122"/>
            </a:endParaRPr>
          </a:p>
        </p:txBody>
      </p:sp>
      <p:pic>
        <p:nvPicPr>
          <p:cNvPr id="20" name="Picture 57"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4148627"/>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2" name="Rectangle 8" descr="浅色上对角线"/>
          <p:cNvSpPr>
            <a:spLocks noChangeArrowheads="1"/>
          </p:cNvSpPr>
          <p:nvPr/>
        </p:nvSpPr>
        <p:spPr bwMode="auto">
          <a:xfrm>
            <a:off x="6682738" y="4096861"/>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财政政策效应</a:t>
            </a:r>
            <a:endParaRPr lang="zh-CN" altLang="en-US" b="1" dirty="0">
              <a:effectLst>
                <a:outerShdw blurRad="38100" dist="38100" dir="2700000" algn="tl">
                  <a:srgbClr val="C0C0C0"/>
                </a:outerShdw>
              </a:effectLst>
            </a:endParaRPr>
          </a:p>
        </p:txBody>
      </p:sp>
      <p:sp>
        <p:nvSpPr>
          <p:cNvPr id="27" name="AutoShape 65">
            <a:hlinkClick r:id="" action="ppaction://noaction" highlightClick="1"/>
            <a:hlinkHover r:id="" action="ppaction://noaction"/>
          </p:cNvPr>
          <p:cNvSpPr>
            <a:spLocks noChangeArrowheads="1"/>
          </p:cNvSpPr>
          <p:nvPr/>
        </p:nvSpPr>
        <p:spPr bwMode="auto">
          <a:xfrm>
            <a:off x="9674858" y="4148627"/>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062479" y="4474688"/>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900" dirty="0">
                <a:solidFill>
                  <a:prstClr val="black"/>
                </a:solidFill>
                <a:latin typeface="微软雅黑" pitchFamily="34" charset="-122"/>
                <a:ea typeface="微软雅黑" pitchFamily="34" charset="-122"/>
              </a:rPr>
              <a:t>财政政策和货币政策的局限性和协调</a:t>
            </a:r>
            <a:endParaRPr lang="zh-CN" altLang="en-US" sz="1900" dirty="0">
              <a:solidFill>
                <a:prstClr val="black"/>
              </a:solidFill>
              <a:latin typeface="微软雅黑" pitchFamily="34" charset="-122"/>
              <a:ea typeface="微软雅黑" pitchFamily="34" charset="-122"/>
            </a:endParaRPr>
          </a:p>
        </p:txBody>
      </p:sp>
      <p:sp>
        <p:nvSpPr>
          <p:cNvPr id="13" name="矩形: 圆角 12"/>
          <p:cNvSpPr/>
          <p:nvPr/>
        </p:nvSpPr>
        <p:spPr>
          <a:xfrm>
            <a:off x="2062482" y="3617944"/>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货币政策</a:t>
            </a:r>
            <a:endParaRPr lang="zh-CN" altLang="en-US" sz="2400" dirty="0">
              <a:solidFill>
                <a:schemeClr val="tx1"/>
              </a:solidFill>
              <a:latin typeface="微软雅黑" pitchFamily="34" charset="-122"/>
              <a:ea typeface="微软雅黑" pitchFamily="34" charset="-122"/>
            </a:endParaRPr>
          </a:p>
        </p:txBody>
      </p:sp>
      <p:sp>
        <p:nvSpPr>
          <p:cNvPr id="14" name="矩形: 圆角 13"/>
          <p:cNvSpPr/>
          <p:nvPr/>
        </p:nvSpPr>
        <p:spPr>
          <a:xfrm>
            <a:off x="2062479" y="2761200"/>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财政政策</a:t>
            </a:r>
            <a:endParaRPr lang="zh-CN" altLang="en-US" sz="2400" dirty="0">
              <a:solidFill>
                <a:schemeClr val="tx1"/>
              </a:solidFill>
              <a:latin typeface="微软雅黑" pitchFamily="34" charset="-122"/>
              <a:ea typeface="微软雅黑" pitchFamily="34" charset="-122"/>
            </a:endParaRPr>
          </a:p>
        </p:txBody>
      </p:sp>
      <p:sp>
        <p:nvSpPr>
          <p:cNvPr id="15" name="矩形: 圆角 14"/>
          <p:cNvSpPr/>
          <p:nvPr/>
        </p:nvSpPr>
        <p:spPr>
          <a:xfrm>
            <a:off x="2062480" y="1930425"/>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宏观经济政策目标</a:t>
            </a:r>
            <a:endParaRPr lang="zh-CN" altLang="en-US" sz="2400" dirty="0">
              <a:solidFill>
                <a:schemeClr val="tx1"/>
              </a:solidFill>
              <a:latin typeface="微软雅黑" pitchFamily="34" charset="-122"/>
              <a:ea typeface="微软雅黑" pitchFamily="34" charset="-122"/>
            </a:endParaRPr>
          </a:p>
        </p:txBody>
      </p:sp>
      <p:pic>
        <p:nvPicPr>
          <p:cNvPr id="16" name="Picture 57"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4136280"/>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682738" y="408451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货币政策工具</a:t>
            </a:r>
            <a:endParaRPr lang="zh-CN" altLang="en-US" b="1" dirty="0">
              <a:effectLst>
                <a:outerShdw blurRad="38100" dist="38100" dir="2700000" algn="tl">
                  <a:srgbClr val="C0C0C0"/>
                </a:outerShdw>
              </a:effectLst>
            </a:endParaRPr>
          </a:p>
        </p:txBody>
      </p:sp>
      <p:sp>
        <p:nvSpPr>
          <p:cNvPr id="18" name="Rectangle 9" descr="浅色上对角线">
            <a:hlinkClick r:id="" action="ppaction://noaction"/>
          </p:cNvPr>
          <p:cNvSpPr>
            <a:spLocks noChangeArrowheads="1"/>
          </p:cNvSpPr>
          <p:nvPr/>
        </p:nvSpPr>
        <p:spPr bwMode="auto">
          <a:xfrm>
            <a:off x="6682738" y="454171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400" b="1" dirty="0">
                <a:effectLst>
                  <a:outerShdw blurRad="38100" dist="38100" dir="2700000" algn="tl">
                    <a:srgbClr val="C0C0C0"/>
                  </a:outerShdw>
                </a:effectLst>
              </a:rPr>
              <a:t>基础货币、货币乘数和货币供给</a:t>
            </a:r>
            <a:endParaRPr lang="zh-CN" altLang="en-US" sz="1400" b="1" dirty="0">
              <a:effectLst>
                <a:outerShdw blurRad="38100" dist="38100" dir="2700000" algn="tl">
                  <a:srgbClr val="C0C0C0"/>
                </a:outerShdw>
              </a:effectLst>
            </a:endParaRPr>
          </a:p>
        </p:txBody>
      </p:sp>
      <p:pic>
        <p:nvPicPr>
          <p:cNvPr id="21" name="Picture 62"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459348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65">
            <a:hlinkClick r:id="" action="ppaction://noaction" highlightClick="1"/>
            <a:hlinkHover r:id="" action="ppaction://noaction"/>
          </p:cNvPr>
          <p:cNvSpPr>
            <a:spLocks noChangeArrowheads="1"/>
          </p:cNvSpPr>
          <p:nvPr/>
        </p:nvSpPr>
        <p:spPr bwMode="auto">
          <a:xfrm>
            <a:off x="9674858" y="413628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66">
            <a:hlinkClick r:id="" action="ppaction://noaction" highlightClick="1"/>
            <a:hlinkHover r:id="" action="ppaction://noaction"/>
          </p:cNvPr>
          <p:cNvSpPr>
            <a:spLocks noChangeArrowheads="1"/>
          </p:cNvSpPr>
          <p:nvPr/>
        </p:nvSpPr>
        <p:spPr bwMode="auto">
          <a:xfrm>
            <a:off x="9751058" y="459348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2" cstate="print">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60158" y="3855914"/>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28" name="标题 3"/>
          <p:cNvSpPr txBox="1"/>
          <p:nvPr/>
        </p:nvSpPr>
        <p:spPr>
          <a:xfrm>
            <a:off x="1919643" y="399861"/>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b="0" dirty="0">
                <a:solidFill>
                  <a:srgbClr val="002060"/>
                </a:solidFill>
                <a:effectLst/>
                <a:latin typeface="华文行楷" pitchFamily="2" charset="-122"/>
                <a:ea typeface="华文行楷" pitchFamily="2" charset="-122"/>
                <a:cs typeface="+mn-cs"/>
                <a:sym typeface="+mn-ea"/>
              </a:rPr>
              <a:t>主要内容</a:t>
            </a:r>
            <a:br>
              <a:rPr kumimoji="0" lang="zh-CN" altLang="en-US" sz="3200" b="0" i="0" u="none" strike="noStrike" kern="1200" cap="none" spc="0" normalizeH="0" baseline="0" noProof="0" dirty="0">
                <a:ln>
                  <a:noFill/>
                </a:ln>
                <a:gradFill>
                  <a:gsLst>
                    <a:gs pos="0">
                      <a:srgbClr val="82B249"/>
                    </a:gs>
                    <a:gs pos="100000">
                      <a:srgbClr val="0D493D">
                        <a:lumMod val="75000"/>
                      </a:srgbClr>
                    </a:gs>
                  </a:gsLst>
                  <a:lin ang="5400000" scaled="1"/>
                </a:gradFill>
                <a:effectLst/>
                <a:uLnTx/>
                <a:uFillTx/>
                <a:latin typeface="华文行楷" pitchFamily="2" charset="-122"/>
                <a:ea typeface="华文行楷" pitchFamily="2" charset="-122"/>
                <a:sym typeface="+mn-ea"/>
              </a:rPr>
            </a:br>
            <a:endParaRPr kumimoji="0" lang="zh-CN" altLang="en-US" sz="3200" b="0" i="0" u="none" strike="noStrike" kern="1200" cap="none" spc="0" normalizeH="0" baseline="0" noProof="0" dirty="0">
              <a:ln>
                <a:noFill/>
              </a:ln>
              <a:gradFill>
                <a:gsLst>
                  <a:gs pos="0">
                    <a:srgbClr val="82B249"/>
                  </a:gs>
                  <a:gs pos="100000">
                    <a:srgbClr val="0D493D">
                      <a:lumMod val="75000"/>
                    </a:srgbClr>
                  </a:gs>
                </a:gsLst>
                <a:lin ang="5400000" scaled="1"/>
              </a:gradFill>
              <a:effectLst/>
              <a:uLnTx/>
              <a:uFillTx/>
              <a:latin typeface="华文行楷" pitchFamily="2" charset="-122"/>
              <a:ea typeface="华文行楷" pitchFamily="2" charset="-122"/>
            </a:endParaRPr>
          </a:p>
        </p:txBody>
      </p:sp>
      <p:pic>
        <p:nvPicPr>
          <p:cNvPr id="19" name="Picture 57"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5050680"/>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0" name="Rectangle 8" descr="浅色上对角线"/>
          <p:cNvSpPr>
            <a:spLocks noChangeArrowheads="1"/>
          </p:cNvSpPr>
          <p:nvPr/>
        </p:nvSpPr>
        <p:spPr bwMode="auto">
          <a:xfrm>
            <a:off x="6682738" y="499891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货币政策效应</a:t>
            </a:r>
            <a:endParaRPr lang="zh-CN" altLang="en-US" b="1" dirty="0">
              <a:effectLst>
                <a:outerShdw blurRad="38100" dist="38100" dir="2700000" algn="tl">
                  <a:srgbClr val="C0C0C0"/>
                </a:outerShdw>
              </a:effectLst>
            </a:endParaRPr>
          </a:p>
        </p:txBody>
      </p:sp>
      <p:sp>
        <p:nvSpPr>
          <p:cNvPr id="22" name="Rectangle 9" descr="浅色上对角线">
            <a:hlinkClick r:id="" action="ppaction://noaction"/>
          </p:cNvPr>
          <p:cNvSpPr>
            <a:spLocks noChangeArrowheads="1"/>
          </p:cNvSpPr>
          <p:nvPr/>
        </p:nvSpPr>
        <p:spPr bwMode="auto">
          <a:xfrm>
            <a:off x="6682738" y="545611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400" b="1" dirty="0">
                <a:effectLst>
                  <a:outerShdw blurRad="38100" dist="38100" dir="2700000" algn="tl">
                    <a:srgbClr val="C0C0C0"/>
                  </a:outerShdw>
                </a:effectLst>
              </a:rPr>
              <a:t>“相机抉择”和“规则”之争</a:t>
            </a:r>
            <a:endParaRPr lang="zh-CN" altLang="en-US" sz="1400" b="1" dirty="0">
              <a:effectLst>
                <a:outerShdw blurRad="38100" dist="38100" dir="2700000" algn="tl">
                  <a:srgbClr val="C0C0C0"/>
                </a:outerShdw>
              </a:effectLst>
            </a:endParaRPr>
          </a:p>
        </p:txBody>
      </p:sp>
      <p:pic>
        <p:nvPicPr>
          <p:cNvPr id="23" name="Picture 62"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550788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6" name="AutoShape 65">
            <a:hlinkClick r:id="" action="ppaction://noaction" highlightClick="1"/>
            <a:hlinkHover r:id="" action="ppaction://noaction"/>
          </p:cNvPr>
          <p:cNvSpPr>
            <a:spLocks noChangeArrowheads="1"/>
          </p:cNvSpPr>
          <p:nvPr/>
        </p:nvSpPr>
        <p:spPr bwMode="auto">
          <a:xfrm>
            <a:off x="9674858" y="505068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7" name="AutoShape 66">
            <a:hlinkClick r:id="" action="ppaction://noaction" highlightClick="1"/>
            <a:hlinkHover r:id="" action="ppaction://noaction"/>
          </p:cNvPr>
          <p:cNvSpPr>
            <a:spLocks noChangeArrowheads="1"/>
          </p:cNvSpPr>
          <p:nvPr/>
        </p:nvSpPr>
        <p:spPr bwMode="auto">
          <a:xfrm>
            <a:off x="9751058" y="550788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062479" y="4474688"/>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900" dirty="0">
                <a:solidFill>
                  <a:prstClr val="black"/>
                </a:solidFill>
                <a:latin typeface="微软雅黑" pitchFamily="34" charset="-122"/>
                <a:ea typeface="微软雅黑" pitchFamily="34" charset="-122"/>
              </a:rPr>
              <a:t>财政政策和货币政策的局限性和协调</a:t>
            </a:r>
            <a:endParaRPr lang="zh-CN" altLang="en-US" sz="1900" dirty="0">
              <a:solidFill>
                <a:prstClr val="black"/>
              </a:solidFill>
              <a:latin typeface="微软雅黑" pitchFamily="34" charset="-122"/>
              <a:ea typeface="微软雅黑" pitchFamily="34" charset="-122"/>
            </a:endParaRPr>
          </a:p>
        </p:txBody>
      </p:sp>
      <p:sp>
        <p:nvSpPr>
          <p:cNvPr id="13" name="矩形: 圆角 12"/>
          <p:cNvSpPr/>
          <p:nvPr/>
        </p:nvSpPr>
        <p:spPr>
          <a:xfrm>
            <a:off x="2062482" y="3617944"/>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货币政策</a:t>
            </a:r>
            <a:endParaRPr lang="zh-CN" altLang="en-US" sz="2400" dirty="0">
              <a:solidFill>
                <a:schemeClr val="tx1"/>
              </a:solidFill>
              <a:latin typeface="微软雅黑" pitchFamily="34" charset="-122"/>
              <a:ea typeface="微软雅黑" pitchFamily="34" charset="-122"/>
            </a:endParaRPr>
          </a:p>
        </p:txBody>
      </p:sp>
      <p:sp>
        <p:nvSpPr>
          <p:cNvPr id="14" name="矩形: 圆角 13"/>
          <p:cNvSpPr/>
          <p:nvPr/>
        </p:nvSpPr>
        <p:spPr>
          <a:xfrm>
            <a:off x="2062479" y="2761200"/>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财政政策</a:t>
            </a:r>
            <a:endParaRPr lang="zh-CN" altLang="en-US" sz="2400" dirty="0">
              <a:solidFill>
                <a:schemeClr val="tx1"/>
              </a:solidFill>
              <a:latin typeface="微软雅黑" pitchFamily="34" charset="-122"/>
              <a:ea typeface="微软雅黑" pitchFamily="34" charset="-122"/>
            </a:endParaRPr>
          </a:p>
        </p:txBody>
      </p:sp>
      <p:sp>
        <p:nvSpPr>
          <p:cNvPr id="15" name="矩形: 圆角 14"/>
          <p:cNvSpPr/>
          <p:nvPr/>
        </p:nvSpPr>
        <p:spPr>
          <a:xfrm>
            <a:off x="2062480" y="1930425"/>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宏观经济政策目标</a:t>
            </a:r>
            <a:endParaRPr lang="zh-CN" altLang="en-US" sz="2400" dirty="0">
              <a:solidFill>
                <a:schemeClr val="tx1"/>
              </a:solidFill>
              <a:latin typeface="微软雅黑" pitchFamily="34" charset="-122"/>
              <a:ea typeface="微软雅黑" pitchFamily="34" charset="-122"/>
            </a:endParaRPr>
          </a:p>
        </p:txBody>
      </p:sp>
      <p:pic>
        <p:nvPicPr>
          <p:cNvPr id="16" name="Picture 57"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4968976"/>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682738" y="4917210"/>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财政政策的局限性</a:t>
            </a:r>
            <a:endParaRPr lang="zh-CN" altLang="en-US" b="1" dirty="0">
              <a:effectLst>
                <a:outerShdw blurRad="38100" dist="38100" dir="2700000" algn="tl">
                  <a:srgbClr val="C0C0C0"/>
                </a:outerShdw>
              </a:effectLst>
            </a:endParaRPr>
          </a:p>
        </p:txBody>
      </p:sp>
      <p:sp>
        <p:nvSpPr>
          <p:cNvPr id="18" name="Rectangle 9" descr="浅色上对角线">
            <a:hlinkClick r:id="" action="ppaction://noaction"/>
          </p:cNvPr>
          <p:cNvSpPr>
            <a:spLocks noChangeArrowheads="1"/>
          </p:cNvSpPr>
          <p:nvPr/>
        </p:nvSpPr>
        <p:spPr bwMode="auto">
          <a:xfrm>
            <a:off x="6682738" y="5374410"/>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货币政策的局限性</a:t>
            </a:r>
            <a:endParaRPr lang="zh-CN" altLang="en-US" b="1" dirty="0">
              <a:effectLst>
                <a:outerShdw blurRad="38100" dist="38100" dir="2700000" algn="tl">
                  <a:srgbClr val="C0C0C0"/>
                </a:outerShdw>
              </a:effectLst>
            </a:endParaRPr>
          </a:p>
        </p:txBody>
      </p:sp>
      <p:pic>
        <p:nvPicPr>
          <p:cNvPr id="21" name="Picture 62"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5426176"/>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65">
            <a:hlinkClick r:id="" action="ppaction://noaction" highlightClick="1"/>
            <a:hlinkHover r:id="" action="ppaction://noaction"/>
          </p:cNvPr>
          <p:cNvSpPr>
            <a:spLocks noChangeArrowheads="1"/>
          </p:cNvSpPr>
          <p:nvPr/>
        </p:nvSpPr>
        <p:spPr bwMode="auto">
          <a:xfrm>
            <a:off x="9674858" y="4968976"/>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66">
            <a:hlinkClick r:id="" action="ppaction://noaction" highlightClick="1"/>
            <a:hlinkHover r:id="" action="ppaction://noaction"/>
          </p:cNvPr>
          <p:cNvSpPr>
            <a:spLocks noChangeArrowheads="1"/>
          </p:cNvSpPr>
          <p:nvPr/>
        </p:nvSpPr>
        <p:spPr bwMode="auto">
          <a:xfrm>
            <a:off x="9751058" y="5426176"/>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2" cstate="print">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60158" y="4688610"/>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23" name="标题 3"/>
          <p:cNvSpPr txBox="1"/>
          <p:nvPr/>
        </p:nvSpPr>
        <p:spPr>
          <a:xfrm>
            <a:off x="1973435" y="429330"/>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b="0" dirty="0">
                <a:solidFill>
                  <a:srgbClr val="002060"/>
                </a:solidFill>
                <a:effectLst/>
                <a:latin typeface="华文行楷" pitchFamily="2" charset="-122"/>
                <a:ea typeface="华文行楷" pitchFamily="2" charset="-122"/>
                <a:cs typeface="+mn-cs"/>
                <a:sym typeface="+mn-ea"/>
              </a:rPr>
              <a:t>主要内容</a:t>
            </a:r>
            <a:br>
              <a:rPr kumimoji="0" lang="zh-CN" altLang="en-US" sz="3200" b="0" i="0" u="none" strike="noStrike" kern="1200" cap="none" spc="0" normalizeH="0" baseline="0" noProof="0" dirty="0">
                <a:ln>
                  <a:noFill/>
                </a:ln>
                <a:gradFill>
                  <a:gsLst>
                    <a:gs pos="0">
                      <a:srgbClr val="82B249"/>
                    </a:gs>
                    <a:gs pos="100000">
                      <a:srgbClr val="0D493D">
                        <a:lumMod val="75000"/>
                      </a:srgbClr>
                    </a:gs>
                  </a:gsLst>
                  <a:lin ang="5400000" scaled="1"/>
                </a:gradFill>
                <a:effectLst/>
                <a:uLnTx/>
                <a:uFillTx/>
                <a:latin typeface="华文行楷" pitchFamily="2" charset="-122"/>
                <a:ea typeface="华文行楷" pitchFamily="2" charset="-122"/>
                <a:sym typeface="+mn-ea"/>
              </a:rPr>
            </a:br>
            <a:endParaRPr kumimoji="0" lang="zh-CN" altLang="en-US" sz="3200" b="0" i="0" u="none" strike="noStrike" kern="1200" cap="none" spc="0" normalizeH="0" baseline="0" noProof="0" dirty="0">
              <a:ln>
                <a:noFill/>
              </a:ln>
              <a:gradFill>
                <a:gsLst>
                  <a:gs pos="0">
                    <a:srgbClr val="82B249"/>
                  </a:gs>
                  <a:gs pos="100000">
                    <a:srgbClr val="0D493D">
                      <a:lumMod val="75000"/>
                    </a:srgbClr>
                  </a:gs>
                </a:gsLst>
                <a:lin ang="5400000" scaled="1"/>
              </a:gradFill>
              <a:effectLst/>
              <a:uLnTx/>
              <a:uFillTx/>
              <a:latin typeface="华文行楷" pitchFamily="2" charset="-122"/>
              <a:ea typeface="华文行楷" pitchFamily="2" charset="-122"/>
            </a:endParaRPr>
          </a:p>
        </p:txBody>
      </p:sp>
      <p:sp>
        <p:nvSpPr>
          <p:cNvPr id="19" name="Rectangle 9" descr="浅色上对角线">
            <a:hlinkClick r:id="" action="ppaction://noaction"/>
          </p:cNvPr>
          <p:cNvSpPr>
            <a:spLocks noChangeArrowheads="1"/>
          </p:cNvSpPr>
          <p:nvPr/>
        </p:nvSpPr>
        <p:spPr bwMode="auto">
          <a:xfrm>
            <a:off x="6682738" y="5831610"/>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财政政策和货币政策的协调</a:t>
            </a:r>
            <a:endParaRPr lang="zh-CN" altLang="en-US" sz="1600" b="1" dirty="0">
              <a:effectLst>
                <a:outerShdw blurRad="38100" dist="38100" dir="2700000" algn="tl">
                  <a:srgbClr val="C0C0C0"/>
                </a:outerShdw>
              </a:effectLst>
            </a:endParaRPr>
          </a:p>
        </p:txBody>
      </p:sp>
      <p:pic>
        <p:nvPicPr>
          <p:cNvPr id="20" name="Picture 62"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5883376"/>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2" name="AutoShape 66">
            <a:hlinkClick r:id="" action="ppaction://noaction" highlightClick="1"/>
            <a:hlinkHover r:id="" action="ppaction://noaction"/>
          </p:cNvPr>
          <p:cNvSpPr>
            <a:spLocks noChangeArrowheads="1"/>
          </p:cNvSpPr>
          <p:nvPr/>
        </p:nvSpPr>
        <p:spPr bwMode="auto">
          <a:xfrm>
            <a:off x="9751058" y="5883376"/>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25463" y="1388763"/>
            <a:ext cx="9144000" cy="3226117"/>
          </a:xfrm>
        </p:spPr>
        <p:txBody>
          <a:bodyPr>
            <a:normAutofit fontScale="90000"/>
          </a:bodyPr>
          <a:lstStyle/>
          <a:p>
            <a:pPr>
              <a:lnSpc>
                <a:spcPct val="150000"/>
              </a:lnSpc>
            </a:pPr>
            <a:br>
              <a:rPr lang="en-US" altLang="zh-CN" sz="4000" dirty="0">
                <a:solidFill>
                  <a:srgbClr val="002060"/>
                </a:solidFill>
                <a:latin typeface="华文行楷" pitchFamily="2" charset="-122"/>
                <a:ea typeface="华文行楷" pitchFamily="2" charset="-122"/>
              </a:rPr>
            </a:br>
            <a:r>
              <a:rPr lang="zh-CN" altLang="en-US" sz="5300" dirty="0">
                <a:solidFill>
                  <a:srgbClr val="FF0000"/>
                </a:solidFill>
                <a:latin typeface="华文行楷" pitchFamily="2" charset="-122"/>
                <a:ea typeface="华文行楷" pitchFamily="2" charset="-122"/>
              </a:rPr>
              <a:t>第一节   宏观经济</a:t>
            </a:r>
            <a:r>
              <a:rPr lang="zh-CN" altLang="en-US" sz="5300" dirty="0" smtClean="0">
                <a:solidFill>
                  <a:srgbClr val="FF0000"/>
                </a:solidFill>
                <a:latin typeface="华文行楷" pitchFamily="2" charset="-122"/>
                <a:ea typeface="华文行楷" pitchFamily="2" charset="-122"/>
              </a:rPr>
              <a:t>政策目标</a:t>
            </a:r>
            <a:br>
              <a:rPr lang="zh-CN" altLang="en-US" sz="5300" dirty="0">
                <a:solidFill>
                  <a:srgbClr val="002060"/>
                </a:solidFill>
                <a:latin typeface="华文行楷" pitchFamily="2" charset="-122"/>
                <a:ea typeface="华文行楷" pitchFamily="2" charset="-122"/>
              </a:rPr>
            </a:br>
            <a:br>
              <a:rPr lang="zh-CN" altLang="en-US" sz="5300" dirty="0">
                <a:solidFill>
                  <a:srgbClr val="002060"/>
                </a:solidFill>
                <a:latin typeface="华文行楷" pitchFamily="2" charset="-122"/>
                <a:ea typeface="华文行楷" pitchFamily="2" charset="-122"/>
              </a:rPr>
            </a:br>
            <a:endParaRPr lang="zh-CN" altLang="en-US" sz="5300" dirty="0">
              <a:solidFill>
                <a:srgbClr val="002060"/>
              </a:solidFill>
              <a:latin typeface="华文行楷" pitchFamily="2" charset="-122"/>
              <a:ea typeface="华文行楷"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687424" y="1070517"/>
            <a:ext cx="10229620" cy="31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173633" y="456318"/>
            <a:ext cx="5604357" cy="523220"/>
          </a:xfrm>
          <a:prstGeom prst="rect">
            <a:avLst/>
          </a:prstGeom>
          <a:noFill/>
        </p:spPr>
        <p:txBody>
          <a:bodyPr wrap="square" rtlCol="0">
            <a:spAutoFit/>
          </a:bodyPr>
          <a:lstStyle/>
          <a:p>
            <a:pPr marL="342900" indent="-342900"/>
            <a:r>
              <a:rPr lang="zh-CN" altLang="en-US" sz="2800" b="1" dirty="0" smtClean="0">
                <a:solidFill>
                  <a:srgbClr val="FF0066"/>
                </a:solidFill>
              </a:rPr>
              <a:t>一、财政政策与货币政策</a:t>
            </a:r>
            <a:r>
              <a:rPr lang="zh-CN" altLang="en-US" sz="2400" dirty="0" smtClean="0"/>
              <a:t>（</a:t>
            </a:r>
            <a:r>
              <a:rPr lang="zh-CN" altLang="en-US" sz="2400" dirty="0" smtClean="0">
                <a:solidFill>
                  <a:srgbClr val="002060"/>
                </a:solidFill>
              </a:rPr>
              <a:t>狭义</a:t>
            </a:r>
            <a:r>
              <a:rPr lang="zh-CN" altLang="en-US" sz="2400" dirty="0" smtClean="0"/>
              <a:t>）</a:t>
            </a:r>
            <a:endParaRPr lang="zh-CN" altLang="en-US" sz="2400" dirty="0">
              <a:latin typeface="微软雅黑" pitchFamily="34" charset="-122"/>
              <a:ea typeface="微软雅黑" pitchFamily="34" charset="-122"/>
            </a:endParaRPr>
          </a:p>
        </p:txBody>
      </p:sp>
      <p:sp>
        <p:nvSpPr>
          <p:cNvPr id="11" name="Rectangle 3"/>
          <p:cNvSpPr txBox="1">
            <a:spLocks noChangeArrowheads="1"/>
          </p:cNvSpPr>
          <p:nvPr/>
        </p:nvSpPr>
        <p:spPr>
          <a:xfrm>
            <a:off x="879793" y="1610679"/>
            <a:ext cx="9955847" cy="583882"/>
          </a:xfrm>
          <a:prstGeom prst="rect">
            <a:avLst/>
          </a:prstGeom>
          <a:solidFill>
            <a:schemeClr val="accent4">
              <a:lumMod val="60000"/>
              <a:lumOff val="40000"/>
            </a:schemeClr>
          </a:solidFill>
          <a:ln cap="flat" cmpd="sng" algn="ctr">
            <a:solidFill>
              <a:srgbClr val="008000"/>
            </a:solidFill>
          </a:ln>
        </p:spPr>
        <p:txBody>
          <a:bodyPr vert="horz" lIns="91440" tIns="45720" rIns="91440" bIns="45720" rtlCol="0">
            <a:noAutofit/>
          </a:bodyPr>
          <a:lstStyle/>
          <a:p>
            <a:pPr marL="0" marR="0" lvl="0" indent="0" defTabSz="914400" rtl="0" eaLnBrk="1" fontAlgn="auto" latinLnBrk="0" hangingPunct="1">
              <a:lnSpc>
                <a:spcPct val="120000"/>
              </a:lnSpc>
              <a:spcBef>
                <a:spcPts val="1000"/>
              </a:spcBef>
              <a:spcAft>
                <a:spcPts val="0"/>
              </a:spcAft>
              <a:buClr>
                <a:srgbClr val="FF0000"/>
              </a:buClr>
              <a:buSzPct val="95000"/>
              <a:buFont typeface="Wingdings" charset="2"/>
              <a:buChar char="u"/>
              <a:defRPr/>
            </a:pPr>
            <a:r>
              <a:rPr lang="zh-CN" altLang="en-US" sz="2000" b="1" dirty="0" smtClean="0">
                <a:solidFill>
                  <a:srgbClr val="FF0000"/>
                </a:solidFill>
              </a:rPr>
              <a:t>财政政策：</a:t>
            </a:r>
            <a:r>
              <a:rPr lang="zh-CN" altLang="en-US" sz="2000" b="1" dirty="0" smtClean="0">
                <a:solidFill>
                  <a:srgbClr val="FFFF00"/>
                </a:solidFill>
              </a:rPr>
              <a:t>政府变动税收和支出，以影响总需求，进而影响就业和国民收入的政策。</a:t>
            </a:r>
            <a:endParaRPr lang="zh-CN" altLang="en-US" sz="2000" b="1" dirty="0" smtClean="0">
              <a:solidFill>
                <a:srgbClr val="FFFF00"/>
              </a:solidFill>
            </a:endParaRPr>
          </a:p>
        </p:txBody>
      </p:sp>
      <p:sp>
        <p:nvSpPr>
          <p:cNvPr id="13" name="Rectangle 5"/>
          <p:cNvSpPr>
            <a:spLocks noChangeArrowheads="1"/>
          </p:cNvSpPr>
          <p:nvPr/>
        </p:nvSpPr>
        <p:spPr bwMode="auto">
          <a:xfrm>
            <a:off x="936943" y="2790825"/>
            <a:ext cx="9955847" cy="435632"/>
          </a:xfrm>
          <a:prstGeom prst="rect">
            <a:avLst/>
          </a:prstGeom>
          <a:solidFill>
            <a:srgbClr val="00B0F0"/>
          </a:solidFill>
          <a:ln w="76200" algn="ctr">
            <a:solidFill>
              <a:srgbClr val="008000"/>
            </a:solidFill>
            <a:miter lim="800000"/>
            <a:headEnd type="none" w="sm" len="sm"/>
            <a:tailEnd type="none" w="sm" len="sm"/>
          </a:ln>
        </p:spPr>
        <p:txBody>
          <a:bodyPr wrap="square">
            <a:spAutoFit/>
          </a:bodyPr>
          <a:lstStyle/>
          <a:p>
            <a:pPr>
              <a:lnSpc>
                <a:spcPct val="120000"/>
              </a:lnSpc>
              <a:spcBef>
                <a:spcPct val="20000"/>
              </a:spcBef>
              <a:buClr>
                <a:srgbClr val="FF0000"/>
              </a:buClr>
              <a:buSzPct val="95000"/>
              <a:buFont typeface="Wingdings" charset="2"/>
              <a:buChar char="u"/>
            </a:pPr>
            <a:r>
              <a:rPr lang="zh-CN" altLang="en-US" sz="2000" b="1" dirty="0">
                <a:solidFill>
                  <a:srgbClr val="FF0000"/>
                </a:solidFill>
              </a:rPr>
              <a:t>货币政策：</a:t>
            </a:r>
            <a:r>
              <a:rPr lang="zh-CN" altLang="en-US" sz="2000" b="1" dirty="0">
                <a:solidFill>
                  <a:srgbClr val="FFFF00"/>
                </a:solidFill>
              </a:rPr>
              <a:t>政府货币当局通过银行体系，变动货币供给量，来调节总需求的政策。</a:t>
            </a:r>
            <a:endParaRPr lang="zh-CN" altLang="en-US" sz="2000" b="1" dirty="0">
              <a:solidFill>
                <a:srgbClr val="FFFF00"/>
              </a:solidFill>
            </a:endParaRPr>
          </a:p>
        </p:txBody>
      </p:sp>
      <p:sp>
        <p:nvSpPr>
          <p:cNvPr id="14" name="Rectangle 6"/>
          <p:cNvSpPr>
            <a:spLocks noChangeArrowheads="1"/>
          </p:cNvSpPr>
          <p:nvPr/>
        </p:nvSpPr>
        <p:spPr bwMode="auto">
          <a:xfrm>
            <a:off x="960120" y="3718878"/>
            <a:ext cx="9966959" cy="892552"/>
          </a:xfrm>
          <a:prstGeom prst="rect">
            <a:avLst/>
          </a:prstGeom>
          <a:solidFill>
            <a:schemeClr val="accent6">
              <a:lumMod val="60000"/>
              <a:lumOff val="40000"/>
            </a:schemeClr>
          </a:solidFill>
          <a:ln w="76200" algn="ctr">
            <a:solidFill>
              <a:srgbClr val="008000"/>
            </a:solidFill>
            <a:miter lim="800000"/>
            <a:headEnd type="none" w="sm" len="sm"/>
            <a:tailEnd type="none" w="sm" len="sm"/>
          </a:ln>
        </p:spPr>
        <p:txBody>
          <a:bodyPr wrap="square">
            <a:spAutoFit/>
          </a:bodyPr>
          <a:lstStyle/>
          <a:p>
            <a:pPr>
              <a:lnSpc>
                <a:spcPct val="120000"/>
              </a:lnSpc>
              <a:spcBef>
                <a:spcPct val="20000"/>
              </a:spcBef>
              <a:buClr>
                <a:srgbClr val="FF0000"/>
              </a:buClr>
              <a:buSzPct val="95000"/>
              <a:buFont typeface="Wingdings" charset="2"/>
              <a:buChar char="u"/>
            </a:pPr>
            <a:r>
              <a:rPr lang="zh-CN" altLang="en-US" sz="2000" b="1" dirty="0">
                <a:solidFill>
                  <a:srgbClr val="FF0000"/>
                </a:solidFill>
              </a:rPr>
              <a:t>两者实质：</a:t>
            </a:r>
            <a:r>
              <a:rPr lang="zh-CN" altLang="en-US" sz="2000" b="1" dirty="0"/>
              <a:t>通过影响利率、消费和投资，进而影响总需求，使就业和</a:t>
            </a:r>
            <a:r>
              <a:rPr lang="zh-CN" altLang="en-US" sz="2000" b="1" dirty="0" smtClean="0"/>
              <a:t>国民收入</a:t>
            </a:r>
            <a:endParaRPr lang="en-US" altLang="zh-CN" sz="2000" b="1" dirty="0" smtClean="0"/>
          </a:p>
          <a:p>
            <a:pPr>
              <a:lnSpc>
                <a:spcPct val="120000"/>
              </a:lnSpc>
              <a:spcBef>
                <a:spcPct val="20000"/>
              </a:spcBef>
              <a:buClr>
                <a:srgbClr val="FF0000"/>
              </a:buClr>
              <a:buSzPct val="95000"/>
            </a:pPr>
            <a:r>
              <a:rPr lang="en-US" altLang="zh-CN" sz="2000" b="1" dirty="0" smtClean="0"/>
              <a:t>                         </a:t>
            </a:r>
            <a:r>
              <a:rPr lang="zh-CN" altLang="en-US" sz="2000" b="1" dirty="0" smtClean="0"/>
              <a:t>得到</a:t>
            </a:r>
            <a:r>
              <a:rPr lang="zh-CN" altLang="en-US" sz="2000" b="1" dirty="0"/>
              <a:t>调节。</a:t>
            </a:r>
            <a:endParaRPr lang="zh-CN" altLang="en-US" sz="2000" b="1" dirty="0"/>
          </a:p>
        </p:txBody>
      </p:sp>
      <p:sp>
        <p:nvSpPr>
          <p:cNvPr id="15" name="Rectangle 7"/>
          <p:cNvSpPr>
            <a:spLocks noChangeArrowheads="1"/>
          </p:cNvSpPr>
          <p:nvPr/>
        </p:nvSpPr>
        <p:spPr bwMode="auto">
          <a:xfrm>
            <a:off x="1005523" y="4942840"/>
            <a:ext cx="9978707" cy="1530350"/>
          </a:xfrm>
          <a:prstGeom prst="rect">
            <a:avLst/>
          </a:prstGeom>
          <a:solidFill>
            <a:srgbClr val="FFFF66">
              <a:alpha val="41960"/>
            </a:srgbClr>
          </a:solidFill>
          <a:ln w="38100" cmpd="dbl" algn="ctr">
            <a:solidFill>
              <a:srgbClr val="CC6600"/>
            </a:solidFill>
            <a:miter lim="800000"/>
            <a:headEnd type="none" w="sm" len="sm"/>
            <a:tailEnd type="none" w="sm" len="sm"/>
          </a:ln>
        </p:spPr>
        <p:txBody>
          <a:bodyPr wrap="square">
            <a:spAutoFit/>
          </a:bodyPr>
          <a:lstStyle/>
          <a:p>
            <a:pPr marL="174625" indent="-174625">
              <a:spcBef>
                <a:spcPct val="20000"/>
              </a:spcBef>
              <a:buClr>
                <a:srgbClr val="006600"/>
              </a:buClr>
              <a:buFont typeface="Wingdings" charset="2"/>
              <a:buChar char="p"/>
            </a:pPr>
            <a:r>
              <a:rPr lang="zh-CN" altLang="en-US" sz="2000" b="1" dirty="0">
                <a:solidFill>
                  <a:srgbClr val="FF0000"/>
                </a:solidFill>
                <a:latin typeface="宋体" charset="-122"/>
              </a:rPr>
              <a:t>广义宏观经济政策</a:t>
            </a:r>
            <a:r>
              <a:rPr lang="zh-CN" altLang="en-US" sz="2000" b="1" dirty="0">
                <a:solidFill>
                  <a:srgbClr val="080808"/>
                </a:solidFill>
                <a:latin typeface="宋体" charset="-122"/>
              </a:rPr>
              <a:t>还</a:t>
            </a:r>
            <a:r>
              <a:rPr lang="zh-CN" altLang="en-US" sz="2000" b="1" dirty="0" smtClean="0">
                <a:solidFill>
                  <a:srgbClr val="080808"/>
                </a:solidFill>
                <a:latin typeface="宋体" charset="-122"/>
              </a:rPr>
              <a:t>包括：</a:t>
            </a:r>
            <a:endParaRPr lang="zh-CN" altLang="en-US" sz="2000" b="1" dirty="0">
              <a:solidFill>
                <a:srgbClr val="080808"/>
              </a:solidFill>
              <a:latin typeface="宋体" charset="-122"/>
            </a:endParaRPr>
          </a:p>
          <a:p>
            <a:pPr marL="363855" lvl="1">
              <a:spcBef>
                <a:spcPct val="20000"/>
              </a:spcBef>
              <a:buClr>
                <a:srgbClr val="006600"/>
              </a:buClr>
              <a:buFont typeface="Wingdings" charset="2"/>
              <a:buChar char="p"/>
            </a:pPr>
            <a:r>
              <a:rPr lang="zh-CN" altLang="en-US" sz="2000" b="1" dirty="0">
                <a:solidFill>
                  <a:srgbClr val="080808"/>
                </a:solidFill>
                <a:latin typeface="宋体" charset="-122"/>
              </a:rPr>
              <a:t>产业政策</a:t>
            </a:r>
            <a:endParaRPr lang="zh-CN" altLang="en-US" sz="2000" b="1" dirty="0">
              <a:solidFill>
                <a:srgbClr val="080808"/>
              </a:solidFill>
              <a:latin typeface="宋体" charset="-122"/>
            </a:endParaRPr>
          </a:p>
          <a:p>
            <a:pPr marL="363855" lvl="1">
              <a:spcBef>
                <a:spcPct val="20000"/>
              </a:spcBef>
              <a:buClr>
                <a:srgbClr val="006600"/>
              </a:buClr>
              <a:buFont typeface="Wingdings" charset="2"/>
              <a:buChar char="p"/>
            </a:pPr>
            <a:r>
              <a:rPr lang="zh-CN" altLang="en-US" sz="2000" b="1" dirty="0">
                <a:solidFill>
                  <a:srgbClr val="080808"/>
                </a:solidFill>
                <a:latin typeface="宋体" charset="-122"/>
              </a:rPr>
              <a:t>收入分配政策</a:t>
            </a:r>
            <a:endParaRPr lang="zh-CN" altLang="en-US" sz="2000" b="1" dirty="0">
              <a:solidFill>
                <a:srgbClr val="080808"/>
              </a:solidFill>
              <a:latin typeface="宋体" charset="-122"/>
            </a:endParaRPr>
          </a:p>
          <a:p>
            <a:pPr marL="363855" lvl="1">
              <a:spcBef>
                <a:spcPct val="20000"/>
              </a:spcBef>
              <a:buClr>
                <a:srgbClr val="006600"/>
              </a:buClr>
              <a:buFont typeface="Wingdings" charset="2"/>
              <a:buChar char="p"/>
            </a:pPr>
            <a:r>
              <a:rPr lang="zh-CN" altLang="en-US" sz="2000" b="1" dirty="0">
                <a:solidFill>
                  <a:srgbClr val="080808"/>
                </a:solidFill>
                <a:latin typeface="宋体" charset="-122"/>
              </a:rPr>
              <a:t>人口政策</a:t>
            </a:r>
            <a:endParaRPr lang="zh-CN" altLang="en-US" sz="2000" b="1" dirty="0">
              <a:solidFill>
                <a:srgbClr val="080808"/>
              </a:solidFill>
              <a:latin typeface="宋体"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604925" y="4186123"/>
              <a:ext cx="1972558" cy="76809"/>
            </p14:xfrm>
          </p:contentPart>
        </mc:Choice>
        <mc:Fallback xmlns="">
          <p:pic>
            <p:nvPicPr>
              <p:cNvPr id="2" name="墨迹 1"/>
            </p:nvPicPr>
            <p:blipFill>
              <a:blip r:embed="rId2"/>
            </p:blipFill>
            <p:spPr>
              <a:xfrm>
                <a:off x="3604925" y="4186123"/>
                <a:ext cx="1972558" cy="76809"/>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6924529" y="4180636"/>
              <a:ext cx="941011" cy="49378"/>
            </p14:xfrm>
          </p:contentPart>
        </mc:Choice>
        <mc:Fallback xmlns="">
          <p:pic>
            <p:nvPicPr>
              <p:cNvPr id="3" name="墨迹 2"/>
            </p:nvPicPr>
            <p:blipFill>
              <a:blip r:embed="rId4"/>
            </p:blipFill>
            <p:spPr>
              <a:xfrm>
                <a:off x="6924529" y="4180636"/>
                <a:ext cx="941011" cy="49378"/>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625512" y="1724101"/>
              <a:ext cx="241425" cy="223571"/>
            </p14:xfrm>
          </p:contentPart>
        </mc:Choice>
        <mc:Fallback xmlns="">
          <p:pic>
            <p:nvPicPr>
              <p:cNvPr id="7" name="墨迹 6"/>
            </p:nvPicPr>
            <p:blipFill>
              <a:blip r:embed="rId6"/>
            </p:blipFill>
            <p:spPr>
              <a:xfrm>
                <a:off x="625512" y="1724101"/>
                <a:ext cx="241425" cy="223571"/>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729764" y="1799539"/>
              <a:ext cx="5487" cy="90525"/>
            </p14:xfrm>
          </p:contentPart>
        </mc:Choice>
        <mc:Fallback xmlns="">
          <p:pic>
            <p:nvPicPr>
              <p:cNvPr id="8" name="墨迹 7"/>
            </p:nvPicPr>
            <p:blipFill>
              <a:blip r:embed="rId8"/>
            </p:blipFill>
            <p:spPr>
              <a:xfrm>
                <a:off x="729764" y="1799539"/>
                <a:ext cx="5487" cy="9052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685868" y="2902305"/>
              <a:ext cx="213991" cy="274320"/>
            </p14:xfrm>
          </p:contentPart>
        </mc:Choice>
        <mc:Fallback xmlns="">
          <p:pic>
            <p:nvPicPr>
              <p:cNvPr id="9" name="墨迹 8"/>
            </p:nvPicPr>
            <p:blipFill>
              <a:blip r:embed="rId10"/>
            </p:blipFill>
            <p:spPr>
              <a:xfrm>
                <a:off x="685868" y="2902305"/>
                <a:ext cx="213991" cy="27432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738680" y="3055924"/>
              <a:ext cx="69273" cy="87783"/>
            </p14:xfrm>
          </p:contentPart>
        </mc:Choice>
        <mc:Fallback xmlns="">
          <p:pic>
            <p:nvPicPr>
              <p:cNvPr id="10" name="墨迹 9"/>
            </p:nvPicPr>
            <p:blipFill>
              <a:blip r:embed="rId12"/>
            </p:blipFill>
            <p:spPr>
              <a:xfrm>
                <a:off x="738680" y="3055924"/>
                <a:ext cx="69273" cy="87783"/>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build="p"/>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270" name="Group 54"/>
          <p:cNvGraphicFramePr>
            <a:graphicFrameLocks noGrp="1"/>
          </p:cNvGraphicFramePr>
          <p:nvPr/>
        </p:nvGraphicFramePr>
        <p:xfrm>
          <a:off x="1775520" y="1695098"/>
          <a:ext cx="7791390" cy="4442813"/>
        </p:xfrm>
        <a:graphic>
          <a:graphicData uri="http://schemas.openxmlformats.org/drawingml/2006/table">
            <a:tbl>
              <a:tblPr/>
              <a:tblGrid>
                <a:gridCol w="2921771"/>
                <a:gridCol w="1273593"/>
                <a:gridCol w="1198675"/>
                <a:gridCol w="1273593"/>
                <a:gridCol w="1123758"/>
              </a:tblGrid>
              <a:tr h="443673">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dirty="0" smtClean="0">
                          <a:ln>
                            <a:noFill/>
                          </a:ln>
                          <a:solidFill>
                            <a:srgbClr val="C00000"/>
                          </a:solidFill>
                          <a:effectLst/>
                          <a:latin typeface="Times New Roman" pitchFamily="18" charset="0"/>
                          <a:ea typeface="宋体" charset="-122"/>
                        </a:rPr>
                        <a:t>政策种类</a:t>
                      </a:r>
                      <a:endParaRPr kumimoji="1" lang="zh-CN" altLang="en-US" sz="2000" b="1" i="0" u="none" strike="noStrike" cap="none" normalizeH="0" baseline="0" dirty="0" smtClean="0">
                        <a:ln>
                          <a:noFill/>
                        </a:ln>
                        <a:solidFill>
                          <a:srgbClr val="C00000"/>
                        </a:solidFill>
                        <a:effectLst/>
                        <a:latin typeface="Times New Roman" pitchFamily="18" charset="0"/>
                        <a:ea typeface="宋体" charset="-122"/>
                      </a:endParaRP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dirty="0" smtClean="0">
                          <a:ln>
                            <a:noFill/>
                          </a:ln>
                          <a:solidFill>
                            <a:srgbClr val="C00000"/>
                          </a:solidFill>
                          <a:effectLst/>
                          <a:latin typeface="Times New Roman" pitchFamily="18" charset="0"/>
                          <a:ea typeface="宋体" charset="-122"/>
                        </a:rPr>
                        <a:t>利率</a:t>
                      </a:r>
                      <a:endParaRPr kumimoji="1" lang="zh-CN" altLang="en-US" sz="2000" b="1" i="0" u="none" strike="noStrike" cap="none" normalizeH="0" baseline="0" dirty="0" smtClean="0">
                        <a:ln>
                          <a:noFill/>
                        </a:ln>
                        <a:solidFill>
                          <a:srgbClr val="C00000"/>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dirty="0" smtClean="0">
                          <a:ln>
                            <a:noFill/>
                          </a:ln>
                          <a:solidFill>
                            <a:srgbClr val="C00000"/>
                          </a:solidFill>
                          <a:effectLst/>
                          <a:latin typeface="Times New Roman" pitchFamily="18" charset="0"/>
                          <a:ea typeface="宋体" charset="-122"/>
                        </a:rPr>
                        <a:t>消费</a:t>
                      </a:r>
                      <a:endParaRPr kumimoji="1" lang="zh-CN" altLang="en-US" sz="2000" b="1" i="0" u="none" strike="noStrike" cap="none" normalizeH="0" baseline="0" dirty="0" smtClean="0">
                        <a:ln>
                          <a:noFill/>
                        </a:ln>
                        <a:solidFill>
                          <a:srgbClr val="C00000"/>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dirty="0" smtClean="0">
                          <a:ln>
                            <a:noFill/>
                          </a:ln>
                          <a:solidFill>
                            <a:srgbClr val="C00000"/>
                          </a:solidFill>
                          <a:effectLst/>
                          <a:latin typeface="Times New Roman" pitchFamily="18" charset="0"/>
                          <a:ea typeface="宋体" charset="-122"/>
                        </a:rPr>
                        <a:t>投资</a:t>
                      </a:r>
                      <a:endParaRPr kumimoji="1" lang="zh-CN" altLang="en-US" sz="2000" b="1" i="0" u="none" strike="noStrike" cap="none" normalizeH="0" baseline="0" dirty="0" smtClean="0">
                        <a:ln>
                          <a:noFill/>
                        </a:ln>
                        <a:solidFill>
                          <a:srgbClr val="C00000"/>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en-US" altLang="zh-CN" sz="2000" b="1" i="0" u="none" strike="noStrike" cap="none" normalizeH="0" baseline="0" dirty="0" smtClean="0">
                          <a:ln>
                            <a:noFill/>
                          </a:ln>
                          <a:solidFill>
                            <a:srgbClr val="C00000"/>
                          </a:solidFill>
                          <a:effectLst/>
                          <a:latin typeface="Times New Roman" pitchFamily="18" charset="0"/>
                          <a:ea typeface="宋体" charset="-122"/>
                        </a:rPr>
                        <a:t>GDP</a:t>
                      </a:r>
                      <a:endParaRPr kumimoji="1" lang="en-US" altLang="zh-CN" sz="2000" b="1" i="0" u="none" strike="noStrike" cap="none" normalizeH="0" baseline="0" dirty="0" smtClean="0">
                        <a:ln>
                          <a:noFill/>
                        </a:ln>
                        <a:solidFill>
                          <a:srgbClr val="C00000"/>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907368">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dirty="0" smtClean="0">
                          <a:ln>
                            <a:noFill/>
                          </a:ln>
                          <a:solidFill>
                            <a:schemeClr val="tx1"/>
                          </a:solidFill>
                          <a:effectLst/>
                          <a:latin typeface="Times New Roman" pitchFamily="18" charset="0"/>
                          <a:ea typeface="宋体" charset="-122"/>
                        </a:rPr>
                        <a:t>财政政策</a:t>
                      </a:r>
                      <a:endParaRPr kumimoji="1" lang="en-US" altLang="zh-CN" sz="2000" b="1" i="0" u="none" strike="noStrike" cap="none" normalizeH="0" baseline="0" dirty="0" smtClean="0">
                        <a:ln>
                          <a:noFill/>
                        </a:ln>
                        <a:solidFill>
                          <a:schemeClr val="tx1"/>
                        </a:solidFill>
                        <a:effectLst/>
                        <a:latin typeface="Times New Roman" pitchFamily="18" charset="0"/>
                        <a:ea typeface="宋体" charset="-122"/>
                      </a:endParaRPr>
                    </a:p>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dirty="0" smtClean="0">
                          <a:ln>
                            <a:noFill/>
                          </a:ln>
                          <a:solidFill>
                            <a:schemeClr val="tx1"/>
                          </a:solidFill>
                          <a:effectLst/>
                          <a:latin typeface="Times New Roman" pitchFamily="18" charset="0"/>
                          <a:ea typeface="宋体" charset="-122"/>
                        </a:rPr>
                        <a:t>（减少所得税）</a:t>
                      </a:r>
                      <a:endParaRPr kumimoji="1" lang="zh-CN" altLang="en-US"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en-US" altLang="zh-CN" sz="2000" b="1" i="0" u="none" strike="noStrike" cap="none" normalizeH="0" baseline="0" dirty="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en-US" altLang="zh-CN" sz="2000" b="1" i="0" u="none" strike="noStrike" cap="none" normalizeH="0" baseline="0" dirty="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dirty="0" smtClean="0">
                        <a:ln>
                          <a:noFill/>
                        </a:ln>
                        <a:solidFill>
                          <a:schemeClr val="tx1"/>
                        </a:solidFill>
                        <a:effectLst/>
                        <a:latin typeface="Times New Roman" pitchFamily="18" charset="0"/>
                        <a:ea typeface="宋体" charset="-122"/>
                        <a:sym typeface="Wingdings" charset="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en-US" altLang="zh-CN" sz="2000" b="1" i="0" u="none" strike="noStrike" cap="none" normalizeH="0" baseline="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smtClean="0">
                        <a:ln>
                          <a:noFill/>
                        </a:ln>
                        <a:solidFill>
                          <a:schemeClr val="tx1"/>
                        </a:solidFill>
                        <a:effectLst/>
                        <a:latin typeface="Times New Roman" pitchFamily="18" charset="0"/>
                        <a:ea typeface="宋体" charset="-122"/>
                        <a:sym typeface="Wingdings" charset="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en-US" altLang="zh-CN" sz="2000" b="1" i="0" u="none" strike="noStrike" cap="none" normalizeH="0" baseline="0" dirty="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dirty="0" smtClean="0">
                        <a:ln>
                          <a:noFill/>
                        </a:ln>
                        <a:solidFill>
                          <a:schemeClr val="tx1"/>
                        </a:solidFill>
                        <a:effectLst/>
                        <a:latin typeface="Times New Roman" pitchFamily="18" charset="0"/>
                        <a:ea typeface="宋体" charset="-122"/>
                        <a:sym typeface="Wingdings" charset="2"/>
                      </a:endParaRP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1277036">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dirty="0" smtClean="0">
                          <a:ln>
                            <a:noFill/>
                          </a:ln>
                          <a:solidFill>
                            <a:schemeClr val="tx1"/>
                          </a:solidFill>
                          <a:effectLst/>
                          <a:latin typeface="Times New Roman" pitchFamily="18" charset="0"/>
                          <a:ea typeface="宋体" charset="-122"/>
                        </a:rPr>
                        <a:t>财政政策</a:t>
                      </a:r>
                      <a:endParaRPr kumimoji="1" lang="en-US" altLang="zh-CN" sz="2000" b="1" i="0" u="none" strike="noStrike" cap="none" normalizeH="0" baseline="0" dirty="0" smtClean="0">
                        <a:ln>
                          <a:noFill/>
                        </a:ln>
                        <a:solidFill>
                          <a:schemeClr val="tx1"/>
                        </a:solidFill>
                        <a:effectLst/>
                        <a:latin typeface="Times New Roman" pitchFamily="18" charset="0"/>
                        <a:ea typeface="宋体" charset="-122"/>
                      </a:endParaRPr>
                    </a:p>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dirty="0" smtClean="0">
                          <a:ln>
                            <a:noFill/>
                          </a:ln>
                          <a:solidFill>
                            <a:schemeClr val="tx1"/>
                          </a:solidFill>
                          <a:effectLst/>
                          <a:latin typeface="Times New Roman" pitchFamily="18" charset="0"/>
                          <a:ea typeface="宋体" charset="-122"/>
                        </a:rPr>
                        <a:t>（增加政府支出，增加政府购买和转移支付）</a:t>
                      </a:r>
                      <a:endParaRPr kumimoji="1" lang="zh-CN" altLang="en-US"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en-US" altLang="zh-CN" sz="2000" b="1" i="0" u="none" strike="noStrike" cap="none" normalizeH="0" baseline="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smtClean="0">
                        <a:ln>
                          <a:noFill/>
                        </a:ln>
                        <a:solidFill>
                          <a:schemeClr val="tx1"/>
                        </a:solidFill>
                        <a:effectLst/>
                        <a:latin typeface="Times New Roman" pitchFamily="18" charset="0"/>
                        <a:ea typeface="宋体" charset="-122"/>
                        <a:sym typeface="Wingdings" charset="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en-US" altLang="zh-CN" sz="2000" b="1" i="0" u="none" strike="noStrike" cap="none" normalizeH="0" baseline="0" dirty="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dirty="0" smtClean="0">
                        <a:ln>
                          <a:noFill/>
                        </a:ln>
                        <a:solidFill>
                          <a:schemeClr val="tx1"/>
                        </a:solidFill>
                        <a:effectLst/>
                        <a:latin typeface="Times New Roman" pitchFamily="18" charset="0"/>
                        <a:ea typeface="宋体" charset="-122"/>
                        <a:sym typeface="Wingdings" charset="2"/>
                      </a:endParaRPr>
                    </a:p>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endParaRPr kumimoji="1" lang="en-US" altLang="zh-CN"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en-US" altLang="zh-CN" sz="2000" b="1" i="0" u="none" strike="noStrike" cap="none" normalizeH="0" baseline="0" dirty="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en-US" altLang="zh-CN" sz="2000" b="1" i="0" u="none" strike="noStrike" cap="none" normalizeH="0" baseline="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smtClean="0">
                        <a:ln>
                          <a:noFill/>
                        </a:ln>
                        <a:solidFill>
                          <a:schemeClr val="tx1"/>
                        </a:solidFill>
                        <a:effectLst/>
                        <a:latin typeface="Times New Roman" pitchFamily="18" charset="0"/>
                        <a:ea typeface="宋体" charset="-122"/>
                        <a:sym typeface="Wingdings" charset="2"/>
                      </a:endParaRPr>
                    </a:p>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endParaRPr kumimoji="1" lang="en-US" altLang="zh-CN" sz="2000" b="1"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907368">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smtClean="0">
                          <a:ln>
                            <a:noFill/>
                          </a:ln>
                          <a:solidFill>
                            <a:schemeClr val="tx1"/>
                          </a:solidFill>
                          <a:effectLst/>
                          <a:latin typeface="Times New Roman" pitchFamily="18" charset="0"/>
                          <a:ea typeface="宋体" charset="-122"/>
                        </a:rPr>
                        <a:t>财政政策</a:t>
                      </a:r>
                      <a:endParaRPr kumimoji="1" lang="en-US" altLang="zh-CN" sz="20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smtClean="0">
                          <a:ln>
                            <a:noFill/>
                          </a:ln>
                          <a:solidFill>
                            <a:schemeClr val="tx1"/>
                          </a:solidFill>
                          <a:effectLst/>
                          <a:latin typeface="Times New Roman" pitchFamily="18" charset="0"/>
                          <a:ea typeface="宋体" charset="-122"/>
                        </a:rPr>
                        <a:t>（投资津贴）</a:t>
                      </a:r>
                      <a:endParaRPr kumimoji="1" lang="zh-CN" altLang="en-US" sz="2000" b="1"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en-US" altLang="zh-CN" sz="2000" b="1" i="0" u="none" strike="noStrike" cap="none" normalizeH="0" baseline="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smtClean="0">
                        <a:ln>
                          <a:noFill/>
                        </a:ln>
                        <a:solidFill>
                          <a:schemeClr val="tx1"/>
                        </a:solidFill>
                        <a:effectLst/>
                        <a:latin typeface="Times New Roman" pitchFamily="18" charset="0"/>
                        <a:ea typeface="宋体" charset="-122"/>
                        <a:sym typeface="Wingdings" charset="2"/>
                      </a:endParaRPr>
                    </a:p>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endParaRPr kumimoji="1" lang="en-US" altLang="zh-CN" sz="2000" b="1"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en-US" altLang="zh-CN" sz="2000" b="1" i="0" u="none" strike="noStrike" cap="none" normalizeH="0" baseline="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smtClean="0">
                        <a:ln>
                          <a:noFill/>
                        </a:ln>
                        <a:solidFill>
                          <a:schemeClr val="tx1"/>
                        </a:solidFill>
                        <a:effectLst/>
                        <a:latin typeface="Times New Roman" pitchFamily="18" charset="0"/>
                        <a:ea typeface="宋体" charset="-122"/>
                        <a:sym typeface="Wingdings" charset="2"/>
                      </a:endParaRPr>
                    </a:p>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endParaRPr kumimoji="1" lang="en-US" altLang="zh-CN" sz="2000" b="1"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en-US" altLang="zh-CN" sz="2000" b="1" i="0" u="none" strike="noStrike" cap="none" normalizeH="0" baseline="0" dirty="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dirty="0" smtClean="0">
                        <a:ln>
                          <a:noFill/>
                        </a:ln>
                        <a:solidFill>
                          <a:schemeClr val="tx1"/>
                        </a:solidFill>
                        <a:effectLst/>
                        <a:latin typeface="Times New Roman" pitchFamily="18" charset="0"/>
                        <a:ea typeface="宋体" charset="-122"/>
                        <a:sym typeface="Wingdings" charset="2"/>
                      </a:endParaRPr>
                    </a:p>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endParaRPr kumimoji="1" lang="en-US" altLang="zh-CN"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en-US" altLang="zh-CN" sz="2000" b="1" i="0" u="none" strike="noStrike" cap="none" normalizeH="0" baseline="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smtClean="0">
                        <a:ln>
                          <a:noFill/>
                        </a:ln>
                        <a:solidFill>
                          <a:schemeClr val="tx1"/>
                        </a:solidFill>
                        <a:effectLst/>
                        <a:latin typeface="Times New Roman" pitchFamily="18" charset="0"/>
                        <a:ea typeface="宋体" charset="-122"/>
                        <a:sym typeface="Wingdings" charset="2"/>
                      </a:endParaRPr>
                    </a:p>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endParaRPr kumimoji="1" lang="en-US" altLang="zh-CN" sz="2000" b="1"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907368">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dirty="0" smtClean="0">
                          <a:ln>
                            <a:noFill/>
                          </a:ln>
                          <a:solidFill>
                            <a:schemeClr val="tx1"/>
                          </a:solidFill>
                          <a:effectLst/>
                          <a:latin typeface="Times New Roman" pitchFamily="18" charset="0"/>
                          <a:ea typeface="宋体" charset="-122"/>
                        </a:rPr>
                        <a:t>货币政策</a:t>
                      </a:r>
                      <a:endParaRPr kumimoji="1" lang="en-US" altLang="zh-CN" sz="2000" b="1" i="0" u="none" strike="noStrike" cap="none" normalizeH="0" baseline="0" dirty="0" smtClean="0">
                        <a:ln>
                          <a:noFill/>
                        </a:ln>
                        <a:solidFill>
                          <a:schemeClr val="tx1"/>
                        </a:solidFill>
                        <a:effectLst/>
                        <a:latin typeface="Times New Roman" pitchFamily="18" charset="0"/>
                        <a:ea typeface="宋体" charset="-122"/>
                      </a:endParaRPr>
                    </a:p>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zh-CN" altLang="en-US" sz="2000" b="1" i="0" u="none" strike="noStrike" cap="none" normalizeH="0" baseline="0" dirty="0" smtClean="0">
                          <a:ln>
                            <a:noFill/>
                          </a:ln>
                          <a:solidFill>
                            <a:schemeClr val="tx1"/>
                          </a:solidFill>
                          <a:effectLst/>
                          <a:latin typeface="Times New Roman" pitchFamily="18" charset="0"/>
                          <a:ea typeface="宋体" charset="-122"/>
                        </a:rPr>
                        <a:t>（扩大货币供给）</a:t>
                      </a:r>
                      <a:endParaRPr kumimoji="1" lang="zh-CN" altLang="en-US"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en-US" altLang="zh-CN" sz="2000" b="1" i="0" u="none" strike="noStrike" cap="none" normalizeH="0" baseline="0" dirty="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dirty="0" smtClean="0">
                        <a:ln>
                          <a:noFill/>
                        </a:ln>
                        <a:solidFill>
                          <a:schemeClr val="tx1"/>
                        </a:solidFill>
                        <a:effectLst/>
                        <a:latin typeface="Times New Roman" pitchFamily="18" charset="0"/>
                        <a:ea typeface="宋体" charset="-122"/>
                      </a:endParaRPr>
                    </a:p>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endParaRPr kumimoji="1" lang="en-US" altLang="zh-CN"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en-US" altLang="zh-CN" sz="2000" b="1" i="0" u="none" strike="noStrike" cap="none" normalizeH="0" baseline="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smtClean="0">
                        <a:ln>
                          <a:noFill/>
                        </a:ln>
                        <a:solidFill>
                          <a:schemeClr val="tx1"/>
                        </a:solidFill>
                        <a:effectLst/>
                        <a:latin typeface="Times New Roman" pitchFamily="18" charset="0"/>
                        <a:ea typeface="宋体" charset="-122"/>
                        <a:sym typeface="Wingdings" charset="2"/>
                      </a:endParaRPr>
                    </a:p>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endParaRPr kumimoji="1" lang="en-US" altLang="zh-CN" sz="2000" b="1"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en-US" altLang="zh-CN" sz="2000" b="1" i="0" u="none" strike="noStrike" cap="none" normalizeH="0" baseline="0" dirty="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dirty="0" smtClean="0">
                        <a:ln>
                          <a:noFill/>
                        </a:ln>
                        <a:solidFill>
                          <a:schemeClr val="tx1"/>
                        </a:solidFill>
                        <a:effectLst/>
                        <a:latin typeface="Times New Roman" pitchFamily="18" charset="0"/>
                        <a:ea typeface="宋体" charset="-122"/>
                        <a:sym typeface="Wingdings" charset="2"/>
                      </a:endParaRPr>
                    </a:p>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endParaRPr kumimoji="1" lang="en-US" altLang="zh-CN"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10000"/>
                        </a:lnSpc>
                        <a:spcBef>
                          <a:spcPct val="20000"/>
                        </a:spcBef>
                        <a:spcAft>
                          <a:spcPct val="0"/>
                        </a:spcAft>
                        <a:buClr>
                          <a:schemeClr val="tx2"/>
                        </a:buClr>
                        <a:buSzTx/>
                        <a:buFont typeface="Wingdings" charset="2"/>
                        <a:buNone/>
                      </a:pPr>
                      <a:r>
                        <a:rPr kumimoji="1" lang="en-US" altLang="zh-CN" sz="2000" b="1" i="0" u="none" strike="noStrike" cap="none" normalizeH="0" baseline="0" dirty="0" smtClean="0">
                          <a:ln>
                            <a:noFill/>
                          </a:ln>
                          <a:solidFill>
                            <a:schemeClr val="tx1"/>
                          </a:solidFill>
                          <a:effectLst/>
                          <a:latin typeface="Times New Roman" pitchFamily="18" charset="0"/>
                          <a:ea typeface="宋体" charset="-122"/>
                          <a:sym typeface="Wingdings" charset="2"/>
                        </a:rPr>
                        <a:t></a:t>
                      </a:r>
                      <a:endParaRPr kumimoji="1" lang="en-US" altLang="zh-CN" sz="2000" b="1" i="0" u="none" strike="noStrike" cap="none" normalizeH="0" baseline="0" dirty="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22570" name="Rectangle 44"/>
          <p:cNvSpPr>
            <a:spLocks noGrp="1" noChangeArrowheads="1"/>
          </p:cNvSpPr>
          <p:nvPr>
            <p:ph type="title"/>
          </p:nvPr>
        </p:nvSpPr>
        <p:spPr>
          <a:xfrm>
            <a:off x="769620" y="365125"/>
            <a:ext cx="10820400" cy="960755"/>
          </a:xfrm>
          <a:solidFill>
            <a:schemeClr val="accent6">
              <a:lumMod val="40000"/>
              <a:lumOff val="60000"/>
            </a:schemeClr>
          </a:solidFill>
        </p:spPr>
        <p:txBody>
          <a:bodyPr>
            <a:normAutofit/>
          </a:bodyPr>
          <a:lstStyle/>
          <a:p>
            <a:pPr eaLnBrk="1" hangingPunct="1"/>
            <a:r>
              <a:rPr lang="zh-CN" altLang="en-US" sz="2800" b="1" dirty="0" smtClean="0">
                <a:solidFill>
                  <a:srgbClr val="FF0000"/>
                </a:solidFill>
              </a:rPr>
              <a:t>财政</a:t>
            </a:r>
            <a:r>
              <a:rPr lang="zh-CN" altLang="en-US" sz="2800" b="1" dirty="0" smtClean="0">
                <a:solidFill>
                  <a:srgbClr val="FF0000"/>
                </a:solidFill>
              </a:rPr>
              <a:t>和货币政策的影响（正面）</a:t>
            </a:r>
            <a:endParaRPr lang="zh-CN" altLang="en-US" sz="2800" b="1" dirty="0" smtClean="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687424" y="1070517"/>
            <a:ext cx="10229620" cy="31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标题 3"/>
          <p:cNvSpPr txBox="1"/>
          <p:nvPr/>
        </p:nvSpPr>
        <p:spPr>
          <a:xfrm>
            <a:off x="1544320" y="403281"/>
            <a:ext cx="10515600" cy="9233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2800" dirty="0" smtClean="0">
                <a:solidFill>
                  <a:srgbClr val="FF0066"/>
                </a:solidFill>
                <a:cs typeface="+mn-cs"/>
                <a:sym typeface="+mn-ea"/>
              </a:rPr>
              <a:t>二、宏观经济</a:t>
            </a:r>
            <a:r>
              <a:rPr lang="zh-CN" altLang="en-US" sz="2800" dirty="0">
                <a:solidFill>
                  <a:srgbClr val="FF0066"/>
                </a:solidFill>
                <a:cs typeface="+mn-cs"/>
                <a:sym typeface="+mn-ea"/>
              </a:rPr>
              <a:t>政策目标</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graphicFrame>
        <p:nvGraphicFramePr>
          <p:cNvPr id="17" name="图示 16"/>
          <p:cNvGraphicFramePr/>
          <p:nvPr/>
        </p:nvGraphicFramePr>
        <p:xfrm>
          <a:off x="1727373" y="1140988"/>
          <a:ext cx="8149721" cy="34264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8" name="文本框 17"/>
          <p:cNvSpPr txBox="1"/>
          <p:nvPr/>
        </p:nvSpPr>
        <p:spPr>
          <a:xfrm>
            <a:off x="1036473" y="1256418"/>
            <a:ext cx="3689131" cy="461665"/>
          </a:xfrm>
          <a:prstGeom prst="rect">
            <a:avLst/>
          </a:prstGeom>
          <a:noFill/>
        </p:spPr>
        <p:txBody>
          <a:bodyPr wrap="square" rtlCol="0">
            <a:spAutoFit/>
          </a:bodyPr>
          <a:lstStyle/>
          <a:p>
            <a:pPr marL="342900" indent="-342900">
              <a:buFont typeface="Wingdings" charset="2"/>
              <a:buChar char="Ø"/>
            </a:pPr>
            <a:r>
              <a:rPr lang="zh-CN" altLang="en-US" sz="2400" b="1" dirty="0">
                <a:solidFill>
                  <a:srgbClr val="3366FF"/>
                </a:solidFill>
                <a:latin typeface="微软雅黑" pitchFamily="34" charset="-122"/>
                <a:ea typeface="微软雅黑" pitchFamily="34" charset="-122"/>
              </a:rPr>
              <a:t>宏观经济政策目标体系</a:t>
            </a:r>
            <a:endParaRPr lang="zh-CN" altLang="en-US" sz="2400" b="1" dirty="0">
              <a:solidFill>
                <a:srgbClr val="3366FF"/>
              </a:solidFill>
              <a:latin typeface="微软雅黑" pitchFamily="34" charset="-122"/>
              <a:ea typeface="微软雅黑" pitchFamily="34" charset="-122"/>
            </a:endParaRPr>
          </a:p>
        </p:txBody>
      </p:sp>
      <p:sp>
        <p:nvSpPr>
          <p:cNvPr id="21" name="矩形 20"/>
          <p:cNvSpPr/>
          <p:nvPr/>
        </p:nvSpPr>
        <p:spPr>
          <a:xfrm>
            <a:off x="1159910" y="4089775"/>
            <a:ext cx="3858750" cy="461665"/>
          </a:xfrm>
          <a:prstGeom prst="rect">
            <a:avLst/>
          </a:prstGeom>
        </p:spPr>
        <p:txBody>
          <a:bodyPr wrap="none">
            <a:spAutoFit/>
          </a:bodyPr>
          <a:lstStyle/>
          <a:p>
            <a:pPr marL="285750" lvl="0" indent="-285750" algn="ctr">
              <a:buFont typeface="Wingdings" charset="2"/>
              <a:buChar char="Ø"/>
            </a:pPr>
            <a:r>
              <a:rPr lang="zh-CN" altLang="en-US" sz="2400" b="1" dirty="0">
                <a:solidFill>
                  <a:srgbClr val="3366FF"/>
                </a:solidFill>
                <a:latin typeface="微软雅黑" pitchFamily="34" charset="-122"/>
                <a:ea typeface="微软雅黑" pitchFamily="34" charset="-122"/>
              </a:rPr>
              <a:t>宏观经济政策目标的抉择</a:t>
            </a:r>
            <a:endParaRPr lang="zh-CN" altLang="en-US" sz="2400" b="1" dirty="0">
              <a:solidFill>
                <a:srgbClr val="3366FF"/>
              </a:solidFill>
              <a:latin typeface="微软雅黑" pitchFamily="34" charset="-122"/>
              <a:ea typeface="微软雅黑" pitchFamily="34" charset="-122"/>
            </a:endParaRPr>
          </a:p>
        </p:txBody>
      </p:sp>
    </p:spTree>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
  <PresentationFormat>自定义</PresentationFormat>
  <Paragraphs>283</Paragraphs>
  <Slides>0</Slides>
  <Notes>19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0" baseType="lpstr">
      <vt:lpstr>Arial</vt:lpstr>
      <vt:lpstr>宋体</vt:lpstr>
      <vt:lpstr>Wingdings</vt:lpstr>
      <vt:lpstr>微软雅黑</vt:lpstr>
      <vt:lpstr>华文行楷</vt:lpstr>
      <vt:lpstr>等线</vt:lpstr>
      <vt:lpstr>Times New Roman</vt:lpstr>
      <vt:lpstr>Calibri</vt:lpstr>
      <vt:lpstr>黑体</vt:lpstr>
      <vt:lpstr>Calibri Light</vt:lpstr>
      <vt:lpstr>等线 Light</vt:lpstr>
      <vt:lpstr>Office Theme</vt:lpstr>
      <vt:lpstr>Equation.DSMT4</vt:lpstr>
      <vt:lpstr>第九章   宏观经济政策 </vt:lpstr>
      <vt:lpstr>PowerPoint 演示文稿</vt:lpstr>
      <vt:lpstr>PowerPoint 演示文稿</vt:lpstr>
      <vt:lpstr>PowerPoint 演示文稿</vt:lpstr>
      <vt:lpstr>PowerPoint 演示文稿</vt:lpstr>
      <vt:lpstr> 第一节   宏观经济政策目标  </vt:lpstr>
      <vt:lpstr>PowerPoint 演示文稿</vt:lpstr>
      <vt:lpstr>财政和货币政策的影响（正面）</vt:lpstr>
      <vt:lpstr>PowerPoint 演示文稿</vt:lpstr>
      <vt:lpstr> 第二节   财政政策  </vt:lpstr>
      <vt:lpstr>PowerPoint 演示文稿</vt:lpstr>
      <vt:lpstr>PowerPoint 演示文稿</vt:lpstr>
      <vt:lpstr>PowerPoint 演示文稿</vt:lpstr>
      <vt:lpstr> 第三节   货币政策  </vt:lpstr>
      <vt:lpstr>PowerPoint 演示文稿</vt:lpstr>
      <vt:lpstr>PowerPoint 演示文稿</vt:lpstr>
      <vt:lpstr> 第四节   财政政策和货币政策的协调  </vt:lpstr>
      <vt:lpstr>PowerPoint 演示文稿</vt:lpstr>
      <vt:lpstr>PowerPoint 演示文稿</vt:lpstr>
      <vt:lpstr>PowerPoint 演示文稿</vt:lpstr>
      <vt:lpstr>PowerPoint 演示文稿</vt:lpstr>
      <vt:lpstr>挤出效应公式推导</vt:lpstr>
      <vt:lpstr>挤出效应图形推导</vt:lpstr>
      <vt:lpstr>挤出效应的大小</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陈智莲</dc:creator>
  <cp:lastModifiedBy>iPad (206)</cp:lastModifiedBy>
  <cp:revision>384</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2052-9.1.2</vt:lpwstr>
  </property>
</Properties>
</file>