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7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2EC7-9B11-2CC7-AA02-7948432E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7DA51-EB53-9DAB-C07D-CCDEC2F02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8876-2F91-4ADA-B4D1-794627EEE64F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AACE1-F16F-DFD2-EB83-B7F298C6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E5E89-D5B5-895F-07AF-7AD78D29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68BD-2C38-427E-8521-8CA398067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6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80632B-6686-CE55-9B5E-C4AADA64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ECAA3-ED4B-7113-D7B7-7058FCBEF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D54F1-64EF-4A01-AE9C-E660B81F5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88876-2F91-4ADA-B4D1-794627EEE64F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889EA-378E-4A75-6E51-986AC8258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C797F-5E6A-9D93-6A2B-DE341E5E7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168BD-2C38-427E-8521-8CA398067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39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D3ACBA6-659D-1F9A-14C8-F61E5614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B0A3BE-6750-DC8A-7A31-D8E096943C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52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D97CE3A-22AF-406C-E1AD-C7C71144C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1F077F-A640-9FB2-4B54-18DF8A5B8C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5601ABC-D8D8-B8C2-2009-0F51C8A5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351223-E2EE-1701-3E77-C7D635B072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31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1F25700-39B3-3313-547B-E5A54903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A9F401-290D-48F2-5360-BD96D6A616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24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F02AB89-9503-CEA2-C668-FB2415FD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C10FD4-5210-B329-8B7A-90AA35DC21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2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726A9F6-9045-6B08-FA65-3C0366C4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6C0365-4031-6032-B703-DD1CDEF7D0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7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 Garside</dc:creator>
  <cp:lastModifiedBy>Conway, Bevil (NIH/NEI) [E]</cp:lastModifiedBy>
  <cp:revision>1</cp:revision>
  <dcterms:created xsi:type="dcterms:W3CDTF">2022-10-31T17:34:28Z</dcterms:created>
  <dcterms:modified xsi:type="dcterms:W3CDTF">2022-11-01T07:16:36Z</dcterms:modified>
</cp:coreProperties>
</file>