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3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4953-FA3F-44C0-9AFA-E488F390391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9229-CAD4-4C9F-AB80-C0D993F2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Streaming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System for the administrators to manage movies</a:t>
            </a:r>
          </a:p>
          <a:p>
            <a:r>
              <a:rPr lang="en-US" dirty="0" smtClean="0"/>
              <a:t>Stores</a:t>
            </a:r>
          </a:p>
          <a:p>
            <a:pPr lvl="1"/>
            <a:r>
              <a:rPr lang="en-US" dirty="0" smtClean="0"/>
              <a:t>Login Credentials</a:t>
            </a:r>
          </a:p>
          <a:p>
            <a:pPr lvl="1"/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JUNIT</a:t>
            </a:r>
          </a:p>
          <a:p>
            <a:r>
              <a:rPr lang="en-US" dirty="0" err="1" smtClean="0"/>
              <a:t>Mockito</a:t>
            </a:r>
            <a:endParaRPr lang="en-US" dirty="0" smtClean="0"/>
          </a:p>
          <a:p>
            <a:r>
              <a:rPr lang="en-US" dirty="0" err="1" smtClean="0"/>
              <a:t>Postgresql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2050" name="Picture 2" descr="C:\Users\Collabera\OneDrive\Desktop\capstone\artifact\db_erd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0" t="-2189" r="57744" b="-4209"/>
          <a:stretch/>
        </p:blipFill>
        <p:spPr bwMode="auto">
          <a:xfrm>
            <a:off x="2895600" y="1223082"/>
            <a:ext cx="3406140" cy="56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1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19600" y="1668780"/>
            <a:ext cx="16764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FeignClient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smtClean="0"/>
              <a:t>Proxy)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38400" y="1676400"/>
            <a:ext cx="16764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GateWay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06540" y="12192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Service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05600" y="235458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Service 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990600"/>
            <a:ext cx="1676400" cy="487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76600" y="44196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 Service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76600" y="54483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 Service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314700" y="33528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Service</a:t>
            </a:r>
            <a:endParaRPr lang="en-US" dirty="0"/>
          </a:p>
        </p:txBody>
      </p:sp>
      <p:cxnSp>
        <p:nvCxnSpPr>
          <p:cNvPr id="16" name="Elbow Connector 15"/>
          <p:cNvCxnSpPr>
            <a:stCxn id="11" idx="3"/>
            <a:endCxn id="8" idx="1"/>
          </p:cNvCxnSpPr>
          <p:nvPr/>
        </p:nvCxnSpPr>
        <p:spPr>
          <a:xfrm flipV="1">
            <a:off x="1676400" y="2095500"/>
            <a:ext cx="762000" cy="1333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7" idx="1"/>
          </p:cNvCxnSpPr>
          <p:nvPr/>
        </p:nvCxnSpPr>
        <p:spPr>
          <a:xfrm flipV="1">
            <a:off x="4114800" y="2087880"/>
            <a:ext cx="304800" cy="76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9" idx="1"/>
          </p:cNvCxnSpPr>
          <p:nvPr/>
        </p:nvCxnSpPr>
        <p:spPr>
          <a:xfrm flipV="1">
            <a:off x="6096000" y="1638300"/>
            <a:ext cx="510540" cy="4495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3"/>
            <a:endCxn id="10" idx="1"/>
          </p:cNvCxnSpPr>
          <p:nvPr/>
        </p:nvCxnSpPr>
        <p:spPr>
          <a:xfrm>
            <a:off x="6096000" y="2087880"/>
            <a:ext cx="6096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3"/>
            <a:endCxn id="14" idx="1"/>
          </p:cNvCxnSpPr>
          <p:nvPr/>
        </p:nvCxnSpPr>
        <p:spPr>
          <a:xfrm>
            <a:off x="1676400" y="3429000"/>
            <a:ext cx="16383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3"/>
            <a:endCxn id="12" idx="1"/>
          </p:cNvCxnSpPr>
          <p:nvPr/>
        </p:nvCxnSpPr>
        <p:spPr>
          <a:xfrm>
            <a:off x="1676400" y="3429000"/>
            <a:ext cx="1600200" cy="1409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>
            <a:off x="1676400" y="3429000"/>
            <a:ext cx="16002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8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r>
              <a:rPr lang="en-US" dirty="0" smtClean="0"/>
              <a:t> and </a:t>
            </a:r>
            <a:r>
              <a:rPr lang="en-US" dirty="0" err="1" smtClean="0"/>
              <a:t>Jacoco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08" y="1600200"/>
            <a:ext cx="683318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66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8458200" cy="1371600"/>
          </a:xfrm>
        </p:spPr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9055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Digital Streaming Service</vt:lpstr>
      <vt:lpstr>Background</vt:lpstr>
      <vt:lpstr>Tech Stacks</vt:lpstr>
      <vt:lpstr>Database</vt:lpstr>
      <vt:lpstr>Structure</vt:lpstr>
      <vt:lpstr>SonarQube and Jacoco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Streaming Service</dc:title>
  <dc:creator>Collabera</dc:creator>
  <cp:lastModifiedBy>Collabera</cp:lastModifiedBy>
  <cp:revision>4</cp:revision>
  <dcterms:created xsi:type="dcterms:W3CDTF">2022-11-04T06:00:43Z</dcterms:created>
  <dcterms:modified xsi:type="dcterms:W3CDTF">2022-11-04T07:27:21Z</dcterms:modified>
</cp:coreProperties>
</file>