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77CA-2FA3-4B9F-9E16-9E9762746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36943D-1B33-4C44-A73C-A7512AD14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959C3C-1392-425B-874C-4C2E356F4B64}"/>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5" name="Footer Placeholder 4">
            <a:extLst>
              <a:ext uri="{FF2B5EF4-FFF2-40B4-BE49-F238E27FC236}">
                <a16:creationId xmlns:a16="http://schemas.microsoft.com/office/drawing/2014/main" id="{66826928-D7CE-43DC-BDA0-4848B46F4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759E8-C165-4F4C-AF37-172EBC7BEA99}"/>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68134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EB69-5090-4AF1-B6BF-77F378BCFF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AF2C84-A557-4380-B92D-12F5D1C29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AE62-FD6C-4905-A4E6-59E38E1F9701}"/>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5" name="Footer Placeholder 4">
            <a:extLst>
              <a:ext uri="{FF2B5EF4-FFF2-40B4-BE49-F238E27FC236}">
                <a16:creationId xmlns:a16="http://schemas.microsoft.com/office/drawing/2014/main" id="{BBE1278C-6FEE-4E15-A0CD-F1108B26D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354E4-EE3A-49CD-B2C1-ADBA73FB2025}"/>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266621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5EFC59-F2BE-4CB6-ADC1-AE0FB9E0A7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951963-A363-4A69-A33D-F7BE6DF0D7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24C85-211C-43CD-AC9F-A46060E3486B}"/>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5" name="Footer Placeholder 4">
            <a:extLst>
              <a:ext uri="{FF2B5EF4-FFF2-40B4-BE49-F238E27FC236}">
                <a16:creationId xmlns:a16="http://schemas.microsoft.com/office/drawing/2014/main" id="{6D712638-BAE8-4B0C-8548-D7203DEC4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8FBCB-3F46-4AEC-9610-428160CDF4DF}"/>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397231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597A-649F-4C17-B1CF-A9015833F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8F9998-F372-427A-855E-AD18BE150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7491B-6C85-4F20-B674-B848C180C489}"/>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5" name="Footer Placeholder 4">
            <a:extLst>
              <a:ext uri="{FF2B5EF4-FFF2-40B4-BE49-F238E27FC236}">
                <a16:creationId xmlns:a16="http://schemas.microsoft.com/office/drawing/2014/main" id="{19A3E891-8085-459B-8CB2-4E8CA65E3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8DC2F-8B5F-4C22-8566-65F664D26FF6}"/>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262995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27BC-33F2-41ED-9AFD-194C1217C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332172-BA6D-4430-9047-4219F9E03D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0E1F5-08A7-4DD8-AF8F-754CC4E07246}"/>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5" name="Footer Placeholder 4">
            <a:extLst>
              <a:ext uri="{FF2B5EF4-FFF2-40B4-BE49-F238E27FC236}">
                <a16:creationId xmlns:a16="http://schemas.microsoft.com/office/drawing/2014/main" id="{E3483D44-D648-46BC-A6AD-F4D455FB5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BADD6-FE0F-408F-9BC0-B8B30BE0EFF7}"/>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407063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1C14-723F-449A-88A7-F2330EA43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C1677-3965-4C35-B9E2-B6C083D50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8BC85F-E74D-4268-855C-29CC4C0F9C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D1C0D3-F1F5-45B2-BA11-5CC233157E20}"/>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6" name="Footer Placeholder 5">
            <a:extLst>
              <a:ext uri="{FF2B5EF4-FFF2-40B4-BE49-F238E27FC236}">
                <a16:creationId xmlns:a16="http://schemas.microsoft.com/office/drawing/2014/main" id="{EAD18F7F-75B3-45FF-A497-2C2506D86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14595-5F4B-45FE-B577-18A68A379A4C}"/>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393512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6DE6-7230-4500-B7F4-EEC0CB693F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14CC76-138B-4A82-A605-39509886F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6A249-C1ED-435B-9D2D-BE10D7FA7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67A71A-8107-4C88-A1B1-56E006ED6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FABAB-74E4-40DA-81C0-EC95B8A2B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740E5-BAAE-4E9C-8C1D-2BF809216D2A}"/>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8" name="Footer Placeholder 7">
            <a:extLst>
              <a:ext uri="{FF2B5EF4-FFF2-40B4-BE49-F238E27FC236}">
                <a16:creationId xmlns:a16="http://schemas.microsoft.com/office/drawing/2014/main" id="{E7E0630D-4169-402E-BA0A-691C57DFBB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9089A4-9AB6-47C9-8413-8FF85C71C708}"/>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270037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A29E-8FC0-4357-B48A-05124AF53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ABCE6-80EB-4C9A-86D5-E16CC160B725}"/>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4" name="Footer Placeholder 3">
            <a:extLst>
              <a:ext uri="{FF2B5EF4-FFF2-40B4-BE49-F238E27FC236}">
                <a16:creationId xmlns:a16="http://schemas.microsoft.com/office/drawing/2014/main" id="{44E8EB1A-97A1-45DE-8E6B-3B76F248DC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3A8608-6DA3-4CA3-BADC-B4EE7BECBA53}"/>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157383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FCDE5A-2916-4C56-AE9F-F931BAF18B46}"/>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3" name="Footer Placeholder 2">
            <a:extLst>
              <a:ext uri="{FF2B5EF4-FFF2-40B4-BE49-F238E27FC236}">
                <a16:creationId xmlns:a16="http://schemas.microsoft.com/office/drawing/2014/main" id="{167D65FB-5ADB-435F-94F7-5883BF2A1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AB41C3-389B-41F2-9C0B-0A5FF5190489}"/>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104960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E4AE-0C2F-4652-BD2C-81BEAAF87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1EB82F-104B-432F-B73B-DD101DB14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F3BB3C-AAE0-46F6-ABEB-709AA1D5F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3AD29-28EB-4C16-A62D-50A3ABC9FE20}"/>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6" name="Footer Placeholder 5">
            <a:extLst>
              <a:ext uri="{FF2B5EF4-FFF2-40B4-BE49-F238E27FC236}">
                <a16:creationId xmlns:a16="http://schemas.microsoft.com/office/drawing/2014/main" id="{0297038C-6E66-44F7-AFB4-CEDE8AD18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E424E-7A13-4227-A16C-5BE602E97EFD}"/>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39032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55DE-E52B-44B1-A8FB-A6C9832F1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7FD4F5-9090-430C-A735-1C1551C30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42235B-8891-449F-9A56-7FC9063B4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5AAA7-C288-4501-A833-0387B0B87D6E}"/>
              </a:ext>
            </a:extLst>
          </p:cNvPr>
          <p:cNvSpPr>
            <a:spLocks noGrp="1"/>
          </p:cNvSpPr>
          <p:nvPr>
            <p:ph type="dt" sz="half" idx="10"/>
          </p:nvPr>
        </p:nvSpPr>
        <p:spPr/>
        <p:txBody>
          <a:bodyPr/>
          <a:lstStyle/>
          <a:p>
            <a:fld id="{9C6510AA-F74E-44FC-9D71-FF4537F76C66}" type="datetimeFigureOut">
              <a:rPr lang="en-US" smtClean="0"/>
              <a:t>6/29/2019</a:t>
            </a:fld>
            <a:endParaRPr lang="en-US"/>
          </a:p>
        </p:txBody>
      </p:sp>
      <p:sp>
        <p:nvSpPr>
          <p:cNvPr id="6" name="Footer Placeholder 5">
            <a:extLst>
              <a:ext uri="{FF2B5EF4-FFF2-40B4-BE49-F238E27FC236}">
                <a16:creationId xmlns:a16="http://schemas.microsoft.com/office/drawing/2014/main" id="{04C47542-329A-4727-9B25-E2E7C8A70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CE03C-0436-4032-84EC-F0444F1609D2}"/>
              </a:ext>
            </a:extLst>
          </p:cNvPr>
          <p:cNvSpPr>
            <a:spLocks noGrp="1"/>
          </p:cNvSpPr>
          <p:nvPr>
            <p:ph type="sldNum" sz="quarter" idx="12"/>
          </p:nvPr>
        </p:nvSpPr>
        <p:spPr/>
        <p:txBody>
          <a:bodyPr/>
          <a:lstStyle/>
          <a:p>
            <a:fld id="{C876D87E-BA47-4467-B8D6-ED5B2B54C0EA}" type="slidenum">
              <a:rPr lang="en-US" smtClean="0"/>
              <a:t>‹#›</a:t>
            </a:fld>
            <a:endParaRPr lang="en-US"/>
          </a:p>
        </p:txBody>
      </p:sp>
    </p:spTree>
    <p:extLst>
      <p:ext uri="{BB962C8B-B14F-4D97-AF65-F5344CB8AC3E}">
        <p14:creationId xmlns:p14="http://schemas.microsoft.com/office/powerpoint/2010/main" val="286823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DE7884-41A8-49F7-B566-CF62778BA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7F2B4-004D-4314-A926-E9AD9C6A9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841CC-91D3-4427-93C0-39757346F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510AA-F74E-44FC-9D71-FF4537F76C66}" type="datetimeFigureOut">
              <a:rPr lang="en-US" smtClean="0"/>
              <a:t>6/29/2019</a:t>
            </a:fld>
            <a:endParaRPr lang="en-US"/>
          </a:p>
        </p:txBody>
      </p:sp>
      <p:sp>
        <p:nvSpPr>
          <p:cNvPr id="5" name="Footer Placeholder 4">
            <a:extLst>
              <a:ext uri="{FF2B5EF4-FFF2-40B4-BE49-F238E27FC236}">
                <a16:creationId xmlns:a16="http://schemas.microsoft.com/office/drawing/2014/main" id="{FBA4A3B3-4A43-4FD6-8CB8-1BC8C700B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8E9B9-FB8C-4FDC-8884-18445D1B6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6D87E-BA47-4467-B8D6-ED5B2B54C0EA}" type="slidenum">
              <a:rPr lang="en-US" smtClean="0"/>
              <a:t>‹#›</a:t>
            </a:fld>
            <a:endParaRPr lang="en-US"/>
          </a:p>
        </p:txBody>
      </p:sp>
    </p:spTree>
    <p:extLst>
      <p:ext uri="{BB962C8B-B14F-4D97-AF65-F5344CB8AC3E}">
        <p14:creationId xmlns:p14="http://schemas.microsoft.com/office/powerpoint/2010/main" val="2128697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3BF81D-CC68-442F-BE6A-9B34BB4FDC88}"/>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4400" kern="1200">
                <a:solidFill>
                  <a:srgbClr val="FFFFFF"/>
                </a:solidFill>
                <a:latin typeface="+mj-lt"/>
                <a:ea typeface="+mj-ea"/>
                <a:cs typeface="+mj-cs"/>
              </a:rPr>
              <a:t>UAT - </a:t>
            </a:r>
            <a:r>
              <a:rPr lang="en-US" sz="4400" b="1" kern="1200">
                <a:solidFill>
                  <a:srgbClr val="FFFFFF"/>
                </a:solidFill>
                <a:latin typeface="+mj-lt"/>
                <a:ea typeface="+mj-ea"/>
                <a:cs typeface="+mj-cs"/>
              </a:rPr>
              <a:t>User Acceptance Tests</a:t>
            </a:r>
            <a:endParaRPr lang="en-US" sz="440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EE0EBF9-82C6-4BB8-8449-BEAB9D97892A}"/>
              </a:ext>
            </a:extLst>
          </p:cNvPr>
          <p:cNvSpPr>
            <a:spLocks noGrp="1"/>
          </p:cNvSpPr>
          <p:nvPr>
            <p:ph type="subTitle" idx="1"/>
          </p:nvPr>
        </p:nvSpPr>
        <p:spPr>
          <a:xfrm>
            <a:off x="5314547" y="457200"/>
            <a:ext cx="6791727" cy="5575300"/>
          </a:xfrm>
        </p:spPr>
        <p:txBody>
          <a:bodyPr vert="horz" lIns="91440" tIns="45720" rIns="91440" bIns="45720" rtlCol="0" anchor="ctr">
            <a:normAutofit fontScale="92500" lnSpcReduction="10000"/>
          </a:bodyPr>
          <a:lstStyle/>
          <a:p>
            <a:pPr algn="l"/>
            <a:r>
              <a:rPr lang="en-US" sz="2800" b="1" dirty="0">
                <a:solidFill>
                  <a:srgbClr val="000000"/>
                </a:solidFill>
              </a:rPr>
              <a:t>#User Acceptance Tests </a:t>
            </a:r>
            <a:endParaRPr lang="en-US" sz="2800" dirty="0">
              <a:solidFill>
                <a:srgbClr val="000000"/>
              </a:solidFill>
            </a:endParaRPr>
          </a:p>
          <a:p>
            <a:pPr indent="-228600" algn="l">
              <a:buFont typeface="Arial" panose="020B0604020202020204" pitchFamily="34" charset="0"/>
              <a:buChar char="•"/>
            </a:pPr>
            <a:r>
              <a:rPr lang="en-US" sz="2800" dirty="0">
                <a:solidFill>
                  <a:srgbClr val="000000"/>
                </a:solidFill>
              </a:rPr>
              <a:t>consist of a set of test steps, which verify if specific requirements are working for the user. If the customer and the supplier agree on the product, the software development starts. Legally. And practically.</a:t>
            </a:r>
          </a:p>
          <a:p>
            <a:pPr algn="l"/>
            <a:br>
              <a:rPr lang="en-US" sz="2800" dirty="0">
                <a:solidFill>
                  <a:srgbClr val="000000"/>
                </a:solidFill>
              </a:rPr>
            </a:br>
            <a:r>
              <a:rPr lang="en-US" sz="2800" b="1" dirty="0">
                <a:solidFill>
                  <a:srgbClr val="000000"/>
                </a:solidFill>
              </a:rPr>
              <a:t>#Functional testing</a:t>
            </a:r>
            <a:endParaRPr lang="en-US" sz="2800" dirty="0">
              <a:solidFill>
                <a:srgbClr val="000000"/>
              </a:solidFill>
            </a:endParaRPr>
          </a:p>
          <a:p>
            <a:pPr indent="-228600" algn="l">
              <a:buFont typeface="Arial" panose="020B0604020202020204" pitchFamily="34" charset="0"/>
              <a:buChar char="•"/>
            </a:pPr>
            <a:r>
              <a:rPr lang="en-US" sz="2800" dirty="0">
                <a:solidFill>
                  <a:srgbClr val="000000"/>
                </a:solidFill>
              </a:rPr>
              <a:t>on the other hand, tests specific requirements and specifications of the software. It lacks the user component. A functional test could conclude that the software meets its specifications. However, it doesn’t verify if it actually works for the user. The functional dimension is only one of many.</a:t>
            </a:r>
            <a:br>
              <a:rPr lang="en-US" sz="2800" dirty="0">
                <a:solidFill>
                  <a:srgbClr val="000000"/>
                </a:solidFill>
              </a:rPr>
            </a:br>
            <a:endParaRPr lang="en-US" sz="2800" dirty="0">
              <a:solidFill>
                <a:srgbClr val="000000"/>
              </a:solidFill>
            </a:endParaRPr>
          </a:p>
        </p:txBody>
      </p:sp>
    </p:spTree>
    <p:extLst>
      <p:ext uri="{BB962C8B-B14F-4D97-AF65-F5344CB8AC3E}">
        <p14:creationId xmlns:p14="http://schemas.microsoft.com/office/powerpoint/2010/main" val="351999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BBFF84-0511-4194-B44F-E622BAA6362B}"/>
              </a:ext>
            </a:extLst>
          </p:cNvPr>
          <p:cNvSpPr>
            <a:spLocks noGrp="1"/>
          </p:cNvSpPr>
          <p:nvPr>
            <p:ph type="title"/>
          </p:nvPr>
        </p:nvSpPr>
        <p:spPr>
          <a:xfrm>
            <a:off x="640079" y="2053641"/>
            <a:ext cx="3669161" cy="2760098"/>
          </a:xfrm>
        </p:spPr>
        <p:txBody>
          <a:bodyPr>
            <a:normAutofit/>
          </a:bodyPr>
          <a:lstStyle/>
          <a:p>
            <a:r>
              <a:rPr lang="en-US" b="1">
                <a:solidFill>
                  <a:srgbClr val="FFFFFF"/>
                </a:solidFill>
              </a:rPr>
              <a:t>Types of User Acceptance Testing</a:t>
            </a:r>
            <a:br>
              <a:rPr lang="en-US" b="1">
                <a:solidFill>
                  <a:srgbClr val="FFFFFF"/>
                </a:solidFill>
              </a:rPr>
            </a:br>
            <a:endParaRPr lang="en-US" b="1">
              <a:solidFill>
                <a:srgbClr val="FFFFFF"/>
              </a:solidFill>
            </a:endParaRPr>
          </a:p>
        </p:txBody>
      </p:sp>
      <p:sp>
        <p:nvSpPr>
          <p:cNvPr id="3" name="Content Placeholder 2">
            <a:extLst>
              <a:ext uri="{FF2B5EF4-FFF2-40B4-BE49-F238E27FC236}">
                <a16:creationId xmlns:a16="http://schemas.microsoft.com/office/drawing/2014/main" id="{B29A85B1-91B4-4DF2-BECF-3CE23B538983}"/>
              </a:ext>
            </a:extLst>
          </p:cNvPr>
          <p:cNvSpPr>
            <a:spLocks noGrp="1"/>
          </p:cNvSpPr>
          <p:nvPr>
            <p:ph idx="1"/>
          </p:nvPr>
        </p:nvSpPr>
        <p:spPr>
          <a:xfrm>
            <a:off x="5657851" y="801866"/>
            <a:ext cx="6391274" cy="5230634"/>
          </a:xfrm>
        </p:spPr>
        <p:txBody>
          <a:bodyPr anchor="ctr">
            <a:normAutofit/>
          </a:bodyPr>
          <a:lstStyle/>
          <a:p>
            <a:r>
              <a:rPr lang="en-US" sz="3200" dirty="0">
                <a:solidFill>
                  <a:srgbClr val="000000"/>
                </a:solidFill>
              </a:rPr>
              <a:t>Alpha &amp; Beta Testing</a:t>
            </a:r>
          </a:p>
          <a:p>
            <a:r>
              <a:rPr lang="en-US" sz="3200" dirty="0">
                <a:solidFill>
                  <a:srgbClr val="000000"/>
                </a:solidFill>
              </a:rPr>
              <a:t>Contract Acceptance Testing</a:t>
            </a:r>
          </a:p>
          <a:p>
            <a:r>
              <a:rPr lang="en-US" sz="3200" dirty="0">
                <a:solidFill>
                  <a:srgbClr val="000000"/>
                </a:solidFill>
              </a:rPr>
              <a:t>Regulation Acceptance Testing</a:t>
            </a:r>
          </a:p>
          <a:p>
            <a:r>
              <a:rPr lang="en-US" sz="3200" dirty="0">
                <a:solidFill>
                  <a:srgbClr val="000000"/>
                </a:solidFill>
              </a:rPr>
              <a:t>Operational Acceptance Testing</a:t>
            </a:r>
          </a:p>
          <a:p>
            <a:r>
              <a:rPr lang="en-US" sz="3200" dirty="0">
                <a:solidFill>
                  <a:srgbClr val="000000"/>
                </a:solidFill>
              </a:rPr>
              <a:t>Black Box Testing</a:t>
            </a:r>
          </a:p>
          <a:p>
            <a:endParaRPr lang="en-US" sz="3200" dirty="0">
              <a:solidFill>
                <a:srgbClr val="000000"/>
              </a:solidFill>
            </a:endParaRPr>
          </a:p>
        </p:txBody>
      </p:sp>
    </p:spTree>
    <p:extLst>
      <p:ext uri="{BB962C8B-B14F-4D97-AF65-F5344CB8AC3E}">
        <p14:creationId xmlns:p14="http://schemas.microsoft.com/office/powerpoint/2010/main" val="349516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596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C492B5A-EF31-4178-9C5C-A0E5FD790009}"/>
              </a:ext>
            </a:extLst>
          </p:cNvPr>
          <p:cNvPicPr>
            <a:picLocks noChangeAspect="1"/>
          </p:cNvPicPr>
          <p:nvPr/>
        </p:nvPicPr>
        <p:blipFill>
          <a:blip r:embed="rId2"/>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791252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70</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UAT - User Acceptance Tests</vt:lpstr>
      <vt:lpstr>Types of User Acceptance Testing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UAT - User Acceptance Tests</dc:title>
  <dc:creator>Pongpat Rakdej</dc:creator>
  <cp:lastModifiedBy>Pongpat Rakdej</cp:lastModifiedBy>
  <cp:revision>1</cp:revision>
  <dcterms:created xsi:type="dcterms:W3CDTF">2019-06-29T02:45:48Z</dcterms:created>
  <dcterms:modified xsi:type="dcterms:W3CDTF">2019-06-29T02:48:01Z</dcterms:modified>
</cp:coreProperties>
</file>