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327" r:id="rId3"/>
    <p:sldId id="328" r:id="rId4"/>
  </p:sldIdLst>
  <p:sldSz cx="12192000" cy="6858000"/>
  <p:notesSz cx="7099300" cy="10234613"/>
  <p:embeddedFontLst>
    <p:embeddedFont>
      <p:font typeface="Plantagenet Cherokee" panose="020B0604020202020204" charset="0"/>
      <p:regular r:id="rId7"/>
    </p:embeddedFon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Euphemia" panose="020B0604020202020204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23CEAAF3-9831-450B-8D59-2C09DB96C8FC}" type="datetimeFigureOut">
              <a:rPr lang="en-US"/>
              <a:pPr/>
              <a:t>6/29/2019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2D50CD79-FC16-4410-AB61-17F26E6D3BC8}" type="datetimeFigureOut">
              <a:rPr lang="en-US"/>
              <a:pPr/>
              <a:t>6/29/2019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20" rIns="99038" bIns="495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38" tIns="49520" rIns="99038" bIns="495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6/29/2019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407"/>
          <a:stretch/>
        </p:blipFill>
        <p:spPr>
          <a:xfrm>
            <a:off x="0" y="-357"/>
            <a:ext cx="12192000" cy="68857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04900" y="6339662"/>
            <a:ext cx="2767013" cy="20774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z="15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http://</a:t>
            </a:r>
            <a:r>
              <a:rPr lang="en-US" sz="15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bit.ly/TestingCostly</a:t>
            </a:r>
            <a:endParaRPr lang="en-US" sz="15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7" y="1365797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31372" y="4947400"/>
            <a:ext cx="2857500" cy="1828800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2346833" y="5325631"/>
            <a:ext cx="3009411" cy="389493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[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img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src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: http://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goo.gl/AAAAAA]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396007" y="2910104"/>
            <a:ext cx="3905250" cy="2846015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endParaRPr lang="th-TH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958607" y="3364202"/>
            <a:ext cx="1514847" cy="1961429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  <a:cs typeface="Arial" panose="020B0604020202020204" pitchFamily="34" charset="0"/>
              </a:rPr>
              <a:t>System B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539308" y="3249005"/>
            <a:ext cx="1350963" cy="6096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93521" y="3249005"/>
            <a:ext cx="1350962" cy="6096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39308" y="4439630"/>
            <a:ext cx="1350963" cy="6096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  <a:cs typeface="Arial" panose="020B0604020202020204" pitchFamily="34" charset="0"/>
              </a:rPr>
              <a:t>Module 3</a:t>
            </a:r>
          </a:p>
        </p:txBody>
      </p:sp>
      <p:cxnSp>
        <p:nvCxnSpPr>
          <p:cNvPr id="12" name="AutoShape 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3890271" y="3553805"/>
            <a:ext cx="603250" cy="0"/>
          </a:xfrm>
          <a:prstGeom prst="straightConnector1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9"/>
          <p:cNvCxnSpPr>
            <a:cxnSpLocks noChangeShapeType="1"/>
            <a:stCxn id="11" idx="0"/>
            <a:endCxn id="9" idx="2"/>
          </p:cNvCxnSpPr>
          <p:nvPr/>
        </p:nvCxnSpPr>
        <p:spPr bwMode="auto">
          <a:xfrm flipV="1">
            <a:off x="3214790" y="3858605"/>
            <a:ext cx="0" cy="581025"/>
          </a:xfrm>
          <a:prstGeom prst="straightConnector1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396007" y="2323275"/>
            <a:ext cx="3905250" cy="369332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  <a:cs typeface="Arial" panose="020B0604020202020204" pitchFamily="34" charset="0"/>
              </a:rPr>
              <a:t>System A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259445" y="2997611"/>
            <a:ext cx="1770777" cy="1067821"/>
          </a:xfrm>
          <a:prstGeom prst="ellipse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205506" y="2798374"/>
            <a:ext cx="4216399" cy="1444580"/>
          </a:xfrm>
          <a:prstGeom prst="ellipse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824507" y="2692606"/>
            <a:ext cx="4970890" cy="2588413"/>
          </a:xfrm>
          <a:prstGeom prst="ellipse">
            <a:avLst/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2193681" y="2004857"/>
            <a:ext cx="7975600" cy="3941927"/>
          </a:xfrm>
          <a:prstGeom prst="flowChartAlternateProcess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AutoShape 15"/>
          <p:cNvCxnSpPr>
            <a:cxnSpLocks noChangeShapeType="1"/>
            <a:stCxn id="8" idx="1"/>
            <a:endCxn id="7" idx="3"/>
          </p:cNvCxnSpPr>
          <p:nvPr/>
        </p:nvCxnSpPr>
        <p:spPr bwMode="auto">
          <a:xfrm flipH="1" flipV="1">
            <a:off x="6301257" y="4333112"/>
            <a:ext cx="1657350" cy="11805"/>
          </a:xfrm>
          <a:prstGeom prst="straightConnector1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577327" y="2094234"/>
            <a:ext cx="1627188" cy="609600"/>
          </a:xfrm>
          <a:prstGeom prst="wedgeEllipseCallout">
            <a:avLst>
              <a:gd name="adj1" fmla="val -42163"/>
              <a:gd name="adj2" fmla="val 116867"/>
            </a:avLst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U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nit </a:t>
            </a: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esting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191896" y="4642600"/>
            <a:ext cx="1727419" cy="609600"/>
          </a:xfrm>
          <a:prstGeom prst="wedgeEllipseCallout">
            <a:avLst>
              <a:gd name="adj1" fmla="val -21575"/>
              <a:gd name="adj2" fmla="val -116452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ntegration </a:t>
            </a: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esting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390921" y="4871242"/>
            <a:ext cx="1627188" cy="609600"/>
          </a:xfrm>
          <a:prstGeom prst="wedgeEllipseCallout">
            <a:avLst>
              <a:gd name="adj1" fmla="val -46638"/>
              <a:gd name="adj2" fmla="val -81538"/>
            </a:avLst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ystem </a:t>
            </a: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esting</a:t>
            </a: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6399396" y="3093479"/>
            <a:ext cx="2677249" cy="609600"/>
          </a:xfrm>
          <a:prstGeom prst="wedgeEllipseCallout">
            <a:avLst>
              <a:gd name="adj1" fmla="val -19846"/>
              <a:gd name="adj2" fmla="val 151034"/>
            </a:avLst>
          </a:prstGeom>
          <a:solidFill>
            <a:schemeClr val="bg1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ystems </a:t>
            </a: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ntegration </a:t>
            </a:r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esting</a:t>
            </a:r>
          </a:p>
        </p:txBody>
      </p:sp>
      <p:sp>
        <p:nvSpPr>
          <p:cNvPr id="24" name="Title 12"/>
          <p:cNvSpPr>
            <a:spLocks noGrp="1"/>
          </p:cNvSpPr>
          <p:nvPr>
            <p:ph type="title"/>
          </p:nvPr>
        </p:nvSpPr>
        <p:spPr>
          <a:xfrm>
            <a:off x="1104900" y="412124"/>
            <a:ext cx="9980682" cy="7610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Level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152338" y="6297178"/>
            <a:ext cx="5955187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algn="r"/>
            <a:r>
              <a:rPr lang="en-US" sz="2800" dirty="0" smtClean="0">
                <a:effectLst/>
                <a:latin typeface="Cambria" panose="02040503050406030204" pitchFamily="18" charset="0"/>
              </a:rPr>
              <a:t>Does this system work?</a:t>
            </a:r>
          </a:p>
        </p:txBody>
      </p:sp>
    </p:spTree>
    <p:extLst>
      <p:ext uri="{BB962C8B-B14F-4D97-AF65-F5344CB8AC3E}">
        <p14:creationId xmlns:p14="http://schemas.microsoft.com/office/powerpoint/2010/main" val="41648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6" grpId="0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Plantagenet Cherokee</vt:lpstr>
      <vt:lpstr>Cambria</vt:lpstr>
      <vt:lpstr>Euphemia</vt:lpstr>
      <vt:lpstr>Wingdings</vt:lpstr>
      <vt:lpstr>Consolas</vt:lpstr>
      <vt:lpstr>Arial</vt:lpstr>
      <vt:lpstr>Academic Literature 16x9</vt:lpstr>
      <vt:lpstr>PowerPoint Presentation</vt:lpstr>
      <vt:lpstr>Test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2015-09-19T05:05:43Z</dcterms:created>
  <dcterms:modified xsi:type="dcterms:W3CDTF">2019-06-29T02:48:47Z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