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1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69" r:id="rId14"/>
    <p:sldId id="270" r:id="rId15"/>
    <p:sldId id="262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DA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9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5118-60AB-437A-BC7B-5C197310D8D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7655B-F42C-48FA-9FAA-A8A1EAA5A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7655B-F42C-48FA-9FAA-A8A1EAA5A65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9523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F7655B-F42C-48FA-9FAA-A8A1EAA5A65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006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16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110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45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986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32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499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5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08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1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9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1FD01-545B-45D6-8DE2-ABB47CEA81F0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21730-EE2D-4255-9F12-7BEA43CFB3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70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43" y="11279"/>
            <a:ext cx="1532792" cy="160223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50715" y="1677469"/>
            <a:ext cx="8926286" cy="1077218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N.B.K.R.I.S.T ENGINEERING COLLEGE VIDYANAGAR</a:t>
            </a:r>
            <a:endParaRPr lang="en-US" sz="32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88202" y="2587805"/>
            <a:ext cx="2451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AUTONOMOUS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68183" y="2946485"/>
            <a:ext cx="18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rial Black" panose="020B0A04020102020204" pitchFamily="34" charset="0"/>
              </a:rPr>
              <a:t>A Review on..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994502" y="3263046"/>
            <a:ext cx="58387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 smtClean="0">
                <a:latin typeface="Copperplate Gothic Light" panose="020E0507020206020404" pitchFamily="34" charset="0"/>
              </a:rPr>
              <a:t>CUSTOM FILE SYSTEM</a:t>
            </a:r>
            <a:endParaRPr lang="en-US" sz="3600" dirty="0">
              <a:latin typeface="Copperplate Gothic Light" panose="020E05070202060204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33216" y="4511937"/>
            <a:ext cx="14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Presented by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833216" y="4881269"/>
            <a:ext cx="336181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Eras Medium ITC" panose="020B0602030504020804" pitchFamily="34" charset="0"/>
              </a:rPr>
              <a:t>N.SYLESH (24KB1A3071)</a:t>
            </a:r>
          </a:p>
          <a:p>
            <a:r>
              <a:rPr lang="en-US" dirty="0" smtClean="0">
                <a:latin typeface="Eras Medium ITC" panose="020B0602030504020804" pitchFamily="34" charset="0"/>
              </a:rPr>
              <a:t>G.SAMPATH (24KB1A3027)</a:t>
            </a:r>
          </a:p>
          <a:p>
            <a:r>
              <a:rPr lang="en-US" dirty="0" smtClean="0">
                <a:latin typeface="Eras Medium ITC" panose="020B0602030504020804" pitchFamily="34" charset="0"/>
              </a:rPr>
              <a:t>Y.SRINIVASULU (24KB1A30D2)</a:t>
            </a:r>
          </a:p>
          <a:p>
            <a:r>
              <a:rPr lang="en-US" dirty="0" smtClean="0">
                <a:latin typeface="Eras Medium ITC" panose="020B0602030504020804" pitchFamily="34" charset="0"/>
              </a:rPr>
              <a:t>V.SIVA (24KB1A30C4)</a:t>
            </a:r>
          </a:p>
          <a:p>
            <a:r>
              <a:rPr lang="en-US" dirty="0" smtClean="0">
                <a:latin typeface="Eras Medium ITC" panose="020B0602030504020804" pitchFamily="34" charset="0"/>
              </a:rPr>
              <a:t>G.TEJA (24KB1A3028)</a:t>
            </a:r>
            <a:endParaRPr lang="en-US" dirty="0">
              <a:latin typeface="Eras Medium ITC" panose="020B06020305040208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40229" y="4511937"/>
            <a:ext cx="236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Under the guidance of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712686" y="5060523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P.PRASANTH</a:t>
            </a:r>
          </a:p>
          <a:p>
            <a:r>
              <a:rPr lang="en-US" dirty="0" smtClean="0"/>
              <a:t>SURESH GUPTA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557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5428" y="0"/>
            <a:ext cx="300114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MODULE 5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600502" y="2351782"/>
            <a:ext cx="11088292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Parses the user’s input command.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Decides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which function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should be called based on the command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mkdir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touch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cd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ls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pwd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effectLst/>
              </a:rPr>
              <a:t>,etc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).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Acts as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bridge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between the user's actions and the system logic.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6686" y="830997"/>
            <a:ext cx="2238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command_handler.c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6950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88129" y="0"/>
            <a:ext cx="481574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COMMANDS</a:t>
            </a:r>
            <a:endParaRPr lang="en-US" sz="6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407886" y="1185370"/>
            <a:ext cx="2689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m</a:t>
            </a:r>
            <a:r>
              <a:rPr lang="en-US" dirty="0" err="1" smtClean="0"/>
              <a:t>kdir</a:t>
            </a:r>
            <a:r>
              <a:rPr lang="en-US" dirty="0" smtClean="0"/>
              <a:t> :- Make Directory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327500" y="1554702"/>
            <a:ext cx="6176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Used to create the new directory inside the current directory.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07886" y="1944187"/>
            <a:ext cx="2209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</a:t>
            </a:r>
            <a:r>
              <a:rPr lang="en-US" dirty="0" smtClean="0"/>
              <a:t>ouch :- Create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27500" y="2334508"/>
            <a:ext cx="437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Creates a new file in the current directory.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407886" y="2703004"/>
            <a:ext cx="2552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d :- Change Directory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27500" y="3114314"/>
            <a:ext cx="5244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Changes the current directory to the specified one.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407886" y="3483992"/>
            <a:ext cx="2290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c</a:t>
            </a:r>
            <a:r>
              <a:rPr lang="en-US" dirty="0" smtClean="0"/>
              <a:t>d .. :- Up Directory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327500" y="3846956"/>
            <a:ext cx="361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Go back to the previous directory.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407886" y="4216288"/>
            <a:ext cx="2037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 smtClean="0"/>
              <a:t>ls</a:t>
            </a:r>
            <a:r>
              <a:rPr lang="en-US" dirty="0" smtClean="0"/>
              <a:t> :-List Directory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327500" y="4585620"/>
            <a:ext cx="492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Lists all files and folders in the current directory.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407886" y="4948930"/>
            <a:ext cx="3271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p</a:t>
            </a:r>
            <a:r>
              <a:rPr lang="en-US" dirty="0" err="1" smtClean="0"/>
              <a:t>wd</a:t>
            </a:r>
            <a:r>
              <a:rPr lang="en-US" dirty="0" smtClean="0"/>
              <a:t> :- Print working directory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327500" y="5318262"/>
            <a:ext cx="452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Shows the full path of the current directory.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7261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688129" y="0"/>
            <a:ext cx="4815742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COMMANDS</a:t>
            </a:r>
            <a:endParaRPr lang="en-US" sz="60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5314" y="1245905"/>
            <a:ext cx="2080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r</a:t>
            </a:r>
            <a:r>
              <a:rPr lang="en-US" dirty="0" err="1" smtClean="0"/>
              <a:t>m</a:t>
            </a:r>
            <a:r>
              <a:rPr lang="en-US" dirty="0" smtClean="0"/>
              <a:t> :- Remove file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35200" y="1614807"/>
            <a:ext cx="5206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Delete the specified file from the current directory.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335314" y="1986306"/>
            <a:ext cx="2890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err="1"/>
              <a:t>r</a:t>
            </a:r>
            <a:r>
              <a:rPr lang="en-US" dirty="0" err="1" smtClean="0"/>
              <a:t>mdir</a:t>
            </a:r>
            <a:r>
              <a:rPr lang="en-US" dirty="0" smtClean="0"/>
              <a:t> :- Remove directory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235200" y="2352478"/>
            <a:ext cx="525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deletes an empty directory from the current folder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35314" y="2721810"/>
            <a:ext cx="2180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n-US" dirty="0" smtClean="0"/>
              <a:t>dit :- Edit txt files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235200" y="3092879"/>
            <a:ext cx="539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Opens the file for editing and lets you enter content.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335314" y="3457314"/>
            <a:ext cx="2733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v</a:t>
            </a:r>
            <a:r>
              <a:rPr lang="en-US" dirty="0" smtClean="0"/>
              <a:t>iew :- View file content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235200" y="3833280"/>
            <a:ext cx="41936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Display the content of the specified file.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35314" y="4196778"/>
            <a:ext cx="2342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 smtClean="0"/>
              <a:t>Import :- Import file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235200" y="4572744"/>
            <a:ext cx="3235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Loads a .txt file from the disk.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320800" y="4929608"/>
            <a:ext cx="2281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</a:t>
            </a:r>
            <a:r>
              <a:rPr lang="en-US" dirty="0" smtClean="0"/>
              <a:t>xport :- Export file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235200" y="5308624"/>
            <a:ext cx="3929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Saves a virtual file to real file on disk.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0800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834325" y="486793"/>
            <a:ext cx="20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177800" dist="38100" dir="18900000" sx="104000" sy="104000" algn="bl" rotWithShape="0">
                    <a:prstClr val="black">
                      <a:alpha val="65000"/>
                    </a:prstClr>
                  </a:outerShdw>
                </a:effectLst>
                <a:latin typeface="Cooper Black" panose="0208090404030B020404" pitchFamily="18" charset="0"/>
                <a:cs typeface="Aharoni" panose="02010803020104030203" pitchFamily="2" charset="-79"/>
              </a:rPr>
              <a:t>Output Screen 1</a:t>
            </a:r>
            <a:endParaRPr lang="en-US" dirty="0">
              <a:effectLst>
                <a:outerShdw blurRad="177800" dist="38100" dir="18900000" sx="104000" sy="104000" algn="bl" rotWithShape="0">
                  <a:prstClr val="black">
                    <a:alpha val="65000"/>
                  </a:prstClr>
                </a:outerShdw>
              </a:effectLst>
              <a:latin typeface="Cooper Black" panose="0208090404030B020404" pitchFamily="18" charset="0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853798" y="526768"/>
            <a:ext cx="2091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effectLst>
                  <a:outerShdw blurRad="330200" dist="215900" dir="18900000" algn="bl" rotWithShape="0">
                    <a:prstClr val="black">
                      <a:alpha val="66000"/>
                    </a:prstClr>
                  </a:outerShdw>
                </a:effectLst>
                <a:latin typeface="Cooper Black" panose="0208090404030B020404" pitchFamily="18" charset="0"/>
              </a:rPr>
              <a:t>Output Screen 2</a:t>
            </a:r>
            <a:endParaRPr lang="en-US" dirty="0">
              <a:effectLst>
                <a:outerShdw blurRad="330200" dist="215900" dir="18900000" algn="bl" rotWithShape="0">
                  <a:prstClr val="black">
                    <a:alpha val="66000"/>
                  </a:prst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710" y="896100"/>
            <a:ext cx="5017519" cy="5361399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9" y="890521"/>
            <a:ext cx="5069909" cy="5393185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882197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12702" y="0"/>
            <a:ext cx="6675225" cy="76944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4400" dirty="0" smtClean="0">
                <a:solidFill>
                  <a:schemeClr val="accent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FUTURE IMPROVEMENTS</a:t>
            </a:r>
            <a:endParaRPr lang="en-US" sz="4400" dirty="0">
              <a:solidFill>
                <a:schemeClr val="accent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7440" y="2307102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64415" y="1168939"/>
            <a:ext cx="1906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FILE HISTORY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9988" y="1553354"/>
            <a:ext cx="426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a history of changes made to a </a:t>
            </a:r>
            <a:r>
              <a:rPr lang="en-US" dirty="0" smtClean="0"/>
              <a:t>file.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4415" y="2022561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FILE PERMISSIONS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9988" y="2491768"/>
            <a:ext cx="7243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read/write/execute permissions for files and folders (like Linux).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01289" y="2960975"/>
            <a:ext cx="2552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SEARCH FUNCTION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659988" y="3430182"/>
            <a:ext cx="786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Add a search &lt;name&gt; command to find a file or folder any where in the system.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01289" y="3899389"/>
            <a:ext cx="2154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GUI FRONTEND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59988" y="4365257"/>
            <a:ext cx="7421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simple GUI (e.g., in Python, Java, or C++) for managing files </a:t>
            </a:r>
            <a:r>
              <a:rPr lang="en-US" dirty="0" smtClean="0"/>
              <a:t>visually.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15686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7314" y="943429"/>
            <a:ext cx="2249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Source Code : 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3543" y="3059668"/>
            <a:ext cx="5193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https://</a:t>
            </a:r>
            <a:r>
              <a:rPr lang="en-US" dirty="0" smtClean="0"/>
              <a:t>github.com/NELLORESYLESH/CFS_PROJECT.git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0391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93039" y="2644170"/>
            <a:ext cx="6405921" cy="156966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215900" contourW="31750"/>
          </a:bodyPr>
          <a:lstStyle/>
          <a:p>
            <a:r>
              <a:rPr lang="en-US" sz="9600" dirty="0" smtClean="0">
                <a:solidFill>
                  <a:srgbClr val="FFFF00"/>
                </a:solidFill>
                <a:latin typeface="Bauhaus 93" panose="04030905020B02020C02" pitchFamily="82" charset="0"/>
              </a:rPr>
              <a:t>THANK YOU</a:t>
            </a:r>
            <a:endParaRPr lang="en-US" sz="9600" dirty="0">
              <a:solidFill>
                <a:srgbClr val="FFFF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000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44685" y="130629"/>
            <a:ext cx="4376519" cy="1015663"/>
          </a:xfrm>
          <a:prstGeom prst="rect">
            <a:avLst/>
          </a:prstGeom>
          <a:noFill/>
          <a:scene3d>
            <a:camera prst="orthographicFront">
              <a:rot lat="0" lon="19799985" rev="0"/>
            </a:camera>
            <a:lightRig rig="threePt" dir="t"/>
          </a:scene3d>
          <a:sp3d contourW="12700" prstMaterial="metal">
            <a:bevelT w="152400" h="419100"/>
            <a:bevelB w="63500"/>
            <a:contourClr>
              <a:schemeClr val="bg1"/>
            </a:contourClr>
          </a:sp3d>
        </p:spPr>
        <p:txBody>
          <a:bodyPr wrap="none" rtlCol="0">
            <a:spAutoFit/>
            <a:sp3d extrusionH="177800" contourW="12700">
              <a:bevelT w="0" h="0"/>
            </a:sp3d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INTRODUCTION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486" y="1741715"/>
            <a:ext cx="9492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TITLE: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47407" y="1787881"/>
            <a:ext cx="2285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Custom File System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93486" y="2614136"/>
            <a:ext cx="16385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CONTENT: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674" y="3326534"/>
            <a:ext cx="459510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Educational tool for learning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Command line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Foundation of Operating System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Team-Based software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for advance file system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72514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16881" y="0"/>
            <a:ext cx="315823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chilly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OBJECTIVE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33023" y="2459504"/>
            <a:ext cx="1298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GOALS: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31776" y="2921169"/>
            <a:ext cx="53284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Simulate a simple file system in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 core data structures practically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 and Command based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Encouraging modular and team based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Build reusable and scalable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Improve command parsing and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Enhance coding confidence and presentation skills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53620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630421" y="101600"/>
            <a:ext cx="4931158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WHY C AND DSA?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01360" y="2787302"/>
            <a:ext cx="43892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High Performance and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Strong understanding of core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Better control over memory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Closer to system level programming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23872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404861" y="0"/>
            <a:ext cx="738227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IMPLIMENTATION DETAILS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51543" y="1378858"/>
            <a:ext cx="2154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Aharoni" panose="02010803020104030203" pitchFamily="2" charset="-79"/>
                <a:cs typeface="Aharoni" panose="02010803020104030203" pitchFamily="2" charset="-79"/>
              </a:rPr>
              <a:t>Components :</a:t>
            </a:r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4861" y="2003663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MODULE 1 : 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029024" y="2003663"/>
            <a:ext cx="4687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This is the entry point of the project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Handle user input and pass it to next module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404861" y="2814542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MODULE 2 :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29024" y="2819271"/>
            <a:ext cx="63558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This defines the folder and file blueprints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Declare global variables (</a:t>
            </a:r>
            <a:r>
              <a:rPr lang="en-US" dirty="0" err="1" smtClean="0"/>
              <a:t>root,current</a:t>
            </a:r>
            <a:r>
              <a:rPr lang="en-US" dirty="0" smtClean="0"/>
              <a:t>) and function prototypes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404860" y="3622917"/>
            <a:ext cx="16241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MODULE 3 : </a:t>
            </a:r>
            <a:endParaRPr lang="en-US" sz="20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9024" y="3622917"/>
            <a:ext cx="4954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This module create and link directories properly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Navigate inside the folder structure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Display the current file system hierarchy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404860" y="4697737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MODULE 4 :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29024" y="4703562"/>
            <a:ext cx="55193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This module manages creation and linking of files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Keep files organized inside their respective directories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404860" y="5481159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MODULE 5 :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029024" y="5481159"/>
            <a:ext cx="5508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Parses the user input command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Act as a bridge between users action and system logic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58105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639511" y="0"/>
            <a:ext cx="2912977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MODULE 1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1689" y="517250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23433" y="2063959"/>
            <a:ext cx="1054513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This is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entry point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of the project.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initializes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root directory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and sets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current working directory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runs an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infinite loop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to take user commands and forward them to the command handler.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controls the overall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flow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of the file system simulation.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Set up starting environment.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Display prompt ([folder]$)</a:t>
            </a:r>
            <a:r>
              <a:rPr lang="en-US" sz="1200" dirty="0" smtClean="0"/>
              <a:t> </a:t>
            </a:r>
            <a:r>
              <a:rPr lang="en-US" sz="2000" dirty="0" smtClean="0"/>
              <a:t>to the user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Handle user input and pass it to the next module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76208" y="830997"/>
            <a:ext cx="1039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(MAIN.C)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000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639511" y="0"/>
            <a:ext cx="3001143" cy="1015663"/>
          </a:xfrm>
          <a:prstGeom prst="rect">
            <a:avLst/>
          </a:prstGeom>
        </p:spPr>
        <p:txBody>
          <a:bodyPr wrap="none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pPr lvl="0"/>
            <a:r>
              <a:rPr lang="en-US" sz="6000" dirty="0">
                <a:solidFill>
                  <a:schemeClr val="accent1"/>
                </a:solidFill>
                <a:latin typeface="Bernard MT Condensed" panose="02050806060905020404" pitchFamily="18" charset="0"/>
              </a:rPr>
              <a:t>MODULE </a:t>
            </a:r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2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815152" y="2031326"/>
            <a:ext cx="9375452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defines the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data structures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used throughout the project: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600" dirty="0" smtClean="0">
                <a:latin typeface="Arial Unicode MS" panose="020B0604020202020204" pitchFamily="34" charset="-128"/>
              </a:rPr>
              <a:t>Directory Folder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File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</a:rPr>
              <a:t> structure (files)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declares all functions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needed for directories, files, and command handling.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ensures that all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.c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 files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linked properly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share common information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Define folder and file blueprints.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Declare global variables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root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,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current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) and function prototypes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5316" y="830997"/>
            <a:ext cx="148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Filesystem.h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0860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5426" y="0"/>
            <a:ext cx="300114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MODULE 3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770495" y="1432008"/>
            <a:ext cx="7244291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This module handles everything related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folders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Create a folder (</a:t>
            </a:r>
            <a:r>
              <a:rPr lang="en-US" sz="2000" dirty="0" err="1" smtClean="0">
                <a:latin typeface="Arial Unicode MS" panose="020B0604020202020204" pitchFamily="34" charset="-128"/>
              </a:rPr>
              <a:t>mkdir</a:t>
            </a:r>
            <a:r>
              <a:rPr lang="en-US" sz="2000" dirty="0" smtClean="0">
                <a:latin typeface="Arial Unicode MS" panose="020B0604020202020204" pitchFamily="34" charset="-128"/>
              </a:rPr>
              <a:t>)</a:t>
            </a:r>
            <a:endParaRPr kumimoji="0" 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Change folder (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cd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)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List contents (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</a:rPr>
              <a:t>)</a:t>
            </a:r>
            <a:endParaRPr kumimoji="0" lang="en-US" sz="36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Show path (</a:t>
            </a:r>
            <a:r>
              <a:rPr kumimoji="0" lang="en-US" b="0" i="0" u="none" strike="noStrike" cap="none" normalizeH="0" baseline="0" dirty="0" err="1" smtClean="0">
                <a:ln>
                  <a:noFill/>
                </a:ln>
                <a:effectLst/>
                <a:latin typeface="Arial Unicode MS" panose="020B0604020202020204" pitchFamily="34" charset="-128"/>
              </a:rPr>
              <a:t>pwd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effectLst/>
              </a:rPr>
              <a:t>)</a:t>
            </a:r>
            <a:endParaRPr kumimoji="0" lang="en-US" sz="4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uses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tree structure logic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to simulate a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real directory tree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Create and link directories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Navigate inside the folder structure.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Display the current file system hierarchy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77784" y="830997"/>
            <a:ext cx="1236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dir_tree.c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1093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95428" y="0"/>
            <a:ext cx="3001143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19800000" rev="0"/>
              </a:camera>
              <a:lightRig rig="threePt" dir="t"/>
            </a:scene3d>
            <a:sp3d extrusionH="177800" contourW="12700" prstMaterial="metal"/>
          </a:bodyPr>
          <a:lstStyle/>
          <a:p>
            <a:r>
              <a:rPr lang="en-US" sz="6000" dirty="0" smtClean="0">
                <a:solidFill>
                  <a:schemeClr val="accent1"/>
                </a:solidFill>
                <a:latin typeface="Bernard MT Condensed" panose="02050806060905020404" pitchFamily="18" charset="0"/>
              </a:rPr>
              <a:t>MODULE 4</a:t>
            </a:r>
            <a:endParaRPr lang="en-US" sz="6000" dirty="0">
              <a:solidFill>
                <a:schemeClr val="accent1"/>
              </a:solidFill>
              <a:latin typeface="Bernard MT Condensed" panose="02050806060905020404" pitchFamily="18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70245" y="2183860"/>
            <a:ext cx="7650108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This module handles everything related to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files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Create a file (</a:t>
            </a:r>
            <a:r>
              <a:rPr lang="en-US" sz="2000" dirty="0" smtClean="0">
                <a:latin typeface="Arial Unicode MS" panose="020B0604020202020204" pitchFamily="34" charset="-128"/>
              </a:rPr>
              <a:t>touch)</a:t>
            </a:r>
            <a:endParaRPr kumimoji="0" lang="en-US" sz="44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simulates how files are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added inside folders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It uses </a:t>
            </a: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linked lists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 to manage multiple files inside a single folder.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Key Responsibilities:</a:t>
            </a:r>
            <a:endParaRPr kumimoji="0" lang="en-US" sz="20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Manage creation and linking of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effectLst/>
                <a:latin typeface="Arial" panose="020B0604020202020204" pitchFamily="34" charset="0"/>
              </a:rPr>
              <a:t>Keep files organized inside their respective directories.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48395" y="841047"/>
            <a:ext cx="1695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</a:t>
            </a:r>
            <a:r>
              <a:rPr lang="en-US" dirty="0" err="1" smtClean="0"/>
              <a:t>file_manager.c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473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</TotalTime>
  <Words>812</Words>
  <Application>Microsoft Office PowerPoint</Application>
  <PresentationFormat>Widescreen</PresentationFormat>
  <Paragraphs>146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 Unicode MS</vt:lpstr>
      <vt:lpstr>Aharoni</vt:lpstr>
      <vt:lpstr>Arial</vt:lpstr>
      <vt:lpstr>Arial Black</vt:lpstr>
      <vt:lpstr>Bauhaus 93</vt:lpstr>
      <vt:lpstr>Bernard MT Condensed</vt:lpstr>
      <vt:lpstr>Calibri</vt:lpstr>
      <vt:lpstr>Calibri Light</vt:lpstr>
      <vt:lpstr>Cooper Black</vt:lpstr>
      <vt:lpstr>Copperplate Gothic Light</vt:lpstr>
      <vt:lpstr>Courier New</vt:lpstr>
      <vt:lpstr>Eras Medium ITC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siddu</dc:creator>
  <cp:lastModifiedBy>siddu</cp:lastModifiedBy>
  <cp:revision>40</cp:revision>
  <dcterms:created xsi:type="dcterms:W3CDTF">2025-04-29T12:38:02Z</dcterms:created>
  <dcterms:modified xsi:type="dcterms:W3CDTF">2025-05-02T01:42:07Z</dcterms:modified>
</cp:coreProperties>
</file>