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D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D5118-60AB-437A-BC7B-5C197310D8D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7655B-F42C-48FA-9FAA-A8A1EAA5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7655B-F42C-48FA-9FAA-A8A1EAA5A6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5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FD01-545B-45D6-8DE2-ABB47CEA81F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1730-EE2D-4255-9F12-7BEA43C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6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FD01-545B-45D6-8DE2-ABB47CEA81F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1730-EE2D-4255-9F12-7BEA43C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1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FD01-545B-45D6-8DE2-ABB47CEA81F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1730-EE2D-4255-9F12-7BEA43C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4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FD01-545B-45D6-8DE2-ABB47CEA81F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1730-EE2D-4255-9F12-7BEA43C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8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FD01-545B-45D6-8DE2-ABB47CEA81F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1730-EE2D-4255-9F12-7BEA43C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3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FD01-545B-45D6-8DE2-ABB47CEA81F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1730-EE2D-4255-9F12-7BEA43C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9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FD01-545B-45D6-8DE2-ABB47CEA81F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1730-EE2D-4255-9F12-7BEA43C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5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FD01-545B-45D6-8DE2-ABB47CEA81F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1730-EE2D-4255-9F12-7BEA43C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5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FD01-545B-45D6-8DE2-ABB47CEA81F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1730-EE2D-4255-9F12-7BEA43C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8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FD01-545B-45D6-8DE2-ABB47CEA81F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1730-EE2D-4255-9F12-7BEA43C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1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FD01-545B-45D6-8DE2-ABB47CEA81F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1730-EE2D-4255-9F12-7BEA43C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9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FD01-545B-45D6-8DE2-ABB47CEA81F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21730-EE2D-4255-9F12-7BEA43C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7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743" y="11279"/>
            <a:ext cx="1532792" cy="16022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0715" y="1677469"/>
            <a:ext cx="8926286" cy="1077218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N.B.K.R.I.S.T ENGINEERING COLLEGE VIDYANAGAR</a:t>
            </a:r>
            <a:endParaRPr lang="en-US" sz="3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8202" y="2587805"/>
            <a:ext cx="2451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AUTONOMOUS</a:t>
            </a: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8183" y="2946485"/>
            <a:ext cx="18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 Review on..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94502" y="3263046"/>
            <a:ext cx="5838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Copperplate Gothic Light" panose="020E0507020206020404" pitchFamily="34" charset="0"/>
              </a:rPr>
              <a:t>CUSTOM FILE SYSTEM</a:t>
            </a:r>
            <a:endParaRPr lang="en-US" sz="3600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33216" y="4511937"/>
            <a:ext cx="141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0DA62"/>
                </a:solidFill>
              </a:rPr>
              <a:t>Presented by</a:t>
            </a:r>
            <a:endParaRPr lang="en-US" dirty="0">
              <a:solidFill>
                <a:srgbClr val="10DA6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61598" y="4881269"/>
            <a:ext cx="1763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Eras Medium ITC" panose="020B0602030504020804" pitchFamily="34" charset="0"/>
              </a:rPr>
              <a:t>N.SYLESH</a:t>
            </a:r>
          </a:p>
          <a:p>
            <a:r>
              <a:rPr lang="en-US" dirty="0" smtClean="0">
                <a:solidFill>
                  <a:schemeClr val="bg1"/>
                </a:solidFill>
                <a:latin typeface="Eras Medium ITC" panose="020B0602030504020804" pitchFamily="34" charset="0"/>
              </a:rPr>
              <a:t>G.SAMPATH</a:t>
            </a:r>
          </a:p>
          <a:p>
            <a:r>
              <a:rPr lang="en-US" dirty="0" smtClean="0">
                <a:solidFill>
                  <a:schemeClr val="bg1"/>
                </a:solidFill>
                <a:latin typeface="Eras Medium ITC" panose="020B0602030504020804" pitchFamily="34" charset="0"/>
              </a:rPr>
              <a:t>Y.SRINIVASULU</a:t>
            </a:r>
          </a:p>
          <a:p>
            <a:r>
              <a:rPr lang="en-US" dirty="0" smtClean="0">
                <a:solidFill>
                  <a:schemeClr val="bg1"/>
                </a:solidFill>
                <a:latin typeface="Eras Medium ITC" panose="020B0602030504020804" pitchFamily="34" charset="0"/>
              </a:rPr>
              <a:t>G.TEJA</a:t>
            </a:r>
            <a:endParaRPr lang="en-US" dirty="0">
              <a:solidFill>
                <a:schemeClr val="bg1"/>
              </a:solidFill>
              <a:latin typeface="Eras Medium ITC" panose="020B06020305040208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229" y="4511937"/>
            <a:ext cx="236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0DA62"/>
                </a:solidFill>
              </a:rPr>
              <a:t>Under the guidance of</a:t>
            </a:r>
            <a:endParaRPr lang="en-US" dirty="0">
              <a:solidFill>
                <a:srgbClr val="10DA6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12686" y="5060523"/>
            <a:ext cx="161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P.PRASANTH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SURESH GUPTA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5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5428" y="0"/>
            <a:ext cx="30011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MODULE 4</a:t>
            </a:r>
            <a:endParaRPr lang="en-US" sz="60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1821" y="1774427"/>
            <a:ext cx="7650108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module handles everything related to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files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Create a file (</a:t>
            </a:r>
            <a:r>
              <a:rPr lang="en-US" sz="20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touch)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 simulates how files are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added inside folders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 uses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linked lists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manage multiple files inside a single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Responsibilities: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Manage creation and linking of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Keep files organized inside their respective directories.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8395" y="841047"/>
            <a:ext cx="169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file_manager.c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730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5428" y="0"/>
            <a:ext cx="30011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MODULE 5</a:t>
            </a:r>
            <a:endParaRPr lang="en-US" sz="60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0502" y="2351782"/>
            <a:ext cx="1144095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Parses the user’s input command.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Decides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which function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should be called based on the command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mkdir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touch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cd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ls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pwd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, or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exit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).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Acts as a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bridge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between the user's actions and the system logic.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6686" y="830997"/>
            <a:ext cx="223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command_handler.c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95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314" y="943429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Source Code : </a:t>
            </a: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3543" y="3059668"/>
            <a:ext cx="613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https://github.com/NELLORESYLESH/CUSTOM_FILE_SYSTEM.git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039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3039" y="2644170"/>
            <a:ext cx="64059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THANK YOU</a:t>
            </a:r>
            <a:endParaRPr lang="en-US" sz="96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000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44685" y="130629"/>
            <a:ext cx="43765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INTRODUCTION</a:t>
            </a:r>
            <a:endParaRPr lang="en-US" sz="60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486" y="1741715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TITLE:</a:t>
            </a: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7407" y="1787881"/>
            <a:ext cx="228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Custom File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486" y="26141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CONTENT:</a:t>
            </a: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5674" y="3326534"/>
            <a:ext cx="45951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Educational tool for learning data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Command line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Foundation of Operating System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Team-Based software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Base for advance file system features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725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16881" y="0"/>
            <a:ext cx="31582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OBJECTIVE</a:t>
            </a:r>
            <a:endParaRPr lang="en-US" sz="60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3772" y="1349829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GOALS:</a:t>
            </a: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3148" y="2523253"/>
            <a:ext cx="53284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Simulate a simple file system in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Implement </a:t>
            </a:r>
            <a:r>
              <a:rPr lang="en-US" dirty="0" smtClean="0">
                <a:solidFill>
                  <a:schemeClr val="bg1"/>
                </a:solidFill>
              </a:rPr>
              <a:t>core data structures practically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Design and Command based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Encouraging modular and team based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Build reusable and scalable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Improve command parsing and 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Enhance coding confidence and presentation skills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3620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30421" y="101600"/>
            <a:ext cx="49311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WHY C AND DSA?</a:t>
            </a:r>
            <a:endParaRPr lang="en-US" sz="60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5781" y="2583543"/>
            <a:ext cx="4389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High Performance and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Strong understanding of core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Better control over memory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Closer to system level programming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2387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5464" y="89694"/>
            <a:ext cx="4381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DATA </a:t>
            </a:r>
            <a:r>
              <a:rPr lang="en-US" sz="48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STRUCTURES</a:t>
            </a:r>
            <a:endParaRPr lang="en-US" sz="48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0914" y="1320801"/>
            <a:ext cx="2751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STRUCTUCTERS</a:t>
            </a:r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2400" y="1841383"/>
            <a:ext cx="63674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Tree : Represents the folder </a:t>
            </a:r>
            <a:r>
              <a:rPr lang="en-US" dirty="0" smtClean="0">
                <a:solidFill>
                  <a:schemeClr val="bg1"/>
                </a:solidFill>
              </a:rPr>
              <a:t>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Linked </a:t>
            </a:r>
            <a:r>
              <a:rPr lang="en-US" dirty="0" smtClean="0">
                <a:solidFill>
                  <a:schemeClr val="bg1"/>
                </a:solidFill>
              </a:rPr>
              <a:t>List : Manages the multiple files inside a single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Pointers </a:t>
            </a:r>
            <a:r>
              <a:rPr lang="en-US" dirty="0" smtClean="0">
                <a:solidFill>
                  <a:schemeClr val="bg1"/>
                </a:solidFill>
              </a:rPr>
              <a:t>: Links directories and files dynamically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Strings </a:t>
            </a:r>
            <a:r>
              <a:rPr lang="en-US" dirty="0" smtClean="0">
                <a:solidFill>
                  <a:schemeClr val="bg1"/>
                </a:solidFill>
              </a:rPr>
              <a:t>: Stores the names and paths of directories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3840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04861" y="0"/>
            <a:ext cx="73822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IMPLIMENTATION DETAILS</a:t>
            </a:r>
            <a:endParaRPr lang="en-US" sz="60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543" y="1378858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Components :</a:t>
            </a:r>
            <a:endParaRPr lang="en-US"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04861" y="2003663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MODULE 1 : </a:t>
            </a:r>
            <a:endParaRPr lang="en-US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9024" y="2003663"/>
            <a:ext cx="4687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This is the entry point of the project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Handle user input and pass it to next module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5394" y="2819271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MODULE 2 :</a:t>
            </a:r>
            <a:endParaRPr lang="en-US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9024" y="2819271"/>
            <a:ext cx="6355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This defines the folder and file blueprints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Declare global variables (</a:t>
            </a:r>
            <a:r>
              <a:rPr lang="en-US" dirty="0" err="1" smtClean="0">
                <a:solidFill>
                  <a:schemeClr val="bg1"/>
                </a:solidFill>
              </a:rPr>
              <a:t>root,current</a:t>
            </a:r>
            <a:r>
              <a:rPr lang="en-US" dirty="0" smtClean="0">
                <a:solidFill>
                  <a:schemeClr val="bg1"/>
                </a:solidFill>
              </a:rPr>
              <a:t>) and function prototypes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5394" y="3622917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MODULE 3 : </a:t>
            </a:r>
            <a:endParaRPr lang="en-US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29024" y="3622917"/>
            <a:ext cx="4954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This module create and link directories properly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Navigate inside the folder structure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Display the current file system hierarchy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44323" y="470356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MODULE 4 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29024" y="4703562"/>
            <a:ext cx="5519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This module manages creation and linking of files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Keep files organized inside their respective directories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4323" y="5507208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MODULE 5 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9024" y="5481159"/>
            <a:ext cx="5508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Parses the user input command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Act as a bridge between users action and system logic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5810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39511" y="0"/>
            <a:ext cx="29129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MODULE 1</a:t>
            </a:r>
            <a:endParaRPr lang="en-US" sz="60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1689" y="51725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23433" y="2063959"/>
            <a:ext cx="10545131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is the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entry point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the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 initializes the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root directory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sets the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current working directory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 runs an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infinite loop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take user commands and forward them to the command handler.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 controls the overall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flow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the file system simulation.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Responsibilities: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Set up starting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Display prompt ([folder]$)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to the user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Handle user input and pass it to the next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6208" y="830997"/>
            <a:ext cx="103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(MAIN.C)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000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39511" y="0"/>
            <a:ext cx="300114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0" dirty="0">
                <a:solidFill>
                  <a:prstClr val="white"/>
                </a:solidFill>
                <a:latin typeface="Bernard MT Condensed" panose="02050806060905020404" pitchFamily="18" charset="0"/>
              </a:rPr>
              <a:t>MODULE </a:t>
            </a:r>
            <a:r>
              <a:rPr lang="en-US" sz="6000" dirty="0" smtClean="0">
                <a:solidFill>
                  <a:prstClr val="white"/>
                </a:solidFill>
                <a:latin typeface="Bernard MT Condensed" panose="02050806060905020404" pitchFamily="18" charset="0"/>
              </a:rPr>
              <a:t>2</a:t>
            </a:r>
            <a:endParaRPr lang="en-US" sz="6000" dirty="0">
              <a:solidFill>
                <a:prstClr val="white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32764" y="1943616"/>
            <a:ext cx="937545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 defines the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structures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used throughout the project: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Directory Folder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File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structure (files)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declares all functions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needed for directories, files, and command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 ensures that all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.c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files are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linked properly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share common information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Responsibilities: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Define folder and file blueprints.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Declare global variables 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root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current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) and function prototypes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5316" y="830997"/>
            <a:ext cx="14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Filesystem.h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860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5428" y="0"/>
            <a:ext cx="30011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MODULE 3</a:t>
            </a:r>
            <a:endParaRPr lang="en-US" sz="60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01755" y="1432008"/>
            <a:ext cx="7244291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module handles everything related to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folders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Create a folder (</a:t>
            </a:r>
            <a:r>
              <a:rPr lang="en-US" sz="2000" dirty="0" err="1" smtClean="0">
                <a:solidFill>
                  <a:schemeClr val="bg1"/>
                </a:solidFill>
                <a:latin typeface="Arial Unicode MS" panose="020B0604020202020204" pitchFamily="34" charset="-128"/>
              </a:rPr>
              <a:t>mkdir</a:t>
            </a:r>
            <a:r>
              <a:rPr lang="en-US" sz="20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)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Change folder 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cd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List contents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ls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Show path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pwd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 uses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tree structure logic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simulate a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real directory tree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Responsibilities: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Create and link directories properly.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Navigate inside the folder 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Display the current file system hierarchy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7784" y="830997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dir_tree.c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1093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597</Words>
  <Application>Microsoft Office PowerPoint</Application>
  <PresentationFormat>Widescreen</PresentationFormat>
  <Paragraphs>119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 Unicode MS</vt:lpstr>
      <vt:lpstr>Aharoni</vt:lpstr>
      <vt:lpstr>Arial</vt:lpstr>
      <vt:lpstr>Arial Black</vt:lpstr>
      <vt:lpstr>Bauhaus 93</vt:lpstr>
      <vt:lpstr>Bernard MT Condensed</vt:lpstr>
      <vt:lpstr>Calibri</vt:lpstr>
      <vt:lpstr>Calibri Light</vt:lpstr>
      <vt:lpstr>Copperplate Gothic Light</vt:lpstr>
      <vt:lpstr>Eras Medium ITC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siddu</dc:creator>
  <cp:lastModifiedBy>siddu</cp:lastModifiedBy>
  <cp:revision>19</cp:revision>
  <dcterms:created xsi:type="dcterms:W3CDTF">2025-04-29T12:38:02Z</dcterms:created>
  <dcterms:modified xsi:type="dcterms:W3CDTF">2025-04-30T13:03:49Z</dcterms:modified>
</cp:coreProperties>
</file>