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al Bold" panose="020B0604020202020204" charset="0"/>
      <p:regular r:id="rId10"/>
    </p:embeddedFont>
    <p:embeddedFont>
      <p:font typeface="Arial" panose="020B0604020202020204" pitchFamily="34" charset="0"/>
      <p:regular r:id="rId11"/>
    </p:embeddedFont>
    <p:embeddedFont>
      <p:font typeface="HK Grotesk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2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96920" y="2253675"/>
            <a:ext cx="11478566" cy="4915327"/>
          </a:xfrm>
          <a:custGeom>
            <a:avLst/>
            <a:gdLst/>
            <a:ahLst/>
            <a:cxnLst/>
            <a:rect l="l" t="t" r="r" b="b"/>
            <a:pathLst>
              <a:path w="11478566" h="4915327">
                <a:moveTo>
                  <a:pt x="0" y="0"/>
                </a:moveTo>
                <a:lnTo>
                  <a:pt x="11478566" y="0"/>
                </a:lnTo>
                <a:lnTo>
                  <a:pt x="11478566" y="4915327"/>
                </a:lnTo>
                <a:lnTo>
                  <a:pt x="0" y="491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75486" y="4416277"/>
            <a:ext cx="3621137" cy="538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Integrantes: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Santiago Franco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Laura Lenis Chalarca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Julián Pérez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Nelbis Olivero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Heidy Mina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Vanessa Escallón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 valencia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Ricardo Alvarez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Camilo Almeida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6331" y="3293322"/>
            <a:ext cx="12719156" cy="294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Actividad 12: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Smoke Test &amp; Jmeter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32980" y="723326"/>
            <a:ext cx="4291459" cy="153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#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17507" y="2091028"/>
            <a:ext cx="11478566" cy="4915327"/>
          </a:xfrm>
          <a:custGeom>
            <a:avLst/>
            <a:gdLst/>
            <a:ahLst/>
            <a:cxnLst/>
            <a:rect l="l" t="t" r="r" b="b"/>
            <a:pathLst>
              <a:path w="11478566" h="4915327">
                <a:moveTo>
                  <a:pt x="0" y="0"/>
                </a:moveTo>
                <a:lnTo>
                  <a:pt x="11478566" y="0"/>
                </a:lnTo>
                <a:lnTo>
                  <a:pt x="11478566" y="4915327"/>
                </a:lnTo>
                <a:lnTo>
                  <a:pt x="0" y="491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63948" y="714375"/>
            <a:ext cx="12434734" cy="1530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Plataforma: Web - Firefox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54729" y="2122902"/>
            <a:ext cx="4404122" cy="153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OpenCart</a:t>
            </a:r>
          </a:p>
        </p:txBody>
      </p:sp>
      <p:sp>
        <p:nvSpPr>
          <p:cNvPr id="5" name="Freeform 5"/>
          <p:cNvSpPr/>
          <p:nvPr/>
        </p:nvSpPr>
        <p:spPr>
          <a:xfrm>
            <a:off x="3255886" y="3828065"/>
            <a:ext cx="10601808" cy="5430235"/>
          </a:xfrm>
          <a:custGeom>
            <a:avLst/>
            <a:gdLst/>
            <a:ahLst/>
            <a:cxnLst/>
            <a:rect l="l" t="t" r="r" b="b"/>
            <a:pathLst>
              <a:path w="10601808" h="5430235">
                <a:moveTo>
                  <a:pt x="0" y="0"/>
                </a:moveTo>
                <a:lnTo>
                  <a:pt x="10601808" y="0"/>
                </a:lnTo>
                <a:lnTo>
                  <a:pt x="10601808" y="5430235"/>
                </a:lnTo>
                <a:lnTo>
                  <a:pt x="0" y="5430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84" t="-8797" r="-1554" b="-4361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58078" y="2066510"/>
            <a:ext cx="11478566" cy="4915327"/>
          </a:xfrm>
          <a:custGeom>
            <a:avLst/>
            <a:gdLst/>
            <a:ahLst/>
            <a:cxnLst/>
            <a:rect l="l" t="t" r="r" b="b"/>
            <a:pathLst>
              <a:path w="11478566" h="4915327">
                <a:moveTo>
                  <a:pt x="0" y="0"/>
                </a:moveTo>
                <a:lnTo>
                  <a:pt x="11478566" y="0"/>
                </a:lnTo>
                <a:lnTo>
                  <a:pt x="11478566" y="4915327"/>
                </a:lnTo>
                <a:lnTo>
                  <a:pt x="0" y="491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801640" y="5514151"/>
            <a:ext cx="4657087" cy="0"/>
          </a:xfrm>
          <a:prstGeom prst="line">
            <a:avLst/>
          </a:prstGeom>
          <a:ln w="895350" cap="rnd">
            <a:solidFill>
              <a:srgbClr val="EDEA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801640" y="6519111"/>
            <a:ext cx="4657087" cy="0"/>
          </a:xfrm>
          <a:prstGeom prst="line">
            <a:avLst/>
          </a:prstGeom>
          <a:ln w="895350" cap="rnd">
            <a:solidFill>
              <a:srgbClr val="DEEE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801640" y="7533795"/>
            <a:ext cx="4657087" cy="0"/>
          </a:xfrm>
          <a:prstGeom prst="line">
            <a:avLst/>
          </a:prstGeom>
          <a:ln w="895350" cap="rnd">
            <a:solidFill>
              <a:srgbClr val="EDDFE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5400000">
            <a:off x="526400" y="4892862"/>
            <a:ext cx="888154" cy="1241996"/>
            <a:chOff x="0" y="0"/>
            <a:chExt cx="2354580" cy="32926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4FC254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491880" y="6894456"/>
            <a:ext cx="888154" cy="1241996"/>
            <a:chOff x="0" y="0"/>
            <a:chExt cx="2354580" cy="32926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4FC254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526399" y="5919041"/>
            <a:ext cx="888154" cy="1241996"/>
            <a:chOff x="0" y="0"/>
            <a:chExt cx="2354580" cy="32926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4FC25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71605" y="5268737"/>
            <a:ext cx="730354" cy="51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1605" y="6291558"/>
            <a:ext cx="730354" cy="51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3970" y="7273506"/>
            <a:ext cx="730354" cy="51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3434" y="5242128"/>
            <a:ext cx="3083157" cy="50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Validar el correcto funcionamiento del Registro de cuenta nueva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43434" y="6123136"/>
            <a:ext cx="3083157" cy="76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Validar que se pueda añadir un producto al carrito de compras</a:t>
            </a:r>
          </a:p>
          <a:p>
            <a:pPr algn="l">
              <a:lnSpc>
                <a:spcPts val="2088"/>
              </a:lnSpc>
            </a:pPr>
            <a:endParaRPr lang="en-US" sz="1491">
              <a:solidFill>
                <a:srgbClr val="000000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43434" y="7407093"/>
            <a:ext cx="2883562" cy="24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Validar botón buscador</a:t>
            </a:r>
          </a:p>
        </p:txBody>
      </p:sp>
      <p:sp>
        <p:nvSpPr>
          <p:cNvPr id="18" name="AutoShape 18"/>
          <p:cNvSpPr/>
          <p:nvPr/>
        </p:nvSpPr>
        <p:spPr>
          <a:xfrm>
            <a:off x="6708896" y="5504628"/>
            <a:ext cx="4657087" cy="0"/>
          </a:xfrm>
          <a:prstGeom prst="line">
            <a:avLst/>
          </a:prstGeom>
          <a:ln w="895350" cap="rnd">
            <a:solidFill>
              <a:srgbClr val="EDEA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6708896" y="6509588"/>
            <a:ext cx="4657087" cy="0"/>
          </a:xfrm>
          <a:prstGeom prst="line">
            <a:avLst/>
          </a:prstGeom>
          <a:ln w="895350" cap="rnd">
            <a:solidFill>
              <a:srgbClr val="DEEE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6708896" y="7524272"/>
            <a:ext cx="4657087" cy="0"/>
          </a:xfrm>
          <a:prstGeom prst="line">
            <a:avLst/>
          </a:prstGeom>
          <a:ln w="895350" cap="rnd">
            <a:solidFill>
              <a:srgbClr val="EDDFE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 rot="5400000">
            <a:off x="6456242" y="4883630"/>
            <a:ext cx="888154" cy="1241996"/>
            <a:chOff x="0" y="0"/>
            <a:chExt cx="2354580" cy="329264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23" name="Group 23"/>
          <p:cNvGrpSpPr/>
          <p:nvPr/>
        </p:nvGrpSpPr>
        <p:grpSpPr>
          <a:xfrm rot="5400000">
            <a:off x="6456242" y="6903274"/>
            <a:ext cx="888154" cy="1241996"/>
            <a:chOff x="0" y="0"/>
            <a:chExt cx="2354580" cy="329264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25" name="Group 25"/>
          <p:cNvGrpSpPr/>
          <p:nvPr/>
        </p:nvGrpSpPr>
        <p:grpSpPr>
          <a:xfrm rot="5400000">
            <a:off x="6456242" y="5888590"/>
            <a:ext cx="888154" cy="1241996"/>
            <a:chOff x="0" y="0"/>
            <a:chExt cx="2354580" cy="329264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6547954" y="5218344"/>
            <a:ext cx="730354" cy="51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547954" y="6223304"/>
            <a:ext cx="730354" cy="51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547954" y="7248223"/>
            <a:ext cx="730354" cy="51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06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950892" y="5119555"/>
            <a:ext cx="3083157" cy="76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Verificar el correcto funcionamiento del menú "MP3 Players" de la barra de navegación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50488" y="6371178"/>
            <a:ext cx="2883562" cy="24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Verificar la función de Wishlist.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150488" y="7267314"/>
            <a:ext cx="2883562" cy="50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Validar el botón de cambio de divisa</a:t>
            </a:r>
          </a:p>
        </p:txBody>
      </p:sp>
      <p:sp>
        <p:nvSpPr>
          <p:cNvPr id="33" name="AutoShape 33"/>
          <p:cNvSpPr/>
          <p:nvPr/>
        </p:nvSpPr>
        <p:spPr>
          <a:xfrm>
            <a:off x="12851883" y="5454753"/>
            <a:ext cx="4657087" cy="0"/>
          </a:xfrm>
          <a:prstGeom prst="line">
            <a:avLst/>
          </a:prstGeom>
          <a:ln w="895350" cap="rnd">
            <a:solidFill>
              <a:srgbClr val="EDEA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851883" y="6459713"/>
            <a:ext cx="4657087" cy="0"/>
          </a:xfrm>
          <a:prstGeom prst="line">
            <a:avLst/>
          </a:prstGeom>
          <a:ln w="895350" cap="rnd">
            <a:solidFill>
              <a:srgbClr val="DEEE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12851883" y="7474397"/>
            <a:ext cx="4657087" cy="0"/>
          </a:xfrm>
          <a:prstGeom prst="line">
            <a:avLst/>
          </a:prstGeom>
          <a:ln w="895350" cap="rnd">
            <a:solidFill>
              <a:srgbClr val="EDDFE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6" name="Group 36"/>
          <p:cNvGrpSpPr/>
          <p:nvPr/>
        </p:nvGrpSpPr>
        <p:grpSpPr>
          <a:xfrm rot="5400000">
            <a:off x="12603943" y="4817854"/>
            <a:ext cx="888154" cy="1241996"/>
            <a:chOff x="0" y="0"/>
            <a:chExt cx="2354580" cy="329264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38" name="Group 38"/>
          <p:cNvGrpSpPr/>
          <p:nvPr/>
        </p:nvGrpSpPr>
        <p:grpSpPr>
          <a:xfrm rot="5400000">
            <a:off x="12603943" y="6837498"/>
            <a:ext cx="888154" cy="1241996"/>
            <a:chOff x="0" y="0"/>
            <a:chExt cx="2354580" cy="329264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40" name="Group 40"/>
          <p:cNvGrpSpPr/>
          <p:nvPr/>
        </p:nvGrpSpPr>
        <p:grpSpPr>
          <a:xfrm rot="5400000">
            <a:off x="12603943" y="5822814"/>
            <a:ext cx="888154" cy="1241996"/>
            <a:chOff x="0" y="0"/>
            <a:chExt cx="2354580" cy="329264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353310" cy="3292649"/>
            </a:xfrm>
            <a:custGeom>
              <a:avLst/>
              <a:gdLst/>
              <a:ahLst/>
              <a:cxnLst/>
              <a:rect l="l" t="t" r="r" b="b"/>
              <a:pathLst>
                <a:path w="2353310" h="3292649">
                  <a:moveTo>
                    <a:pt x="784860" y="3225340"/>
                  </a:moveTo>
                  <a:cubicBezTo>
                    <a:pt x="905510" y="3265979"/>
                    <a:pt x="1042670" y="3292649"/>
                    <a:pt x="1177290" y="3292649"/>
                  </a:cubicBezTo>
                  <a:cubicBezTo>
                    <a:pt x="1311910" y="3292649"/>
                    <a:pt x="1441450" y="3269790"/>
                    <a:pt x="1560830" y="3229150"/>
                  </a:cubicBezTo>
                  <a:cubicBezTo>
                    <a:pt x="1563370" y="3227880"/>
                    <a:pt x="1565910" y="3227880"/>
                    <a:pt x="1568450" y="3226610"/>
                  </a:cubicBezTo>
                  <a:cubicBezTo>
                    <a:pt x="2016760" y="3064050"/>
                    <a:pt x="2346960" y="2634790"/>
                    <a:pt x="2353310" y="21318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30240"/>
                  </a:lnTo>
                  <a:cubicBezTo>
                    <a:pt x="6350" y="2637330"/>
                    <a:pt x="331470" y="3066590"/>
                    <a:pt x="784860" y="322534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12695655" y="5152568"/>
            <a:ext cx="730354" cy="51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07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695655" y="6157528"/>
            <a:ext cx="730354" cy="51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695655" y="7182447"/>
            <a:ext cx="730354" cy="51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301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09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293474" y="5198462"/>
            <a:ext cx="2883562" cy="50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Redireccionar al hacer clic en un banner publicitario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93474" y="6192521"/>
            <a:ext cx="2883562" cy="50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Validar el apartado de Terminos y Condiciones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293474" y="7346221"/>
            <a:ext cx="2883562" cy="24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49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Validar "About us"</a:t>
            </a:r>
          </a:p>
        </p:txBody>
      </p:sp>
      <p:sp>
        <p:nvSpPr>
          <p:cNvPr id="48" name="AutoShape 48"/>
          <p:cNvSpPr/>
          <p:nvPr/>
        </p:nvSpPr>
        <p:spPr>
          <a:xfrm>
            <a:off x="801640" y="4305097"/>
            <a:ext cx="4657087" cy="0"/>
          </a:xfrm>
          <a:prstGeom prst="line">
            <a:avLst/>
          </a:prstGeom>
          <a:ln w="895350" cap="rnd">
            <a:solidFill>
              <a:srgbClr val="4FC2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49"/>
          <p:cNvSpPr txBox="1"/>
          <p:nvPr/>
        </p:nvSpPr>
        <p:spPr>
          <a:xfrm>
            <a:off x="2417450" y="4077671"/>
            <a:ext cx="1016801" cy="43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9"/>
              </a:lnSpc>
            </a:pPr>
            <a:r>
              <a:rPr lang="en-US" sz="252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ALTA</a:t>
            </a:r>
          </a:p>
        </p:txBody>
      </p:sp>
      <p:sp>
        <p:nvSpPr>
          <p:cNvPr id="50" name="AutoShape 50"/>
          <p:cNvSpPr/>
          <p:nvPr/>
        </p:nvSpPr>
        <p:spPr>
          <a:xfrm>
            <a:off x="6708896" y="4314620"/>
            <a:ext cx="4657087" cy="0"/>
          </a:xfrm>
          <a:prstGeom prst="line">
            <a:avLst/>
          </a:prstGeom>
          <a:ln w="895350" cap="rnd">
            <a:solidFill>
              <a:srgbClr val="5271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8324706" y="4087194"/>
            <a:ext cx="1016801" cy="43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9"/>
              </a:lnSpc>
            </a:pPr>
            <a:r>
              <a:rPr lang="en-US" sz="252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MEDIA</a:t>
            </a:r>
          </a:p>
        </p:txBody>
      </p:sp>
      <p:sp>
        <p:nvSpPr>
          <p:cNvPr id="52" name="AutoShape 52"/>
          <p:cNvSpPr/>
          <p:nvPr/>
        </p:nvSpPr>
        <p:spPr>
          <a:xfrm>
            <a:off x="12851883" y="4291461"/>
            <a:ext cx="4657087" cy="0"/>
          </a:xfrm>
          <a:prstGeom prst="line">
            <a:avLst/>
          </a:prstGeom>
          <a:ln w="895350" cap="rnd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TextBox 53"/>
          <p:cNvSpPr txBox="1"/>
          <p:nvPr/>
        </p:nvSpPr>
        <p:spPr>
          <a:xfrm>
            <a:off x="14868627" y="4043585"/>
            <a:ext cx="1016801" cy="43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9"/>
              </a:lnSpc>
            </a:pPr>
            <a:r>
              <a:rPr lang="en-US" sz="252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BAJA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2363" y="2035794"/>
            <a:ext cx="11478566" cy="4915327"/>
          </a:xfrm>
          <a:custGeom>
            <a:avLst/>
            <a:gdLst/>
            <a:ahLst/>
            <a:cxnLst/>
            <a:rect l="l" t="t" r="r" b="b"/>
            <a:pathLst>
              <a:path w="11478566" h="4915327">
                <a:moveTo>
                  <a:pt x="0" y="0"/>
                </a:moveTo>
                <a:lnTo>
                  <a:pt x="11478567" y="0"/>
                </a:lnTo>
                <a:lnTo>
                  <a:pt x="11478567" y="4915326"/>
                </a:lnTo>
                <a:lnTo>
                  <a:pt x="0" y="4915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2327704" y="5407559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4" y="0"/>
                </a:lnTo>
                <a:lnTo>
                  <a:pt x="3836534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9113679" y="5407559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5" y="0"/>
                </a:lnTo>
                <a:lnTo>
                  <a:pt x="3836535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0720692" y="2663724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4" y="0"/>
                </a:lnTo>
                <a:lnTo>
                  <a:pt x="3836534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1364698" y="4690363"/>
            <a:ext cx="2548522" cy="2204472"/>
          </a:xfrm>
          <a:custGeom>
            <a:avLst/>
            <a:gdLst/>
            <a:ahLst/>
            <a:cxnLst/>
            <a:rect l="l" t="t" r="r" b="b"/>
            <a:pathLst>
              <a:path w="2548522" h="2204472">
                <a:moveTo>
                  <a:pt x="0" y="0"/>
                </a:moveTo>
                <a:lnTo>
                  <a:pt x="2548522" y="0"/>
                </a:lnTo>
                <a:lnTo>
                  <a:pt x="2548522" y="2204472"/>
                </a:lnTo>
                <a:lnTo>
                  <a:pt x="0" y="22044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182452" y="4404758"/>
            <a:ext cx="1210855" cy="1047389"/>
          </a:xfrm>
          <a:custGeom>
            <a:avLst/>
            <a:gdLst/>
            <a:ahLst/>
            <a:cxnLst/>
            <a:rect l="l" t="t" r="r" b="b"/>
            <a:pathLst>
              <a:path w="1210855" h="1047389">
                <a:moveTo>
                  <a:pt x="0" y="0"/>
                </a:moveTo>
                <a:lnTo>
                  <a:pt x="1210855" y="0"/>
                </a:lnTo>
                <a:lnTo>
                  <a:pt x="1210855" y="1047389"/>
                </a:lnTo>
                <a:lnTo>
                  <a:pt x="0" y="10473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236416" y="5824322"/>
            <a:ext cx="1173333" cy="1014933"/>
          </a:xfrm>
          <a:custGeom>
            <a:avLst/>
            <a:gdLst/>
            <a:ahLst/>
            <a:cxnLst/>
            <a:rect l="l" t="t" r="r" b="b"/>
            <a:pathLst>
              <a:path w="1173333" h="1014933">
                <a:moveTo>
                  <a:pt x="0" y="0"/>
                </a:moveTo>
                <a:lnTo>
                  <a:pt x="1173333" y="0"/>
                </a:lnTo>
                <a:lnTo>
                  <a:pt x="1173333" y="1014933"/>
                </a:lnTo>
                <a:lnTo>
                  <a:pt x="0" y="10149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181267" y="7113369"/>
            <a:ext cx="1199115" cy="1037234"/>
          </a:xfrm>
          <a:custGeom>
            <a:avLst/>
            <a:gdLst/>
            <a:ahLst/>
            <a:cxnLst/>
            <a:rect l="l" t="t" r="r" b="b"/>
            <a:pathLst>
              <a:path w="1199115" h="1037234">
                <a:moveTo>
                  <a:pt x="0" y="0"/>
                </a:moveTo>
                <a:lnTo>
                  <a:pt x="1199114" y="0"/>
                </a:lnTo>
                <a:lnTo>
                  <a:pt x="1199114" y="1037234"/>
                </a:lnTo>
                <a:lnTo>
                  <a:pt x="0" y="1037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16735" y="2961038"/>
            <a:ext cx="3854346" cy="831120"/>
            <a:chOff x="0" y="0"/>
            <a:chExt cx="1015136" cy="21889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15136" cy="218896"/>
            </a:xfrm>
            <a:custGeom>
              <a:avLst/>
              <a:gdLst/>
              <a:ahLst/>
              <a:cxnLst/>
              <a:rect l="l" t="t" r="r" b="b"/>
              <a:pathLst>
                <a:path w="1015136" h="218896">
                  <a:moveTo>
                    <a:pt x="102440" y="0"/>
                  </a:moveTo>
                  <a:lnTo>
                    <a:pt x="912697" y="0"/>
                  </a:lnTo>
                  <a:cubicBezTo>
                    <a:pt x="939865" y="0"/>
                    <a:pt x="965921" y="10793"/>
                    <a:pt x="985133" y="30004"/>
                  </a:cubicBezTo>
                  <a:cubicBezTo>
                    <a:pt x="1004344" y="49215"/>
                    <a:pt x="1015136" y="75271"/>
                    <a:pt x="1015136" y="102440"/>
                  </a:cubicBezTo>
                  <a:lnTo>
                    <a:pt x="1015136" y="116456"/>
                  </a:lnTo>
                  <a:cubicBezTo>
                    <a:pt x="1015136" y="143625"/>
                    <a:pt x="1004344" y="169681"/>
                    <a:pt x="985133" y="188892"/>
                  </a:cubicBezTo>
                  <a:cubicBezTo>
                    <a:pt x="965921" y="208103"/>
                    <a:pt x="939865" y="218896"/>
                    <a:pt x="912697" y="218896"/>
                  </a:cubicBezTo>
                  <a:lnTo>
                    <a:pt x="102440" y="218896"/>
                  </a:lnTo>
                  <a:cubicBezTo>
                    <a:pt x="75271" y="218896"/>
                    <a:pt x="49215" y="208103"/>
                    <a:pt x="30004" y="188892"/>
                  </a:cubicBezTo>
                  <a:cubicBezTo>
                    <a:pt x="10793" y="169681"/>
                    <a:pt x="0" y="143625"/>
                    <a:pt x="0" y="116456"/>
                  </a:cubicBezTo>
                  <a:lnTo>
                    <a:pt x="0" y="102440"/>
                  </a:lnTo>
                  <a:cubicBezTo>
                    <a:pt x="0" y="75271"/>
                    <a:pt x="10793" y="49215"/>
                    <a:pt x="30004" y="30004"/>
                  </a:cubicBezTo>
                  <a:cubicBezTo>
                    <a:pt x="49215" y="10793"/>
                    <a:pt x="75271" y="0"/>
                    <a:pt x="10244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33350"/>
              <a:ext cx="1015136" cy="352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0"/>
                </a:lnSpc>
              </a:pPr>
              <a:r>
                <a:rPr lang="en-US" sz="2600" spc="13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TC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810005" y="2856263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49602" y="5875430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72234" y="5755517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0785" y="4100023"/>
            <a:ext cx="4750821" cy="14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482" spc="12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Validar el correcto funcionamiento del Registro de cuenta nueva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3074" y="4580790"/>
            <a:ext cx="63550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615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43294" y="5845523"/>
            <a:ext cx="5748252" cy="96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479" spc="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Validar que se pueda añadir un producto al carrito de compras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53973" y="6012701"/>
            <a:ext cx="58564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6"/>
              </a:lnSpc>
            </a:pPr>
            <a:r>
              <a:rPr lang="en-US" sz="3363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43294" y="7144244"/>
            <a:ext cx="3435804" cy="96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479" spc="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Validar botón buscador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16735" y="7420850"/>
            <a:ext cx="622886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638038" y="5492244"/>
            <a:ext cx="2001842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ALTA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53836" y="756141"/>
            <a:ext cx="10318398" cy="107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28"/>
              </a:lnSpc>
              <a:spcBef>
                <a:spcPct val="0"/>
              </a:spcBef>
            </a:pPr>
            <a:r>
              <a:rPr lang="en-US" sz="5899" spc="176">
                <a:solidFill>
                  <a:srgbClr val="3EDAD8"/>
                </a:solidFill>
                <a:latin typeface="Arial Bold"/>
                <a:ea typeface="Arial Bold"/>
                <a:cs typeface="Arial Bold"/>
                <a:sym typeface="Arial Bold"/>
              </a:rPr>
              <a:t>Flujos Principales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536723" y="3493447"/>
            <a:ext cx="2463151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Registro de nueva cuenta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912552" y="6595707"/>
            <a:ext cx="2238790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Carrito de compras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639880" y="6700959"/>
            <a:ext cx="1688325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Buscador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17507" y="2091028"/>
            <a:ext cx="11478566" cy="4915327"/>
          </a:xfrm>
          <a:custGeom>
            <a:avLst/>
            <a:gdLst/>
            <a:ahLst/>
            <a:cxnLst/>
            <a:rect l="l" t="t" r="r" b="b"/>
            <a:pathLst>
              <a:path w="11478566" h="4915327">
                <a:moveTo>
                  <a:pt x="0" y="0"/>
                </a:moveTo>
                <a:lnTo>
                  <a:pt x="11478566" y="0"/>
                </a:lnTo>
                <a:lnTo>
                  <a:pt x="11478566" y="4915327"/>
                </a:lnTo>
                <a:lnTo>
                  <a:pt x="0" y="491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53836" y="756141"/>
            <a:ext cx="10318398" cy="107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28"/>
              </a:lnSpc>
              <a:spcBef>
                <a:spcPct val="0"/>
              </a:spcBef>
            </a:pPr>
            <a:r>
              <a:rPr lang="en-US" sz="5899" spc="176">
                <a:solidFill>
                  <a:srgbClr val="3EDAD8"/>
                </a:solidFill>
                <a:latin typeface="Arial Bold"/>
                <a:ea typeface="Arial Bold"/>
                <a:cs typeface="Arial Bold"/>
                <a:sym typeface="Arial Bold"/>
              </a:rPr>
              <a:t>Flujos Secundarios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16735" y="2961038"/>
            <a:ext cx="3854346" cy="831120"/>
            <a:chOff x="0" y="0"/>
            <a:chExt cx="1015136" cy="2188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5136" cy="218896"/>
            </a:xfrm>
            <a:custGeom>
              <a:avLst/>
              <a:gdLst/>
              <a:ahLst/>
              <a:cxnLst/>
              <a:rect l="l" t="t" r="r" b="b"/>
              <a:pathLst>
                <a:path w="1015136" h="218896">
                  <a:moveTo>
                    <a:pt x="102440" y="0"/>
                  </a:moveTo>
                  <a:lnTo>
                    <a:pt x="912697" y="0"/>
                  </a:lnTo>
                  <a:cubicBezTo>
                    <a:pt x="939865" y="0"/>
                    <a:pt x="965921" y="10793"/>
                    <a:pt x="985133" y="30004"/>
                  </a:cubicBezTo>
                  <a:cubicBezTo>
                    <a:pt x="1004344" y="49215"/>
                    <a:pt x="1015136" y="75271"/>
                    <a:pt x="1015136" y="102440"/>
                  </a:cubicBezTo>
                  <a:lnTo>
                    <a:pt x="1015136" y="116456"/>
                  </a:lnTo>
                  <a:cubicBezTo>
                    <a:pt x="1015136" y="143625"/>
                    <a:pt x="1004344" y="169681"/>
                    <a:pt x="985133" y="188892"/>
                  </a:cubicBezTo>
                  <a:cubicBezTo>
                    <a:pt x="965921" y="208103"/>
                    <a:pt x="939865" y="218896"/>
                    <a:pt x="912697" y="218896"/>
                  </a:cubicBezTo>
                  <a:lnTo>
                    <a:pt x="102440" y="218896"/>
                  </a:lnTo>
                  <a:cubicBezTo>
                    <a:pt x="75271" y="218896"/>
                    <a:pt x="49215" y="208103"/>
                    <a:pt x="30004" y="188892"/>
                  </a:cubicBezTo>
                  <a:cubicBezTo>
                    <a:pt x="10793" y="169681"/>
                    <a:pt x="0" y="143625"/>
                    <a:pt x="0" y="116456"/>
                  </a:cubicBezTo>
                  <a:lnTo>
                    <a:pt x="0" y="102440"/>
                  </a:lnTo>
                  <a:cubicBezTo>
                    <a:pt x="0" y="75271"/>
                    <a:pt x="10793" y="49215"/>
                    <a:pt x="30004" y="30004"/>
                  </a:cubicBezTo>
                  <a:cubicBezTo>
                    <a:pt x="49215" y="10793"/>
                    <a:pt x="75271" y="0"/>
                    <a:pt x="10244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33350"/>
              <a:ext cx="1015136" cy="352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0"/>
                </a:lnSpc>
              </a:pPr>
              <a:r>
                <a:rPr lang="en-US" sz="2600" spc="13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TC</a:t>
              </a:r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1182452" y="4404758"/>
            <a:ext cx="1210855" cy="1047389"/>
          </a:xfrm>
          <a:custGeom>
            <a:avLst/>
            <a:gdLst/>
            <a:ahLst/>
            <a:cxnLst/>
            <a:rect l="l" t="t" r="r" b="b"/>
            <a:pathLst>
              <a:path w="1210855" h="1047389">
                <a:moveTo>
                  <a:pt x="0" y="0"/>
                </a:moveTo>
                <a:lnTo>
                  <a:pt x="1210855" y="0"/>
                </a:lnTo>
                <a:lnTo>
                  <a:pt x="1210855" y="1047389"/>
                </a:lnTo>
                <a:lnTo>
                  <a:pt x="0" y="10473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236416" y="5824322"/>
            <a:ext cx="1173333" cy="1014933"/>
          </a:xfrm>
          <a:custGeom>
            <a:avLst/>
            <a:gdLst/>
            <a:ahLst/>
            <a:cxnLst/>
            <a:rect l="l" t="t" r="r" b="b"/>
            <a:pathLst>
              <a:path w="1173333" h="1014933">
                <a:moveTo>
                  <a:pt x="0" y="0"/>
                </a:moveTo>
                <a:lnTo>
                  <a:pt x="1173333" y="0"/>
                </a:lnTo>
                <a:lnTo>
                  <a:pt x="1173333" y="1014933"/>
                </a:lnTo>
                <a:lnTo>
                  <a:pt x="0" y="10149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181267" y="7113369"/>
            <a:ext cx="1199115" cy="1037234"/>
          </a:xfrm>
          <a:custGeom>
            <a:avLst/>
            <a:gdLst/>
            <a:ahLst/>
            <a:cxnLst/>
            <a:rect l="l" t="t" r="r" b="b"/>
            <a:pathLst>
              <a:path w="1199115" h="1037234">
                <a:moveTo>
                  <a:pt x="0" y="0"/>
                </a:moveTo>
                <a:lnTo>
                  <a:pt x="1199114" y="0"/>
                </a:lnTo>
                <a:lnTo>
                  <a:pt x="1199114" y="1037234"/>
                </a:lnTo>
                <a:lnTo>
                  <a:pt x="0" y="1037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10785" y="4082745"/>
            <a:ext cx="5680760" cy="14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482" spc="12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Verificar el correcto funcionamiento del menú "MP3 Players" de la barra de navegación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3074" y="4571265"/>
            <a:ext cx="63550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615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43294" y="6078885"/>
            <a:ext cx="5748252" cy="496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479" spc="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Verificar la función de Wishlist.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43294" y="6910881"/>
            <a:ext cx="3435804" cy="142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479" spc="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Validar el botón de cambio </a:t>
            </a:r>
          </a:p>
          <a:p>
            <a:pPr algn="l">
              <a:lnSpc>
                <a:spcPts val="3719"/>
              </a:lnSpc>
            </a:pPr>
            <a:r>
              <a:rPr lang="en-US" sz="2479" spc="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divisa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4571" y="7312218"/>
            <a:ext cx="724004" cy="56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3973" y="6012701"/>
            <a:ext cx="58564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6"/>
              </a:lnSpc>
            </a:pPr>
            <a:r>
              <a:rPr lang="en-US" sz="3363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05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12327704" y="5407559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4" y="0"/>
                </a:lnTo>
                <a:lnTo>
                  <a:pt x="3836534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9113679" y="5407559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5" y="0"/>
                </a:lnTo>
                <a:lnTo>
                  <a:pt x="3836535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10720692" y="2663724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4" y="0"/>
                </a:lnTo>
                <a:lnTo>
                  <a:pt x="3836534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11364698" y="4690363"/>
            <a:ext cx="2548522" cy="2204472"/>
          </a:xfrm>
          <a:custGeom>
            <a:avLst/>
            <a:gdLst/>
            <a:ahLst/>
            <a:cxnLst/>
            <a:rect l="l" t="t" r="r" b="b"/>
            <a:pathLst>
              <a:path w="2548522" h="2204472">
                <a:moveTo>
                  <a:pt x="0" y="0"/>
                </a:moveTo>
                <a:lnTo>
                  <a:pt x="2548522" y="0"/>
                </a:lnTo>
                <a:lnTo>
                  <a:pt x="2548522" y="2204472"/>
                </a:lnTo>
                <a:lnTo>
                  <a:pt x="0" y="22044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049602" y="5875430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72234" y="5755517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638038" y="5492244"/>
            <a:ext cx="2001842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MEDIA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536723" y="3493447"/>
            <a:ext cx="2463151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Menú MP3  Players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912552" y="6595707"/>
            <a:ext cx="2238790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Lista de deseos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39880" y="6453309"/>
            <a:ext cx="1688325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Cambio de divisa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810005" y="2856263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17507" y="2091028"/>
            <a:ext cx="11478566" cy="4915327"/>
          </a:xfrm>
          <a:custGeom>
            <a:avLst/>
            <a:gdLst/>
            <a:ahLst/>
            <a:cxnLst/>
            <a:rect l="l" t="t" r="r" b="b"/>
            <a:pathLst>
              <a:path w="11478566" h="4915327">
                <a:moveTo>
                  <a:pt x="0" y="0"/>
                </a:moveTo>
                <a:lnTo>
                  <a:pt x="11478566" y="0"/>
                </a:lnTo>
                <a:lnTo>
                  <a:pt x="11478566" y="4915327"/>
                </a:lnTo>
                <a:lnTo>
                  <a:pt x="0" y="491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53836" y="265603"/>
            <a:ext cx="10318398" cy="2060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28"/>
              </a:lnSpc>
              <a:spcBef>
                <a:spcPct val="0"/>
              </a:spcBef>
            </a:pPr>
            <a:r>
              <a:rPr lang="en-US" sz="5899" spc="176">
                <a:solidFill>
                  <a:srgbClr val="3EDAD8"/>
                </a:solidFill>
                <a:latin typeface="Arial Bold"/>
                <a:ea typeface="Arial Bold"/>
                <a:cs typeface="Arial Bold"/>
                <a:sym typeface="Arial Bold"/>
              </a:rPr>
              <a:t>Flujos referentes a publicación en rrss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16735" y="2961038"/>
            <a:ext cx="3854346" cy="831120"/>
            <a:chOff x="0" y="0"/>
            <a:chExt cx="1015136" cy="2188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5136" cy="218896"/>
            </a:xfrm>
            <a:custGeom>
              <a:avLst/>
              <a:gdLst/>
              <a:ahLst/>
              <a:cxnLst/>
              <a:rect l="l" t="t" r="r" b="b"/>
              <a:pathLst>
                <a:path w="1015136" h="218896">
                  <a:moveTo>
                    <a:pt x="102440" y="0"/>
                  </a:moveTo>
                  <a:lnTo>
                    <a:pt x="912697" y="0"/>
                  </a:lnTo>
                  <a:cubicBezTo>
                    <a:pt x="939865" y="0"/>
                    <a:pt x="965921" y="10793"/>
                    <a:pt x="985133" y="30004"/>
                  </a:cubicBezTo>
                  <a:cubicBezTo>
                    <a:pt x="1004344" y="49215"/>
                    <a:pt x="1015136" y="75271"/>
                    <a:pt x="1015136" y="102440"/>
                  </a:cubicBezTo>
                  <a:lnTo>
                    <a:pt x="1015136" y="116456"/>
                  </a:lnTo>
                  <a:cubicBezTo>
                    <a:pt x="1015136" y="143625"/>
                    <a:pt x="1004344" y="169681"/>
                    <a:pt x="985133" y="188892"/>
                  </a:cubicBezTo>
                  <a:cubicBezTo>
                    <a:pt x="965921" y="208103"/>
                    <a:pt x="939865" y="218896"/>
                    <a:pt x="912697" y="218896"/>
                  </a:cubicBezTo>
                  <a:lnTo>
                    <a:pt x="102440" y="218896"/>
                  </a:lnTo>
                  <a:cubicBezTo>
                    <a:pt x="75271" y="218896"/>
                    <a:pt x="49215" y="208103"/>
                    <a:pt x="30004" y="188892"/>
                  </a:cubicBezTo>
                  <a:cubicBezTo>
                    <a:pt x="10793" y="169681"/>
                    <a:pt x="0" y="143625"/>
                    <a:pt x="0" y="116456"/>
                  </a:cubicBezTo>
                  <a:lnTo>
                    <a:pt x="0" y="102440"/>
                  </a:lnTo>
                  <a:cubicBezTo>
                    <a:pt x="0" y="75271"/>
                    <a:pt x="10793" y="49215"/>
                    <a:pt x="30004" y="30004"/>
                  </a:cubicBezTo>
                  <a:cubicBezTo>
                    <a:pt x="49215" y="10793"/>
                    <a:pt x="75271" y="0"/>
                    <a:pt x="10244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33350"/>
              <a:ext cx="1015136" cy="352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00"/>
                </a:lnSpc>
              </a:pPr>
              <a:r>
                <a:rPr lang="en-US" sz="2600" spc="13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TC</a:t>
              </a:r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1182452" y="4404758"/>
            <a:ext cx="1210855" cy="1047389"/>
          </a:xfrm>
          <a:custGeom>
            <a:avLst/>
            <a:gdLst/>
            <a:ahLst/>
            <a:cxnLst/>
            <a:rect l="l" t="t" r="r" b="b"/>
            <a:pathLst>
              <a:path w="1210855" h="1047389">
                <a:moveTo>
                  <a:pt x="0" y="0"/>
                </a:moveTo>
                <a:lnTo>
                  <a:pt x="1210855" y="0"/>
                </a:lnTo>
                <a:lnTo>
                  <a:pt x="1210855" y="1047389"/>
                </a:lnTo>
                <a:lnTo>
                  <a:pt x="0" y="10473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236416" y="5824322"/>
            <a:ext cx="1173333" cy="1014933"/>
          </a:xfrm>
          <a:custGeom>
            <a:avLst/>
            <a:gdLst/>
            <a:ahLst/>
            <a:cxnLst/>
            <a:rect l="l" t="t" r="r" b="b"/>
            <a:pathLst>
              <a:path w="1173333" h="1014933">
                <a:moveTo>
                  <a:pt x="0" y="0"/>
                </a:moveTo>
                <a:lnTo>
                  <a:pt x="1173333" y="0"/>
                </a:lnTo>
                <a:lnTo>
                  <a:pt x="1173333" y="1014933"/>
                </a:lnTo>
                <a:lnTo>
                  <a:pt x="0" y="10149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181267" y="7113369"/>
            <a:ext cx="1199115" cy="1037234"/>
          </a:xfrm>
          <a:custGeom>
            <a:avLst/>
            <a:gdLst/>
            <a:ahLst/>
            <a:cxnLst/>
            <a:rect l="l" t="t" r="r" b="b"/>
            <a:pathLst>
              <a:path w="1199115" h="1037234">
                <a:moveTo>
                  <a:pt x="0" y="0"/>
                </a:moveTo>
                <a:lnTo>
                  <a:pt x="1199114" y="0"/>
                </a:lnTo>
                <a:lnTo>
                  <a:pt x="1199114" y="1037234"/>
                </a:lnTo>
                <a:lnTo>
                  <a:pt x="0" y="1037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70129" y="4571265"/>
            <a:ext cx="63550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615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43294" y="5845523"/>
            <a:ext cx="5748252" cy="96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479" spc="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Validar el apartado de Terminos y Condiciones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43294" y="7377606"/>
            <a:ext cx="3435804" cy="496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479" spc="1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Validar "About us"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4571" y="7312218"/>
            <a:ext cx="724004" cy="56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973" y="6012701"/>
            <a:ext cx="58564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6"/>
              </a:lnSpc>
            </a:pPr>
            <a:r>
              <a:rPr lang="en-US" sz="3363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08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12327704" y="5407559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4" y="0"/>
                </a:lnTo>
                <a:lnTo>
                  <a:pt x="3836534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9113679" y="5407559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5" y="0"/>
                </a:lnTo>
                <a:lnTo>
                  <a:pt x="3836535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10720692" y="2663724"/>
            <a:ext cx="3836534" cy="3318602"/>
          </a:xfrm>
          <a:custGeom>
            <a:avLst/>
            <a:gdLst/>
            <a:ahLst/>
            <a:cxnLst/>
            <a:rect l="l" t="t" r="r" b="b"/>
            <a:pathLst>
              <a:path w="3836534" h="3318602">
                <a:moveTo>
                  <a:pt x="0" y="0"/>
                </a:moveTo>
                <a:lnTo>
                  <a:pt x="3836534" y="0"/>
                </a:lnTo>
                <a:lnTo>
                  <a:pt x="3836534" y="3318602"/>
                </a:lnTo>
                <a:lnTo>
                  <a:pt x="0" y="3318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11364698" y="4690363"/>
            <a:ext cx="2548522" cy="2204472"/>
          </a:xfrm>
          <a:custGeom>
            <a:avLst/>
            <a:gdLst/>
            <a:ahLst/>
            <a:cxnLst/>
            <a:rect l="l" t="t" r="r" b="b"/>
            <a:pathLst>
              <a:path w="2548522" h="2204472">
                <a:moveTo>
                  <a:pt x="0" y="0"/>
                </a:moveTo>
                <a:lnTo>
                  <a:pt x="2548522" y="0"/>
                </a:lnTo>
                <a:lnTo>
                  <a:pt x="2548522" y="2204472"/>
                </a:lnTo>
                <a:lnTo>
                  <a:pt x="0" y="22044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049602" y="5875430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872234" y="5755517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38038" y="5492244"/>
            <a:ext cx="2001842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BAJA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36723" y="3493447"/>
            <a:ext cx="2463151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Banner publicitario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912552" y="6595707"/>
            <a:ext cx="2238790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Términos y Condiciones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639880" y="6700959"/>
            <a:ext cx="1688325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600" spc="13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About us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10005" y="2856263"/>
            <a:ext cx="1223617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rial Bold"/>
                <a:ea typeface="Arial Bold"/>
                <a:cs typeface="Arial Bold"/>
                <a:sym typeface="Arial Bold"/>
              </a:rPr>
              <a:t>07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477040" y="4349332"/>
            <a:ext cx="5680760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2600" spc="1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Redireccionar al hacer clic en un banner publicitario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0725" y="2465690"/>
            <a:ext cx="16488503" cy="6893303"/>
          </a:xfrm>
          <a:custGeom>
            <a:avLst/>
            <a:gdLst/>
            <a:ahLst/>
            <a:cxnLst/>
            <a:rect l="l" t="t" r="r" b="b"/>
            <a:pathLst>
              <a:path w="16488503" h="6893303">
                <a:moveTo>
                  <a:pt x="0" y="0"/>
                </a:moveTo>
                <a:lnTo>
                  <a:pt x="16488503" y="0"/>
                </a:lnTo>
                <a:lnTo>
                  <a:pt x="16488503" y="6893303"/>
                </a:lnTo>
                <a:lnTo>
                  <a:pt x="0" y="6893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53836" y="756141"/>
            <a:ext cx="10318398" cy="107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28"/>
              </a:lnSpc>
              <a:spcBef>
                <a:spcPct val="0"/>
              </a:spcBef>
            </a:pPr>
            <a:r>
              <a:rPr lang="en-US" sz="5899" spc="176">
                <a:solidFill>
                  <a:srgbClr val="3EDAD8"/>
                </a:solidFill>
                <a:latin typeface="Arial Bold"/>
                <a:ea typeface="Arial Bold"/>
                <a:cs typeface="Arial Bold"/>
                <a:sym typeface="Arial Bold"/>
              </a:rPr>
              <a:t>Reporte jmeter “Registro”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4874" y="2471978"/>
            <a:ext cx="16253028" cy="6871595"/>
          </a:xfrm>
          <a:custGeom>
            <a:avLst/>
            <a:gdLst/>
            <a:ahLst/>
            <a:cxnLst/>
            <a:rect l="l" t="t" r="r" b="b"/>
            <a:pathLst>
              <a:path w="16253028" h="6871595">
                <a:moveTo>
                  <a:pt x="0" y="0"/>
                </a:moveTo>
                <a:lnTo>
                  <a:pt x="16253028" y="0"/>
                </a:lnTo>
                <a:lnTo>
                  <a:pt x="16253028" y="6871595"/>
                </a:lnTo>
                <a:lnTo>
                  <a:pt x="0" y="687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53836" y="756141"/>
            <a:ext cx="10318398" cy="107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28"/>
              </a:lnSpc>
              <a:spcBef>
                <a:spcPct val="0"/>
              </a:spcBef>
            </a:pPr>
            <a:r>
              <a:rPr lang="en-US" sz="5899" spc="176">
                <a:solidFill>
                  <a:srgbClr val="3EDAD8"/>
                </a:solidFill>
                <a:latin typeface="Arial Bold"/>
                <a:ea typeface="Arial Bold"/>
                <a:cs typeface="Arial Bold"/>
                <a:sym typeface="Arial Bold"/>
              </a:rPr>
              <a:t>Reporte jmeter “Carrito”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260</Words>
  <Application>Microsoft Office PowerPoint</Application>
  <PresentationFormat>Personalizado</PresentationFormat>
  <Paragraphs>84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 Bold</vt:lpstr>
      <vt:lpstr>Arial</vt:lpstr>
      <vt:lpstr>HK Grotesk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Equipo#3_Smoke test_web</dc:title>
  <cp:lastModifiedBy>YOVANNY ALVAREZ</cp:lastModifiedBy>
  <cp:revision>2</cp:revision>
  <dcterms:created xsi:type="dcterms:W3CDTF">2006-08-16T00:00:00Z</dcterms:created>
  <dcterms:modified xsi:type="dcterms:W3CDTF">2024-08-14T03:11:49Z</dcterms:modified>
  <dc:identifier>DAGNYjMDU5A</dc:identifier>
</cp:coreProperties>
</file>