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  <p:sldId id="261" r:id="rId9"/>
    <p:sldId id="264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0B95-45C9-4C3D-8EF6-BA656F26E083}" type="datetimeFigureOut">
              <a:rPr lang="en-US" smtClean="0"/>
              <a:t>16/12/2015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D231-6231-4918-85E8-B130009A2D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0B95-45C9-4C3D-8EF6-BA656F26E083}" type="datetimeFigureOut">
              <a:rPr lang="en-US" smtClean="0"/>
              <a:t>16/12/2015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D231-6231-4918-85E8-B130009A2D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0B95-45C9-4C3D-8EF6-BA656F26E083}" type="datetimeFigureOut">
              <a:rPr lang="en-US" smtClean="0"/>
              <a:t>16/12/2015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D231-6231-4918-85E8-B130009A2D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0B95-45C9-4C3D-8EF6-BA656F26E083}" type="datetimeFigureOut">
              <a:rPr lang="en-US" smtClean="0"/>
              <a:t>16/12/2015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D231-6231-4918-85E8-B130009A2D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0B95-45C9-4C3D-8EF6-BA656F26E083}" type="datetimeFigureOut">
              <a:rPr lang="en-US" smtClean="0"/>
              <a:t>16/12/2015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D231-6231-4918-85E8-B130009A2D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0B95-45C9-4C3D-8EF6-BA656F26E083}" type="datetimeFigureOut">
              <a:rPr lang="en-US" smtClean="0"/>
              <a:t>16/12/2015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D231-6231-4918-85E8-B130009A2D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0B95-45C9-4C3D-8EF6-BA656F26E083}" type="datetimeFigureOut">
              <a:rPr lang="en-US" smtClean="0"/>
              <a:t>16/12/2015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D231-6231-4918-85E8-B130009A2D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0B95-45C9-4C3D-8EF6-BA656F26E083}" type="datetimeFigureOut">
              <a:rPr lang="en-US" smtClean="0"/>
              <a:t>16/12/2015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AFD231-6231-4918-85E8-B130009A2D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0B95-45C9-4C3D-8EF6-BA656F26E083}" type="datetimeFigureOut">
              <a:rPr lang="en-US" smtClean="0"/>
              <a:t>16/12/2015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D231-6231-4918-85E8-B130009A2D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0B95-45C9-4C3D-8EF6-BA656F26E083}" type="datetimeFigureOut">
              <a:rPr lang="en-US" smtClean="0"/>
              <a:t>16/12/2015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6AFD231-6231-4918-85E8-B130009A2D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1490B95-45C9-4C3D-8EF6-BA656F26E083}" type="datetimeFigureOut">
              <a:rPr lang="en-US" smtClean="0"/>
              <a:t>16/12/2015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D231-6231-4918-85E8-B130009A2D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1490B95-45C9-4C3D-8EF6-BA656F26E083}" type="datetimeFigureOut">
              <a:rPr lang="en-US" smtClean="0"/>
              <a:t>16/12/2015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6AFD231-6231-4918-85E8-B130009A2D2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23160"/>
            <a:ext cx="6480048" cy="230124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Trodimenzionalno praćenje objekata u prostoru uz predikciju kretanja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334000"/>
            <a:ext cx="3276600" cy="914400"/>
          </a:xfrm>
        </p:spPr>
        <p:txBody>
          <a:bodyPr/>
          <a:lstStyle/>
          <a:p>
            <a:r>
              <a:rPr lang="sr-Latn-RS" dirty="0" smtClean="0"/>
              <a:t>Profesor:		</a:t>
            </a:r>
          </a:p>
          <a:p>
            <a:r>
              <a:rPr lang="sr-Latn-RS" dirty="0" smtClean="0"/>
              <a:t>Đorđe Obradović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05400" y="5257800"/>
            <a:ext cx="3276600" cy="914400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r-Latn-R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Student:		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r-Latn-R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Nemanja Ilić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19200" y="1371600"/>
            <a:ext cx="5715000" cy="685800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r-Latn-RS" sz="2000" dirty="0" smtClean="0"/>
              <a:t>Soft Computing 2015 – Predmetni projekat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Fakultet_tehnickih_nauka_-_Novi_Sad-logo-C11C616640-seeklogo.com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81200" cy="1981200"/>
          </a:xfrm>
          <a:prstGeom prst="rect">
            <a:avLst/>
          </a:prstGeom>
        </p:spPr>
      </p:pic>
      <p:pic>
        <p:nvPicPr>
          <p:cNvPr id="7" name="Picture 6" descr="contact_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0"/>
            <a:ext cx="2133600" cy="19906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smtClean="0"/>
              <a:t>Mašinsko učenje – P-N učenje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Detektor pravi dva tipa grešaka:</a:t>
            </a:r>
          </a:p>
          <a:p>
            <a:pPr lvl="1"/>
            <a:r>
              <a:rPr lang="en-US" dirty="0" smtClean="0"/>
              <a:t>F</a:t>
            </a:r>
            <a:r>
              <a:rPr lang="sr-Latn-RS" dirty="0" smtClean="0"/>
              <a:t>alse positives</a:t>
            </a:r>
          </a:p>
          <a:p>
            <a:pPr lvl="1"/>
            <a:r>
              <a:rPr lang="en-US" dirty="0" smtClean="0"/>
              <a:t>F</a:t>
            </a:r>
            <a:r>
              <a:rPr lang="sr-Latn-RS" dirty="0" smtClean="0"/>
              <a:t>alse negatives</a:t>
            </a:r>
          </a:p>
          <a:p>
            <a:r>
              <a:rPr lang="sr-Latn-RS" dirty="0" smtClean="0"/>
              <a:t>Faza učenje posmatra performanse tracker-a i detector-a, procenjuje greške detektora i generiše primere za obučavanje ta bi se izbegle te greške u budućnosti. Učenje se zasniva na pretpostavci da će i tracker i detector da greše.</a:t>
            </a:r>
            <a:endParaRPr lang="sr-Latn-R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Mašinsko </a:t>
            </a:r>
            <a:r>
              <a:rPr lang="sr-Latn-RS" dirty="0" smtClean="0"/>
              <a:t>učenje - </a:t>
            </a:r>
            <a:r>
              <a:rPr lang="sr-Latn-RS" b="1" u="sng" dirty="0" smtClean="0"/>
              <a:t>P-N </a:t>
            </a:r>
            <a:r>
              <a:rPr lang="sr-Latn-RS" b="1" u="sng" dirty="0" smtClean="0"/>
              <a:t>Učenje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Ideja je da greške detektora mogu da identifikuju dve vrste “eksperata”:</a:t>
            </a:r>
          </a:p>
          <a:p>
            <a:pPr lvl="1"/>
            <a:r>
              <a:rPr lang="sr-Latn-RS" dirty="0" smtClean="0"/>
              <a:t>P-eksperti identifikuju false negative</a:t>
            </a:r>
          </a:p>
          <a:p>
            <a:pPr lvl="1"/>
            <a:r>
              <a:rPr lang="sr-Latn-RS" dirty="0" smtClean="0"/>
              <a:t>N-eksperti identifikuju false positive</a:t>
            </a:r>
          </a:p>
          <a:p>
            <a:pPr lvl="1"/>
            <a:r>
              <a:rPr lang="sr-Latn-RS" dirty="0" smtClean="0"/>
              <a:t>OBA EKSPERTA MOGU DA GREŠE!</a:t>
            </a:r>
          </a:p>
          <a:p>
            <a:pPr lvl="2"/>
            <a:r>
              <a:rPr lang="en-US" dirty="0" smtClean="0"/>
              <a:t>P</a:t>
            </a:r>
            <a:r>
              <a:rPr lang="sr-Latn-RS" dirty="0" smtClean="0"/>
              <a:t>ošto su nezavisni, kompenzuju jedan drugog</a:t>
            </a:r>
          </a:p>
          <a:p>
            <a:r>
              <a:rPr lang="sr-Latn-RS" dirty="0" smtClean="0"/>
              <a:t>Polu-nadgledano učenje (eksperti)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Epipolarna geometrija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Stereo vizija – dve kamere</a:t>
            </a:r>
          </a:p>
          <a:p>
            <a:r>
              <a:rPr lang="sr-Latn-RS" dirty="0" smtClean="0"/>
              <a:t>OpenCV 3.0</a:t>
            </a:r>
          </a:p>
          <a:p>
            <a:r>
              <a:rPr lang="sr-Latn-RS" dirty="0" smtClean="0"/>
              <a:t>Cilj je uočiti slične tačke na slikama i mapirati ih jednu na drugu</a:t>
            </a:r>
          </a:p>
          <a:p>
            <a:r>
              <a:rPr lang="sr-Latn-RS" dirty="0" smtClean="0"/>
              <a:t>Vuku se linije perspektive jedne i druge slike i proračunava se presek tih linija kada se dve slike preklope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Epipolarna geometrija</a:t>
            </a:r>
            <a:endParaRPr lang="en-US" dirty="0"/>
          </a:p>
        </p:txBody>
      </p:sp>
      <p:pic>
        <p:nvPicPr>
          <p:cNvPr id="4" name="Content Placeholder 3" descr="essential_matrix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4286250" cy="2266950"/>
          </a:xfrm>
        </p:spPr>
      </p:pic>
      <p:pic>
        <p:nvPicPr>
          <p:cNvPr id="5" name="Picture 4" descr="epipola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810000"/>
            <a:ext cx="5621311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600" y="2438400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Problem epipolarne geometrije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953000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Tačke preklapanja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Epipolarna </a:t>
            </a:r>
            <a:r>
              <a:rPr lang="sr-Latn-RS" dirty="0" smtClean="0"/>
              <a:t>geometrija - primer</a:t>
            </a:r>
            <a:endParaRPr lang="en-US" dirty="0"/>
          </a:p>
        </p:txBody>
      </p:sp>
      <p:pic>
        <p:nvPicPr>
          <p:cNvPr id="4" name="Content Placeholder 3" descr="epiresul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1143000"/>
            <a:ext cx="3733800" cy="5617294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Epipolarna geometrija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problem merenja dubine, zanima nas koliko su tačke razmaknute jedne od drugih na slikama. Ovo razmaknuće tačaka se zove </a:t>
            </a:r>
            <a:r>
              <a:rPr lang="sr-Latn-RS" i="1" dirty="0" smtClean="0"/>
              <a:t>disparity</a:t>
            </a:r>
          </a:p>
          <a:p>
            <a:r>
              <a:rPr lang="sr-Latn-RS" dirty="0" smtClean="0"/>
              <a:t>Prethodni primer je bio ekstreman i ima malo polje vidljivosti.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Epipolarna geometrija</a:t>
            </a:r>
            <a:endParaRPr lang="en-US" dirty="0"/>
          </a:p>
        </p:txBody>
      </p:sp>
      <p:pic>
        <p:nvPicPr>
          <p:cNvPr id="4" name="Content Placeholder 3" descr="stereo_dept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4484077" cy="3886200"/>
          </a:xfrm>
        </p:spPr>
      </p:pic>
      <p:sp>
        <p:nvSpPr>
          <p:cNvPr id="5" name="TextBox 4"/>
          <p:cNvSpPr txBox="1"/>
          <p:nvPr/>
        </p:nvSpPr>
        <p:spPr>
          <a:xfrm>
            <a:off x="1219200" y="5638800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Problem kojim ću se baviti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2286000"/>
            <a:ext cx="215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disparity=x−x′=</a:t>
            </a:r>
            <a:r>
              <a:rPr lang="en-US" dirty="0" smtClean="0"/>
              <a:t>Bf</a:t>
            </a:r>
            <a:r>
              <a:rPr lang="sr-Latn-RS" dirty="0"/>
              <a:t>/</a:t>
            </a:r>
            <a:r>
              <a:rPr lang="en-US" dirty="0" smtClean="0"/>
              <a:t>Z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Epipolarna geometrija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 osnovu prethodne formule mogu da pravim mape dubine.</a:t>
            </a:r>
          </a:p>
          <a:p>
            <a:r>
              <a:rPr lang="sr-Latn-RS" dirty="0" smtClean="0"/>
              <a:t>Na osnovu dubinskih mapa se može jednostavno očitati z koordinata objekta</a:t>
            </a:r>
          </a:p>
          <a:p>
            <a:r>
              <a:rPr lang="sr-Latn-RS" dirty="0" smtClean="0"/>
              <a:t>Depth mapa je malo overkill tako da će biti odrađena dubina samo tačke od interesa koju će odrediti TLD algoritam.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5PD4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962400"/>
            <a:ext cx="4145180" cy="312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Epipolarna </a:t>
            </a:r>
            <a:r>
              <a:rPr lang="sr-Latn-RS" dirty="0" smtClean="0"/>
              <a:t>geometrija – dubinska mapa</a:t>
            </a:r>
            <a:endParaRPr lang="en-US" dirty="0"/>
          </a:p>
        </p:txBody>
      </p:sp>
      <p:pic>
        <p:nvPicPr>
          <p:cNvPr id="4" name="Content Placeholder 3" descr="SuXT48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524000"/>
            <a:ext cx="3657600" cy="2743200"/>
          </a:xfrm>
        </p:spPr>
      </p:pic>
      <p:pic>
        <p:nvPicPr>
          <p:cNvPr id="5" name="Picture 4" descr="Yeuna9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24000"/>
            <a:ext cx="36576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u="sng" dirty="0" smtClean="0"/>
              <a:t>Predikcija putanje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Matematika ili fizika?</a:t>
            </a:r>
          </a:p>
          <a:p>
            <a:r>
              <a:rPr lang="sr-Latn-RS" dirty="0" smtClean="0"/>
              <a:t>Za ovaj primer je dovoljna samo matematika.</a:t>
            </a:r>
          </a:p>
          <a:p>
            <a:r>
              <a:rPr lang="sr-Latn-RS" dirty="0" smtClean="0"/>
              <a:t>Uzimamo 3 tačke od kojih će svaka biti na dovoljnoj udaljenosti od prethodne i konstruišemo parabolu kroz te tačke.</a:t>
            </a:r>
          </a:p>
          <a:p>
            <a:r>
              <a:rPr lang="sr-Latn-RS" dirty="0" smtClean="0"/>
              <a:t>Pošto su nam svi ostali faktori konstantni, parabola je dovoljna aproksimacija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u="sng" dirty="0" smtClean="0"/>
              <a:t>Cilj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Praćenje objekta (teniske loptice) u prostoru</a:t>
            </a:r>
          </a:p>
          <a:p>
            <a:r>
              <a:rPr lang="sr-Latn-RS" dirty="0" smtClean="0"/>
              <a:t>Preračunavanje njene relativne pozicije u odnosu na kamere</a:t>
            </a:r>
          </a:p>
          <a:p>
            <a:r>
              <a:rPr lang="sr-Latn-RS" dirty="0" smtClean="0"/>
              <a:t>Aproksimacija njene putanje izračunavanjem parabole u prostoru preko zadatih tačaka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2545140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9600" dirty="0" smtClean="0"/>
              <a:t>KRAJ</a:t>
            </a:r>
            <a:endParaRPr lang="en-US" sz="9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u="sng" dirty="0" smtClean="0"/>
              <a:t>Prvobitan pristup problemu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sr-Latn-RS" dirty="0" smtClean="0"/>
              <a:t>Prepoznati objekat</a:t>
            </a:r>
          </a:p>
          <a:p>
            <a:pPr algn="ctr">
              <a:buNone/>
            </a:pPr>
            <a:endParaRPr lang="sr-Latn-RS" dirty="0" smtClean="0"/>
          </a:p>
          <a:p>
            <a:pPr algn="ctr">
              <a:buNone/>
            </a:pPr>
            <a:r>
              <a:rPr lang="sr-Latn-RS" dirty="0" smtClean="0"/>
              <a:t>Izračunati udaljenost</a:t>
            </a:r>
          </a:p>
          <a:p>
            <a:pPr algn="ctr">
              <a:buNone/>
            </a:pPr>
            <a:endParaRPr lang="sr-Latn-RS" dirty="0" smtClean="0"/>
          </a:p>
          <a:p>
            <a:pPr algn="ctr">
              <a:buNone/>
            </a:pPr>
            <a:r>
              <a:rPr lang="sr-Latn-RS" dirty="0" smtClean="0"/>
              <a:t>Predvideti putanju	Prepoznati objekat</a:t>
            </a:r>
          </a:p>
          <a:p>
            <a:pPr algn="ctr">
              <a:buNone/>
            </a:pPr>
            <a:endParaRPr lang="sr-Latn-RS" dirty="0" smtClean="0"/>
          </a:p>
          <a:p>
            <a:pPr algn="ctr">
              <a:buNone/>
            </a:pPr>
            <a:r>
              <a:rPr lang="sr-Latn-RS" dirty="0" smtClean="0"/>
              <a:t>Matematika/Fizika	Neuronska mreža</a:t>
            </a:r>
          </a:p>
          <a:p>
            <a:pPr algn="ctr">
              <a:buNone/>
            </a:pPr>
            <a:r>
              <a:rPr lang="sr-Latn-RS" dirty="0" smtClean="0"/>
              <a:t>Neuronska mreža                               	</a:t>
            </a:r>
            <a:endParaRPr lang="sr-Latn-R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4000500" y="24765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2514600" y="3200400"/>
            <a:ext cx="83820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05400" y="3200400"/>
            <a:ext cx="76200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5525294" y="4609306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457200" y="4114800"/>
            <a:ext cx="304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-342106" y="4914900"/>
            <a:ext cx="1599406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200" y="51816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7200" y="5715000"/>
            <a:ext cx="457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146649" y="1392808"/>
            <a:ext cx="6177951" cy="4169792"/>
          </a:xfrm>
          <a:custGeom>
            <a:avLst/>
            <a:gdLst>
              <a:gd name="connsiteX0" fmla="*/ 3761117 w 6167887"/>
              <a:gd name="connsiteY0" fmla="*/ 99562 h 4257951"/>
              <a:gd name="connsiteX1" fmla="*/ 3709359 w 6167887"/>
              <a:gd name="connsiteY1" fmla="*/ 82309 h 4257951"/>
              <a:gd name="connsiteX2" fmla="*/ 3683479 w 6167887"/>
              <a:gd name="connsiteY2" fmla="*/ 73683 h 4257951"/>
              <a:gd name="connsiteX3" fmla="*/ 3623094 w 6167887"/>
              <a:gd name="connsiteY3" fmla="*/ 56430 h 4257951"/>
              <a:gd name="connsiteX4" fmla="*/ 3588589 w 6167887"/>
              <a:gd name="connsiteY4" fmla="*/ 47803 h 4257951"/>
              <a:gd name="connsiteX5" fmla="*/ 3562709 w 6167887"/>
              <a:gd name="connsiteY5" fmla="*/ 39177 h 4257951"/>
              <a:gd name="connsiteX6" fmla="*/ 3450566 w 6167887"/>
              <a:gd name="connsiteY6" fmla="*/ 21924 h 4257951"/>
              <a:gd name="connsiteX7" fmla="*/ 3278038 w 6167887"/>
              <a:gd name="connsiteY7" fmla="*/ 4671 h 4257951"/>
              <a:gd name="connsiteX8" fmla="*/ 2855343 w 6167887"/>
              <a:gd name="connsiteY8" fmla="*/ 21924 h 4257951"/>
              <a:gd name="connsiteX9" fmla="*/ 2769079 w 6167887"/>
              <a:gd name="connsiteY9" fmla="*/ 47803 h 4257951"/>
              <a:gd name="connsiteX10" fmla="*/ 2717321 w 6167887"/>
              <a:gd name="connsiteY10" fmla="*/ 65056 h 4257951"/>
              <a:gd name="connsiteX11" fmla="*/ 2665562 w 6167887"/>
              <a:gd name="connsiteY11" fmla="*/ 82309 h 4257951"/>
              <a:gd name="connsiteX12" fmla="*/ 2639683 w 6167887"/>
              <a:gd name="connsiteY12" fmla="*/ 90935 h 4257951"/>
              <a:gd name="connsiteX13" fmla="*/ 2587925 w 6167887"/>
              <a:gd name="connsiteY13" fmla="*/ 125441 h 4257951"/>
              <a:gd name="connsiteX14" fmla="*/ 2544793 w 6167887"/>
              <a:gd name="connsiteY14" fmla="*/ 168573 h 4257951"/>
              <a:gd name="connsiteX15" fmla="*/ 2510287 w 6167887"/>
              <a:gd name="connsiteY15" fmla="*/ 220332 h 4257951"/>
              <a:gd name="connsiteX16" fmla="*/ 2493034 w 6167887"/>
              <a:gd name="connsiteY16" fmla="*/ 246211 h 4257951"/>
              <a:gd name="connsiteX17" fmla="*/ 2467155 w 6167887"/>
              <a:gd name="connsiteY17" fmla="*/ 263464 h 4257951"/>
              <a:gd name="connsiteX18" fmla="*/ 2449902 w 6167887"/>
              <a:gd name="connsiteY18" fmla="*/ 289343 h 4257951"/>
              <a:gd name="connsiteX19" fmla="*/ 2441276 w 6167887"/>
              <a:gd name="connsiteY19" fmla="*/ 315222 h 4257951"/>
              <a:gd name="connsiteX20" fmla="*/ 2406770 w 6167887"/>
              <a:gd name="connsiteY20" fmla="*/ 366981 h 4257951"/>
              <a:gd name="connsiteX21" fmla="*/ 2389517 w 6167887"/>
              <a:gd name="connsiteY21" fmla="*/ 392860 h 4257951"/>
              <a:gd name="connsiteX22" fmla="*/ 2346385 w 6167887"/>
              <a:gd name="connsiteY22" fmla="*/ 522256 h 4257951"/>
              <a:gd name="connsiteX23" fmla="*/ 2329132 w 6167887"/>
              <a:gd name="connsiteY23" fmla="*/ 574015 h 4257951"/>
              <a:gd name="connsiteX24" fmla="*/ 2320506 w 6167887"/>
              <a:gd name="connsiteY24" fmla="*/ 599894 h 4257951"/>
              <a:gd name="connsiteX25" fmla="*/ 2294626 w 6167887"/>
              <a:gd name="connsiteY25" fmla="*/ 755169 h 4257951"/>
              <a:gd name="connsiteX26" fmla="*/ 2277374 w 6167887"/>
              <a:gd name="connsiteY26" fmla="*/ 815554 h 4257951"/>
              <a:gd name="connsiteX27" fmla="*/ 2286000 w 6167887"/>
              <a:gd name="connsiteY27" fmla="*/ 979456 h 4257951"/>
              <a:gd name="connsiteX28" fmla="*/ 2277374 w 6167887"/>
              <a:gd name="connsiteY28" fmla="*/ 1100226 h 4257951"/>
              <a:gd name="connsiteX29" fmla="*/ 2251494 w 6167887"/>
              <a:gd name="connsiteY29" fmla="*/ 1212369 h 4257951"/>
              <a:gd name="connsiteX30" fmla="*/ 2216989 w 6167887"/>
              <a:gd name="connsiteY30" fmla="*/ 1367645 h 4257951"/>
              <a:gd name="connsiteX31" fmla="*/ 2208362 w 6167887"/>
              <a:gd name="connsiteY31" fmla="*/ 1402150 h 4257951"/>
              <a:gd name="connsiteX32" fmla="*/ 2191109 w 6167887"/>
              <a:gd name="connsiteY32" fmla="*/ 1453909 h 4257951"/>
              <a:gd name="connsiteX33" fmla="*/ 2182483 w 6167887"/>
              <a:gd name="connsiteY33" fmla="*/ 1479788 h 4257951"/>
              <a:gd name="connsiteX34" fmla="*/ 2139351 w 6167887"/>
              <a:gd name="connsiteY34" fmla="*/ 1557426 h 4257951"/>
              <a:gd name="connsiteX35" fmla="*/ 2113472 w 6167887"/>
              <a:gd name="connsiteY35" fmla="*/ 1566052 h 4257951"/>
              <a:gd name="connsiteX36" fmla="*/ 2096219 w 6167887"/>
              <a:gd name="connsiteY36" fmla="*/ 1591932 h 4257951"/>
              <a:gd name="connsiteX37" fmla="*/ 2070340 w 6167887"/>
              <a:gd name="connsiteY37" fmla="*/ 1609184 h 4257951"/>
              <a:gd name="connsiteX38" fmla="*/ 2035834 w 6167887"/>
              <a:gd name="connsiteY38" fmla="*/ 1652317 h 4257951"/>
              <a:gd name="connsiteX39" fmla="*/ 1992702 w 6167887"/>
              <a:gd name="connsiteY39" fmla="*/ 1686822 h 4257951"/>
              <a:gd name="connsiteX40" fmla="*/ 1975449 w 6167887"/>
              <a:gd name="connsiteY40" fmla="*/ 1712701 h 4257951"/>
              <a:gd name="connsiteX41" fmla="*/ 1949570 w 6167887"/>
              <a:gd name="connsiteY41" fmla="*/ 1729954 h 4257951"/>
              <a:gd name="connsiteX42" fmla="*/ 1932317 w 6167887"/>
              <a:gd name="connsiteY42" fmla="*/ 1755834 h 4257951"/>
              <a:gd name="connsiteX43" fmla="*/ 1854679 w 6167887"/>
              <a:gd name="connsiteY43" fmla="*/ 1816218 h 4257951"/>
              <a:gd name="connsiteX44" fmla="*/ 1828800 w 6167887"/>
              <a:gd name="connsiteY44" fmla="*/ 1833471 h 4257951"/>
              <a:gd name="connsiteX45" fmla="*/ 1802921 w 6167887"/>
              <a:gd name="connsiteY45" fmla="*/ 1850724 h 4257951"/>
              <a:gd name="connsiteX46" fmla="*/ 1794294 w 6167887"/>
              <a:gd name="connsiteY46" fmla="*/ 1876603 h 4257951"/>
              <a:gd name="connsiteX47" fmla="*/ 1768415 w 6167887"/>
              <a:gd name="connsiteY47" fmla="*/ 1885230 h 4257951"/>
              <a:gd name="connsiteX48" fmla="*/ 1716657 w 6167887"/>
              <a:gd name="connsiteY48" fmla="*/ 1919735 h 4257951"/>
              <a:gd name="connsiteX49" fmla="*/ 1664898 w 6167887"/>
              <a:gd name="connsiteY49" fmla="*/ 1945615 h 4257951"/>
              <a:gd name="connsiteX50" fmla="*/ 1639019 w 6167887"/>
              <a:gd name="connsiteY50" fmla="*/ 1962867 h 4257951"/>
              <a:gd name="connsiteX51" fmla="*/ 1613140 w 6167887"/>
              <a:gd name="connsiteY51" fmla="*/ 1971494 h 4257951"/>
              <a:gd name="connsiteX52" fmla="*/ 1561381 w 6167887"/>
              <a:gd name="connsiteY52" fmla="*/ 1997373 h 4257951"/>
              <a:gd name="connsiteX53" fmla="*/ 1535502 w 6167887"/>
              <a:gd name="connsiteY53" fmla="*/ 2014626 h 4257951"/>
              <a:gd name="connsiteX54" fmla="*/ 1457864 w 6167887"/>
              <a:gd name="connsiteY54" fmla="*/ 2040505 h 4257951"/>
              <a:gd name="connsiteX55" fmla="*/ 1431985 w 6167887"/>
              <a:gd name="connsiteY55" fmla="*/ 2049132 h 4257951"/>
              <a:gd name="connsiteX56" fmla="*/ 1362974 w 6167887"/>
              <a:gd name="connsiteY56" fmla="*/ 2066384 h 4257951"/>
              <a:gd name="connsiteX57" fmla="*/ 1337094 w 6167887"/>
              <a:gd name="connsiteY57" fmla="*/ 2075011 h 4257951"/>
              <a:gd name="connsiteX58" fmla="*/ 1285336 w 6167887"/>
              <a:gd name="connsiteY58" fmla="*/ 2083637 h 4257951"/>
              <a:gd name="connsiteX59" fmla="*/ 1216325 w 6167887"/>
              <a:gd name="connsiteY59" fmla="*/ 2100890 h 4257951"/>
              <a:gd name="connsiteX60" fmla="*/ 1155940 w 6167887"/>
              <a:gd name="connsiteY60" fmla="*/ 2118143 h 4257951"/>
              <a:gd name="connsiteX61" fmla="*/ 1069676 w 6167887"/>
              <a:gd name="connsiteY61" fmla="*/ 2135396 h 4257951"/>
              <a:gd name="connsiteX62" fmla="*/ 1017917 w 6167887"/>
              <a:gd name="connsiteY62" fmla="*/ 2152649 h 4257951"/>
              <a:gd name="connsiteX63" fmla="*/ 948906 w 6167887"/>
              <a:gd name="connsiteY63" fmla="*/ 2169901 h 4257951"/>
              <a:gd name="connsiteX64" fmla="*/ 914400 w 6167887"/>
              <a:gd name="connsiteY64" fmla="*/ 2178528 h 4257951"/>
              <a:gd name="connsiteX65" fmla="*/ 862642 w 6167887"/>
              <a:gd name="connsiteY65" fmla="*/ 2195781 h 4257951"/>
              <a:gd name="connsiteX66" fmla="*/ 793630 w 6167887"/>
              <a:gd name="connsiteY66" fmla="*/ 2213034 h 4257951"/>
              <a:gd name="connsiteX67" fmla="*/ 741872 w 6167887"/>
              <a:gd name="connsiteY67" fmla="*/ 2230286 h 4257951"/>
              <a:gd name="connsiteX68" fmla="*/ 638355 w 6167887"/>
              <a:gd name="connsiteY68" fmla="*/ 2264792 h 4257951"/>
              <a:gd name="connsiteX69" fmla="*/ 560717 w 6167887"/>
              <a:gd name="connsiteY69" fmla="*/ 2290671 h 4257951"/>
              <a:gd name="connsiteX70" fmla="*/ 534838 w 6167887"/>
              <a:gd name="connsiteY70" fmla="*/ 2299298 h 4257951"/>
              <a:gd name="connsiteX71" fmla="*/ 508959 w 6167887"/>
              <a:gd name="connsiteY71" fmla="*/ 2307924 h 4257951"/>
              <a:gd name="connsiteX72" fmla="*/ 457200 w 6167887"/>
              <a:gd name="connsiteY72" fmla="*/ 2333803 h 4257951"/>
              <a:gd name="connsiteX73" fmla="*/ 362309 w 6167887"/>
              <a:gd name="connsiteY73" fmla="*/ 2359683 h 4257951"/>
              <a:gd name="connsiteX74" fmla="*/ 310551 w 6167887"/>
              <a:gd name="connsiteY74" fmla="*/ 2394188 h 4257951"/>
              <a:gd name="connsiteX75" fmla="*/ 267419 w 6167887"/>
              <a:gd name="connsiteY75" fmla="*/ 2428694 h 4257951"/>
              <a:gd name="connsiteX76" fmla="*/ 250166 w 6167887"/>
              <a:gd name="connsiteY76" fmla="*/ 2454573 h 4257951"/>
              <a:gd name="connsiteX77" fmla="*/ 224287 w 6167887"/>
              <a:gd name="connsiteY77" fmla="*/ 2471826 h 4257951"/>
              <a:gd name="connsiteX78" fmla="*/ 198408 w 6167887"/>
              <a:gd name="connsiteY78" fmla="*/ 2497705 h 4257951"/>
              <a:gd name="connsiteX79" fmla="*/ 163902 w 6167887"/>
              <a:gd name="connsiteY79" fmla="*/ 2575343 h 4257951"/>
              <a:gd name="connsiteX80" fmla="*/ 138023 w 6167887"/>
              <a:gd name="connsiteY80" fmla="*/ 2627101 h 4257951"/>
              <a:gd name="connsiteX81" fmla="*/ 120770 w 6167887"/>
              <a:gd name="connsiteY81" fmla="*/ 2678860 h 4257951"/>
              <a:gd name="connsiteX82" fmla="*/ 86264 w 6167887"/>
              <a:gd name="connsiteY82" fmla="*/ 2730618 h 4257951"/>
              <a:gd name="connsiteX83" fmla="*/ 60385 w 6167887"/>
              <a:gd name="connsiteY83" fmla="*/ 2851388 h 4257951"/>
              <a:gd name="connsiteX84" fmla="*/ 51759 w 6167887"/>
              <a:gd name="connsiteY84" fmla="*/ 2894520 h 4257951"/>
              <a:gd name="connsiteX85" fmla="*/ 34506 w 6167887"/>
              <a:gd name="connsiteY85" fmla="*/ 3110181 h 4257951"/>
              <a:gd name="connsiteX86" fmla="*/ 17253 w 6167887"/>
              <a:gd name="connsiteY86" fmla="*/ 3213698 h 4257951"/>
              <a:gd name="connsiteX87" fmla="*/ 0 w 6167887"/>
              <a:gd name="connsiteY87" fmla="*/ 3308588 h 4257951"/>
              <a:gd name="connsiteX88" fmla="*/ 8626 w 6167887"/>
              <a:gd name="connsiteY88" fmla="*/ 3627766 h 4257951"/>
              <a:gd name="connsiteX89" fmla="*/ 17253 w 6167887"/>
              <a:gd name="connsiteY89" fmla="*/ 3670898 h 4257951"/>
              <a:gd name="connsiteX90" fmla="*/ 25879 w 6167887"/>
              <a:gd name="connsiteY90" fmla="*/ 3722656 h 4257951"/>
              <a:gd name="connsiteX91" fmla="*/ 51759 w 6167887"/>
              <a:gd name="connsiteY91" fmla="*/ 3808920 h 4257951"/>
              <a:gd name="connsiteX92" fmla="*/ 60385 w 6167887"/>
              <a:gd name="connsiteY92" fmla="*/ 3834800 h 4257951"/>
              <a:gd name="connsiteX93" fmla="*/ 77638 w 6167887"/>
              <a:gd name="connsiteY93" fmla="*/ 3886558 h 4257951"/>
              <a:gd name="connsiteX94" fmla="*/ 112143 w 6167887"/>
              <a:gd name="connsiteY94" fmla="*/ 3938317 h 4257951"/>
              <a:gd name="connsiteX95" fmla="*/ 129396 w 6167887"/>
              <a:gd name="connsiteY95" fmla="*/ 3964196 h 4257951"/>
              <a:gd name="connsiteX96" fmla="*/ 232913 w 6167887"/>
              <a:gd name="connsiteY96" fmla="*/ 4033207 h 4257951"/>
              <a:gd name="connsiteX97" fmla="*/ 258793 w 6167887"/>
              <a:gd name="connsiteY97" fmla="*/ 4050460 h 4257951"/>
              <a:gd name="connsiteX98" fmla="*/ 310551 w 6167887"/>
              <a:gd name="connsiteY98" fmla="*/ 4067713 h 4257951"/>
              <a:gd name="connsiteX99" fmla="*/ 336430 w 6167887"/>
              <a:gd name="connsiteY99" fmla="*/ 4084966 h 4257951"/>
              <a:gd name="connsiteX100" fmla="*/ 388189 w 6167887"/>
              <a:gd name="connsiteY100" fmla="*/ 4102218 h 4257951"/>
              <a:gd name="connsiteX101" fmla="*/ 439947 w 6167887"/>
              <a:gd name="connsiteY101" fmla="*/ 4119471 h 4257951"/>
              <a:gd name="connsiteX102" fmla="*/ 474453 w 6167887"/>
              <a:gd name="connsiteY102" fmla="*/ 4128098 h 4257951"/>
              <a:gd name="connsiteX103" fmla="*/ 526211 w 6167887"/>
              <a:gd name="connsiteY103" fmla="*/ 4145350 h 4257951"/>
              <a:gd name="connsiteX104" fmla="*/ 681487 w 6167887"/>
              <a:gd name="connsiteY104" fmla="*/ 4162603 h 4257951"/>
              <a:gd name="connsiteX105" fmla="*/ 767751 w 6167887"/>
              <a:gd name="connsiteY105" fmla="*/ 4171230 h 4257951"/>
              <a:gd name="connsiteX106" fmla="*/ 1026543 w 6167887"/>
              <a:gd name="connsiteY106" fmla="*/ 4179856 h 4257951"/>
              <a:gd name="connsiteX107" fmla="*/ 1147313 w 6167887"/>
              <a:gd name="connsiteY107" fmla="*/ 4197109 h 4257951"/>
              <a:gd name="connsiteX108" fmla="*/ 1233577 w 6167887"/>
              <a:gd name="connsiteY108" fmla="*/ 4214362 h 4257951"/>
              <a:gd name="connsiteX109" fmla="*/ 1397479 w 6167887"/>
              <a:gd name="connsiteY109" fmla="*/ 4231615 h 4257951"/>
              <a:gd name="connsiteX110" fmla="*/ 1647645 w 6167887"/>
              <a:gd name="connsiteY110" fmla="*/ 4240241 h 4257951"/>
              <a:gd name="connsiteX111" fmla="*/ 2035834 w 6167887"/>
              <a:gd name="connsiteY111" fmla="*/ 4257494 h 4257951"/>
              <a:gd name="connsiteX112" fmla="*/ 2294626 w 6167887"/>
              <a:gd name="connsiteY112" fmla="*/ 4248867 h 4257951"/>
              <a:gd name="connsiteX113" fmla="*/ 2372264 w 6167887"/>
              <a:gd name="connsiteY113" fmla="*/ 4231615 h 4257951"/>
              <a:gd name="connsiteX114" fmla="*/ 2432649 w 6167887"/>
              <a:gd name="connsiteY114" fmla="*/ 4222988 h 4257951"/>
              <a:gd name="connsiteX115" fmla="*/ 2484408 w 6167887"/>
              <a:gd name="connsiteY115" fmla="*/ 4214362 h 4257951"/>
              <a:gd name="connsiteX116" fmla="*/ 2527540 w 6167887"/>
              <a:gd name="connsiteY116" fmla="*/ 4205735 h 4257951"/>
              <a:gd name="connsiteX117" fmla="*/ 2838091 w 6167887"/>
              <a:gd name="connsiteY117" fmla="*/ 4188483 h 4257951"/>
              <a:gd name="connsiteX118" fmla="*/ 3536830 w 6167887"/>
              <a:gd name="connsiteY118" fmla="*/ 4179856 h 4257951"/>
              <a:gd name="connsiteX119" fmla="*/ 3648974 w 6167887"/>
              <a:gd name="connsiteY119" fmla="*/ 4162603 h 4257951"/>
              <a:gd name="connsiteX120" fmla="*/ 3717985 w 6167887"/>
              <a:gd name="connsiteY120" fmla="*/ 4145350 h 4257951"/>
              <a:gd name="connsiteX121" fmla="*/ 3769743 w 6167887"/>
              <a:gd name="connsiteY121" fmla="*/ 4136724 h 4257951"/>
              <a:gd name="connsiteX122" fmla="*/ 3821502 w 6167887"/>
              <a:gd name="connsiteY122" fmla="*/ 4119471 h 4257951"/>
              <a:gd name="connsiteX123" fmla="*/ 3847381 w 6167887"/>
              <a:gd name="connsiteY123" fmla="*/ 4110845 h 4257951"/>
              <a:gd name="connsiteX124" fmla="*/ 3873260 w 6167887"/>
              <a:gd name="connsiteY124" fmla="*/ 4093592 h 4257951"/>
              <a:gd name="connsiteX125" fmla="*/ 3907766 w 6167887"/>
              <a:gd name="connsiteY125" fmla="*/ 4050460 h 4257951"/>
              <a:gd name="connsiteX126" fmla="*/ 3976777 w 6167887"/>
              <a:gd name="connsiteY126" fmla="*/ 3946943 h 4257951"/>
              <a:gd name="connsiteX127" fmla="*/ 3994030 w 6167887"/>
              <a:gd name="connsiteY127" fmla="*/ 3921064 h 4257951"/>
              <a:gd name="connsiteX128" fmla="*/ 4019909 w 6167887"/>
              <a:gd name="connsiteY128" fmla="*/ 3843426 h 4257951"/>
              <a:gd name="connsiteX129" fmla="*/ 4037162 w 6167887"/>
              <a:gd name="connsiteY129" fmla="*/ 3791667 h 4257951"/>
              <a:gd name="connsiteX130" fmla="*/ 4054415 w 6167887"/>
              <a:gd name="connsiteY130" fmla="*/ 3679524 h 4257951"/>
              <a:gd name="connsiteX131" fmla="*/ 4063042 w 6167887"/>
              <a:gd name="connsiteY131" fmla="*/ 3524249 h 4257951"/>
              <a:gd name="connsiteX132" fmla="*/ 4045789 w 6167887"/>
              <a:gd name="connsiteY132" fmla="*/ 3187818 h 4257951"/>
              <a:gd name="connsiteX133" fmla="*/ 4028536 w 6167887"/>
              <a:gd name="connsiteY133" fmla="*/ 2885894 h 4257951"/>
              <a:gd name="connsiteX134" fmla="*/ 4045789 w 6167887"/>
              <a:gd name="connsiteY134" fmla="*/ 2713366 h 4257951"/>
              <a:gd name="connsiteX135" fmla="*/ 4063042 w 6167887"/>
              <a:gd name="connsiteY135" fmla="*/ 2592596 h 4257951"/>
              <a:gd name="connsiteX136" fmla="*/ 4088921 w 6167887"/>
              <a:gd name="connsiteY136" fmla="*/ 2514958 h 4257951"/>
              <a:gd name="connsiteX137" fmla="*/ 4106174 w 6167887"/>
              <a:gd name="connsiteY137" fmla="*/ 2463200 h 4257951"/>
              <a:gd name="connsiteX138" fmla="*/ 4114800 w 6167887"/>
              <a:gd name="connsiteY138" fmla="*/ 2437320 h 4257951"/>
              <a:gd name="connsiteX139" fmla="*/ 4132053 w 6167887"/>
              <a:gd name="connsiteY139" fmla="*/ 2411441 h 4257951"/>
              <a:gd name="connsiteX140" fmla="*/ 4166559 w 6167887"/>
              <a:gd name="connsiteY140" fmla="*/ 2333803 h 4257951"/>
              <a:gd name="connsiteX141" fmla="*/ 4192438 w 6167887"/>
              <a:gd name="connsiteY141" fmla="*/ 2316550 h 4257951"/>
              <a:gd name="connsiteX142" fmla="*/ 4235570 w 6167887"/>
              <a:gd name="connsiteY142" fmla="*/ 2264792 h 4257951"/>
              <a:gd name="connsiteX143" fmla="*/ 4252823 w 6167887"/>
              <a:gd name="connsiteY143" fmla="*/ 2238913 h 4257951"/>
              <a:gd name="connsiteX144" fmla="*/ 4356340 w 6167887"/>
              <a:gd name="connsiteY144" fmla="*/ 2187154 h 4257951"/>
              <a:gd name="connsiteX145" fmla="*/ 4433977 w 6167887"/>
              <a:gd name="connsiteY145" fmla="*/ 2161275 h 4257951"/>
              <a:gd name="connsiteX146" fmla="*/ 4459857 w 6167887"/>
              <a:gd name="connsiteY146" fmla="*/ 2152649 h 4257951"/>
              <a:gd name="connsiteX147" fmla="*/ 4485736 w 6167887"/>
              <a:gd name="connsiteY147" fmla="*/ 2135396 h 4257951"/>
              <a:gd name="connsiteX148" fmla="*/ 4537494 w 6167887"/>
              <a:gd name="connsiteY148" fmla="*/ 2118143 h 4257951"/>
              <a:gd name="connsiteX149" fmla="*/ 4615132 w 6167887"/>
              <a:gd name="connsiteY149" fmla="*/ 2092264 h 4257951"/>
              <a:gd name="connsiteX150" fmla="*/ 4666891 w 6167887"/>
              <a:gd name="connsiteY150" fmla="*/ 2075011 h 4257951"/>
              <a:gd name="connsiteX151" fmla="*/ 4804913 w 6167887"/>
              <a:gd name="connsiteY151" fmla="*/ 2066384 h 4257951"/>
              <a:gd name="connsiteX152" fmla="*/ 4856672 w 6167887"/>
              <a:gd name="connsiteY152" fmla="*/ 2057758 h 4257951"/>
              <a:gd name="connsiteX153" fmla="*/ 5020574 w 6167887"/>
              <a:gd name="connsiteY153" fmla="*/ 2040505 h 4257951"/>
              <a:gd name="connsiteX154" fmla="*/ 5115464 w 6167887"/>
              <a:gd name="connsiteY154" fmla="*/ 2014626 h 4257951"/>
              <a:gd name="connsiteX155" fmla="*/ 5149970 w 6167887"/>
              <a:gd name="connsiteY155" fmla="*/ 2006000 h 4257951"/>
              <a:gd name="connsiteX156" fmla="*/ 5201728 w 6167887"/>
              <a:gd name="connsiteY156" fmla="*/ 1988747 h 4257951"/>
              <a:gd name="connsiteX157" fmla="*/ 5227608 w 6167887"/>
              <a:gd name="connsiteY157" fmla="*/ 1980120 h 4257951"/>
              <a:gd name="connsiteX158" fmla="*/ 5279366 w 6167887"/>
              <a:gd name="connsiteY158" fmla="*/ 1971494 h 4257951"/>
              <a:gd name="connsiteX159" fmla="*/ 5357004 w 6167887"/>
              <a:gd name="connsiteY159" fmla="*/ 1954241 h 4257951"/>
              <a:gd name="connsiteX160" fmla="*/ 5451894 w 6167887"/>
              <a:gd name="connsiteY160" fmla="*/ 1936988 h 4257951"/>
              <a:gd name="connsiteX161" fmla="*/ 5486400 w 6167887"/>
              <a:gd name="connsiteY161" fmla="*/ 1928362 h 4257951"/>
              <a:gd name="connsiteX162" fmla="*/ 5538159 w 6167887"/>
              <a:gd name="connsiteY162" fmla="*/ 1911109 h 4257951"/>
              <a:gd name="connsiteX163" fmla="*/ 5589917 w 6167887"/>
              <a:gd name="connsiteY163" fmla="*/ 1885230 h 4257951"/>
              <a:gd name="connsiteX164" fmla="*/ 5615796 w 6167887"/>
              <a:gd name="connsiteY164" fmla="*/ 1867977 h 4257951"/>
              <a:gd name="connsiteX165" fmla="*/ 5667555 w 6167887"/>
              <a:gd name="connsiteY165" fmla="*/ 1850724 h 4257951"/>
              <a:gd name="connsiteX166" fmla="*/ 5745193 w 6167887"/>
              <a:gd name="connsiteY166" fmla="*/ 1816218 h 4257951"/>
              <a:gd name="connsiteX167" fmla="*/ 5771072 w 6167887"/>
              <a:gd name="connsiteY167" fmla="*/ 1807592 h 4257951"/>
              <a:gd name="connsiteX168" fmla="*/ 5796951 w 6167887"/>
              <a:gd name="connsiteY168" fmla="*/ 1798966 h 4257951"/>
              <a:gd name="connsiteX169" fmla="*/ 5822830 w 6167887"/>
              <a:gd name="connsiteY169" fmla="*/ 1781713 h 4257951"/>
              <a:gd name="connsiteX170" fmla="*/ 5874589 w 6167887"/>
              <a:gd name="connsiteY170" fmla="*/ 1764460 h 4257951"/>
              <a:gd name="connsiteX171" fmla="*/ 5900468 w 6167887"/>
              <a:gd name="connsiteY171" fmla="*/ 1747207 h 4257951"/>
              <a:gd name="connsiteX172" fmla="*/ 5926347 w 6167887"/>
              <a:gd name="connsiteY172" fmla="*/ 1738581 h 4257951"/>
              <a:gd name="connsiteX173" fmla="*/ 5978106 w 6167887"/>
              <a:gd name="connsiteY173" fmla="*/ 1704075 h 4257951"/>
              <a:gd name="connsiteX174" fmla="*/ 6029864 w 6167887"/>
              <a:gd name="connsiteY174" fmla="*/ 1626437 h 4257951"/>
              <a:gd name="connsiteX175" fmla="*/ 6047117 w 6167887"/>
              <a:gd name="connsiteY175" fmla="*/ 1600558 h 4257951"/>
              <a:gd name="connsiteX176" fmla="*/ 6055743 w 6167887"/>
              <a:gd name="connsiteY176" fmla="*/ 1574679 h 4257951"/>
              <a:gd name="connsiteX177" fmla="*/ 6072996 w 6167887"/>
              <a:gd name="connsiteY177" fmla="*/ 1548800 h 4257951"/>
              <a:gd name="connsiteX178" fmla="*/ 6081623 w 6167887"/>
              <a:gd name="connsiteY178" fmla="*/ 1505667 h 4257951"/>
              <a:gd name="connsiteX179" fmla="*/ 6090249 w 6167887"/>
              <a:gd name="connsiteY179" fmla="*/ 1479788 h 4257951"/>
              <a:gd name="connsiteX180" fmla="*/ 6098876 w 6167887"/>
              <a:gd name="connsiteY180" fmla="*/ 1445283 h 4257951"/>
              <a:gd name="connsiteX181" fmla="*/ 6116128 w 6167887"/>
              <a:gd name="connsiteY181" fmla="*/ 1393524 h 4257951"/>
              <a:gd name="connsiteX182" fmla="*/ 6133381 w 6167887"/>
              <a:gd name="connsiteY182" fmla="*/ 1324513 h 4257951"/>
              <a:gd name="connsiteX183" fmla="*/ 6142008 w 6167887"/>
              <a:gd name="connsiteY183" fmla="*/ 1290007 h 4257951"/>
              <a:gd name="connsiteX184" fmla="*/ 6167887 w 6167887"/>
              <a:gd name="connsiteY184" fmla="*/ 1143358 h 4257951"/>
              <a:gd name="connsiteX185" fmla="*/ 6159260 w 6167887"/>
              <a:gd name="connsiteY185" fmla="*/ 893192 h 4257951"/>
              <a:gd name="connsiteX186" fmla="*/ 6142008 w 6167887"/>
              <a:gd name="connsiteY186" fmla="*/ 824181 h 4257951"/>
              <a:gd name="connsiteX187" fmla="*/ 6133381 w 6167887"/>
              <a:gd name="connsiteY187" fmla="*/ 781049 h 4257951"/>
              <a:gd name="connsiteX188" fmla="*/ 6124755 w 6167887"/>
              <a:gd name="connsiteY188" fmla="*/ 729290 h 4257951"/>
              <a:gd name="connsiteX189" fmla="*/ 6116128 w 6167887"/>
              <a:gd name="connsiteY189" fmla="*/ 703411 h 4257951"/>
              <a:gd name="connsiteX190" fmla="*/ 6107502 w 6167887"/>
              <a:gd name="connsiteY190" fmla="*/ 651652 h 4257951"/>
              <a:gd name="connsiteX191" fmla="*/ 6090249 w 6167887"/>
              <a:gd name="connsiteY191" fmla="*/ 599894 h 4257951"/>
              <a:gd name="connsiteX192" fmla="*/ 6072996 w 6167887"/>
              <a:gd name="connsiteY192" fmla="*/ 548135 h 4257951"/>
              <a:gd name="connsiteX193" fmla="*/ 6055743 w 6167887"/>
              <a:gd name="connsiteY193" fmla="*/ 496377 h 4257951"/>
              <a:gd name="connsiteX194" fmla="*/ 6038491 w 6167887"/>
              <a:gd name="connsiteY194" fmla="*/ 470498 h 4257951"/>
              <a:gd name="connsiteX195" fmla="*/ 5995359 w 6167887"/>
              <a:gd name="connsiteY195" fmla="*/ 392860 h 4257951"/>
              <a:gd name="connsiteX196" fmla="*/ 5969479 w 6167887"/>
              <a:gd name="connsiteY196" fmla="*/ 384234 h 4257951"/>
              <a:gd name="connsiteX197" fmla="*/ 5917721 w 6167887"/>
              <a:gd name="connsiteY197" fmla="*/ 349728 h 4257951"/>
              <a:gd name="connsiteX198" fmla="*/ 5891842 w 6167887"/>
              <a:gd name="connsiteY198" fmla="*/ 332475 h 4257951"/>
              <a:gd name="connsiteX199" fmla="*/ 5865962 w 6167887"/>
              <a:gd name="connsiteY199" fmla="*/ 323849 h 4257951"/>
              <a:gd name="connsiteX200" fmla="*/ 5814204 w 6167887"/>
              <a:gd name="connsiteY200" fmla="*/ 297969 h 4257951"/>
              <a:gd name="connsiteX201" fmla="*/ 5788325 w 6167887"/>
              <a:gd name="connsiteY201" fmla="*/ 280717 h 4257951"/>
              <a:gd name="connsiteX202" fmla="*/ 5702060 w 6167887"/>
              <a:gd name="connsiteY202" fmla="*/ 254837 h 4257951"/>
              <a:gd name="connsiteX203" fmla="*/ 5650302 w 6167887"/>
              <a:gd name="connsiteY203" fmla="*/ 237584 h 4257951"/>
              <a:gd name="connsiteX204" fmla="*/ 5624423 w 6167887"/>
              <a:gd name="connsiteY204" fmla="*/ 228958 h 4257951"/>
              <a:gd name="connsiteX205" fmla="*/ 5555411 w 6167887"/>
              <a:gd name="connsiteY205" fmla="*/ 211705 h 4257951"/>
              <a:gd name="connsiteX206" fmla="*/ 5512279 w 6167887"/>
              <a:gd name="connsiteY206" fmla="*/ 203079 h 4257951"/>
              <a:gd name="connsiteX207" fmla="*/ 5486400 w 6167887"/>
              <a:gd name="connsiteY207" fmla="*/ 194452 h 4257951"/>
              <a:gd name="connsiteX208" fmla="*/ 5434642 w 6167887"/>
              <a:gd name="connsiteY208" fmla="*/ 185826 h 4257951"/>
              <a:gd name="connsiteX209" fmla="*/ 5400136 w 6167887"/>
              <a:gd name="connsiteY209" fmla="*/ 177200 h 4257951"/>
              <a:gd name="connsiteX210" fmla="*/ 5348377 w 6167887"/>
              <a:gd name="connsiteY210" fmla="*/ 168573 h 4257951"/>
              <a:gd name="connsiteX211" fmla="*/ 5141343 w 6167887"/>
              <a:gd name="connsiteY211" fmla="*/ 134067 h 4257951"/>
              <a:gd name="connsiteX212" fmla="*/ 4908430 w 6167887"/>
              <a:gd name="connsiteY212" fmla="*/ 125441 h 4257951"/>
              <a:gd name="connsiteX213" fmla="*/ 4813540 w 6167887"/>
              <a:gd name="connsiteY213" fmla="*/ 116815 h 4257951"/>
              <a:gd name="connsiteX214" fmla="*/ 4735902 w 6167887"/>
              <a:gd name="connsiteY214" fmla="*/ 108188 h 4257951"/>
              <a:gd name="connsiteX215" fmla="*/ 4433977 w 6167887"/>
              <a:gd name="connsiteY215" fmla="*/ 90935 h 4257951"/>
              <a:gd name="connsiteX216" fmla="*/ 4287328 w 6167887"/>
              <a:gd name="connsiteY216" fmla="*/ 82309 h 4257951"/>
              <a:gd name="connsiteX217" fmla="*/ 4183811 w 6167887"/>
              <a:gd name="connsiteY217" fmla="*/ 73683 h 4257951"/>
              <a:gd name="connsiteX218" fmla="*/ 4054415 w 6167887"/>
              <a:gd name="connsiteY218" fmla="*/ 65056 h 4257951"/>
              <a:gd name="connsiteX219" fmla="*/ 3804249 w 6167887"/>
              <a:gd name="connsiteY219" fmla="*/ 73683 h 4257951"/>
              <a:gd name="connsiteX220" fmla="*/ 3778370 w 6167887"/>
              <a:gd name="connsiteY220" fmla="*/ 82309 h 4257951"/>
              <a:gd name="connsiteX221" fmla="*/ 3709359 w 6167887"/>
              <a:gd name="connsiteY221" fmla="*/ 90935 h 425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6167887" h="4257951">
                <a:moveTo>
                  <a:pt x="3761117" y="99562"/>
                </a:moveTo>
                <a:lnTo>
                  <a:pt x="3709359" y="82309"/>
                </a:lnTo>
                <a:cubicBezTo>
                  <a:pt x="3700732" y="79433"/>
                  <a:pt x="3692301" y="75889"/>
                  <a:pt x="3683479" y="73683"/>
                </a:cubicBezTo>
                <a:cubicBezTo>
                  <a:pt x="3575613" y="46714"/>
                  <a:pt x="3709722" y="81181"/>
                  <a:pt x="3623094" y="56430"/>
                </a:cubicBezTo>
                <a:cubicBezTo>
                  <a:pt x="3611694" y="53173"/>
                  <a:pt x="3599989" y="51060"/>
                  <a:pt x="3588589" y="47803"/>
                </a:cubicBezTo>
                <a:cubicBezTo>
                  <a:pt x="3579846" y="45305"/>
                  <a:pt x="3571531" y="41382"/>
                  <a:pt x="3562709" y="39177"/>
                </a:cubicBezTo>
                <a:cubicBezTo>
                  <a:pt x="3521289" y="28822"/>
                  <a:pt x="3495477" y="27912"/>
                  <a:pt x="3450566" y="21924"/>
                </a:cubicBezTo>
                <a:cubicBezTo>
                  <a:pt x="3336604" y="6730"/>
                  <a:pt x="3440810" y="17193"/>
                  <a:pt x="3278038" y="4671"/>
                </a:cubicBezTo>
                <a:cubicBezTo>
                  <a:pt x="3178329" y="7103"/>
                  <a:pt x="2986891" y="0"/>
                  <a:pt x="2855343" y="21924"/>
                </a:cubicBezTo>
                <a:cubicBezTo>
                  <a:pt x="2829269" y="26270"/>
                  <a:pt x="2792088" y="40133"/>
                  <a:pt x="2769079" y="47803"/>
                </a:cubicBezTo>
                <a:lnTo>
                  <a:pt x="2717321" y="65056"/>
                </a:lnTo>
                <a:lnTo>
                  <a:pt x="2665562" y="82309"/>
                </a:lnTo>
                <a:lnTo>
                  <a:pt x="2639683" y="90935"/>
                </a:lnTo>
                <a:cubicBezTo>
                  <a:pt x="2622430" y="102437"/>
                  <a:pt x="2599427" y="108188"/>
                  <a:pt x="2587925" y="125441"/>
                </a:cubicBezTo>
                <a:cubicBezTo>
                  <a:pt x="2564921" y="159946"/>
                  <a:pt x="2579298" y="145569"/>
                  <a:pt x="2544793" y="168573"/>
                </a:cubicBezTo>
                <a:lnTo>
                  <a:pt x="2510287" y="220332"/>
                </a:lnTo>
                <a:cubicBezTo>
                  <a:pt x="2504536" y="228958"/>
                  <a:pt x="2501660" y="240460"/>
                  <a:pt x="2493034" y="246211"/>
                </a:cubicBezTo>
                <a:lnTo>
                  <a:pt x="2467155" y="263464"/>
                </a:lnTo>
                <a:cubicBezTo>
                  <a:pt x="2461404" y="272090"/>
                  <a:pt x="2454539" y="280070"/>
                  <a:pt x="2449902" y="289343"/>
                </a:cubicBezTo>
                <a:cubicBezTo>
                  <a:pt x="2445836" y="297476"/>
                  <a:pt x="2445692" y="307273"/>
                  <a:pt x="2441276" y="315222"/>
                </a:cubicBezTo>
                <a:cubicBezTo>
                  <a:pt x="2431206" y="333348"/>
                  <a:pt x="2418272" y="349728"/>
                  <a:pt x="2406770" y="366981"/>
                </a:cubicBezTo>
                <a:lnTo>
                  <a:pt x="2389517" y="392860"/>
                </a:lnTo>
                <a:lnTo>
                  <a:pt x="2346385" y="522256"/>
                </a:lnTo>
                <a:lnTo>
                  <a:pt x="2329132" y="574015"/>
                </a:lnTo>
                <a:lnTo>
                  <a:pt x="2320506" y="599894"/>
                </a:lnTo>
                <a:cubicBezTo>
                  <a:pt x="2315135" y="642857"/>
                  <a:pt x="2307706" y="715927"/>
                  <a:pt x="2294626" y="755169"/>
                </a:cubicBezTo>
                <a:cubicBezTo>
                  <a:pt x="2282251" y="792296"/>
                  <a:pt x="2288205" y="772227"/>
                  <a:pt x="2277374" y="815554"/>
                </a:cubicBezTo>
                <a:cubicBezTo>
                  <a:pt x="2280249" y="870188"/>
                  <a:pt x="2286000" y="924746"/>
                  <a:pt x="2286000" y="979456"/>
                </a:cubicBezTo>
                <a:cubicBezTo>
                  <a:pt x="2286000" y="1019815"/>
                  <a:pt x="2281599" y="1060089"/>
                  <a:pt x="2277374" y="1100226"/>
                </a:cubicBezTo>
                <a:cubicBezTo>
                  <a:pt x="2274515" y="1127384"/>
                  <a:pt x="2255454" y="1192569"/>
                  <a:pt x="2251494" y="1212369"/>
                </a:cubicBezTo>
                <a:cubicBezTo>
                  <a:pt x="2229595" y="1321871"/>
                  <a:pt x="2241352" y="1270197"/>
                  <a:pt x="2216989" y="1367645"/>
                </a:cubicBezTo>
                <a:cubicBezTo>
                  <a:pt x="2214113" y="1379147"/>
                  <a:pt x="2212111" y="1390903"/>
                  <a:pt x="2208362" y="1402150"/>
                </a:cubicBezTo>
                <a:lnTo>
                  <a:pt x="2191109" y="1453909"/>
                </a:lnTo>
                <a:lnTo>
                  <a:pt x="2182483" y="1479788"/>
                </a:lnTo>
                <a:cubicBezTo>
                  <a:pt x="2174888" y="1502575"/>
                  <a:pt x="2161598" y="1550010"/>
                  <a:pt x="2139351" y="1557426"/>
                </a:cubicBezTo>
                <a:lnTo>
                  <a:pt x="2113472" y="1566052"/>
                </a:lnTo>
                <a:cubicBezTo>
                  <a:pt x="2107721" y="1574679"/>
                  <a:pt x="2103550" y="1584601"/>
                  <a:pt x="2096219" y="1591932"/>
                </a:cubicBezTo>
                <a:cubicBezTo>
                  <a:pt x="2088888" y="1599263"/>
                  <a:pt x="2076817" y="1601088"/>
                  <a:pt x="2070340" y="1609184"/>
                </a:cubicBezTo>
                <a:cubicBezTo>
                  <a:pt x="2022718" y="1668711"/>
                  <a:pt x="2110001" y="1602872"/>
                  <a:pt x="2035834" y="1652317"/>
                </a:cubicBezTo>
                <a:cubicBezTo>
                  <a:pt x="1986389" y="1726483"/>
                  <a:pt x="2052227" y="1639203"/>
                  <a:pt x="1992702" y="1686822"/>
                </a:cubicBezTo>
                <a:cubicBezTo>
                  <a:pt x="1984606" y="1693299"/>
                  <a:pt x="1982780" y="1705370"/>
                  <a:pt x="1975449" y="1712701"/>
                </a:cubicBezTo>
                <a:cubicBezTo>
                  <a:pt x="1968118" y="1720032"/>
                  <a:pt x="1958196" y="1724203"/>
                  <a:pt x="1949570" y="1729954"/>
                </a:cubicBezTo>
                <a:cubicBezTo>
                  <a:pt x="1943819" y="1738581"/>
                  <a:pt x="1938954" y="1747869"/>
                  <a:pt x="1932317" y="1755834"/>
                </a:cubicBezTo>
                <a:cubicBezTo>
                  <a:pt x="1906978" y="1786241"/>
                  <a:pt x="1890749" y="1792172"/>
                  <a:pt x="1854679" y="1816218"/>
                </a:cubicBezTo>
                <a:lnTo>
                  <a:pt x="1828800" y="1833471"/>
                </a:lnTo>
                <a:lnTo>
                  <a:pt x="1802921" y="1850724"/>
                </a:lnTo>
                <a:cubicBezTo>
                  <a:pt x="1800045" y="1859350"/>
                  <a:pt x="1800724" y="1870173"/>
                  <a:pt x="1794294" y="1876603"/>
                </a:cubicBezTo>
                <a:cubicBezTo>
                  <a:pt x="1787864" y="1883033"/>
                  <a:pt x="1776364" y="1880814"/>
                  <a:pt x="1768415" y="1885230"/>
                </a:cubicBezTo>
                <a:cubicBezTo>
                  <a:pt x="1750289" y="1895300"/>
                  <a:pt x="1733910" y="1908233"/>
                  <a:pt x="1716657" y="1919735"/>
                </a:cubicBezTo>
                <a:cubicBezTo>
                  <a:pt x="1642494" y="1969176"/>
                  <a:pt x="1736323" y="1909902"/>
                  <a:pt x="1664898" y="1945615"/>
                </a:cubicBezTo>
                <a:cubicBezTo>
                  <a:pt x="1655625" y="1950251"/>
                  <a:pt x="1648292" y="1958231"/>
                  <a:pt x="1639019" y="1962867"/>
                </a:cubicBezTo>
                <a:cubicBezTo>
                  <a:pt x="1630886" y="1966934"/>
                  <a:pt x="1621273" y="1967427"/>
                  <a:pt x="1613140" y="1971494"/>
                </a:cubicBezTo>
                <a:cubicBezTo>
                  <a:pt x="1546257" y="2004936"/>
                  <a:pt x="1626421" y="1975694"/>
                  <a:pt x="1561381" y="1997373"/>
                </a:cubicBezTo>
                <a:cubicBezTo>
                  <a:pt x="1552755" y="2003124"/>
                  <a:pt x="1544976" y="2010415"/>
                  <a:pt x="1535502" y="2014626"/>
                </a:cubicBezTo>
                <a:cubicBezTo>
                  <a:pt x="1535490" y="2014631"/>
                  <a:pt x="1470810" y="2036190"/>
                  <a:pt x="1457864" y="2040505"/>
                </a:cubicBezTo>
                <a:cubicBezTo>
                  <a:pt x="1449238" y="2043381"/>
                  <a:pt x="1440807" y="2046927"/>
                  <a:pt x="1431985" y="2049132"/>
                </a:cubicBezTo>
                <a:cubicBezTo>
                  <a:pt x="1408981" y="2054883"/>
                  <a:pt x="1385469" y="2058885"/>
                  <a:pt x="1362974" y="2066384"/>
                </a:cubicBezTo>
                <a:cubicBezTo>
                  <a:pt x="1354347" y="2069260"/>
                  <a:pt x="1345971" y="2073038"/>
                  <a:pt x="1337094" y="2075011"/>
                </a:cubicBezTo>
                <a:cubicBezTo>
                  <a:pt x="1320020" y="2078805"/>
                  <a:pt x="1302438" y="2079972"/>
                  <a:pt x="1285336" y="2083637"/>
                </a:cubicBezTo>
                <a:cubicBezTo>
                  <a:pt x="1262151" y="2088605"/>
                  <a:pt x="1238820" y="2093391"/>
                  <a:pt x="1216325" y="2100890"/>
                </a:cubicBezTo>
                <a:cubicBezTo>
                  <a:pt x="1189164" y="2109944"/>
                  <a:pt x="1186273" y="2111643"/>
                  <a:pt x="1155940" y="2118143"/>
                </a:cubicBezTo>
                <a:cubicBezTo>
                  <a:pt x="1127267" y="2124287"/>
                  <a:pt x="1097495" y="2126123"/>
                  <a:pt x="1069676" y="2135396"/>
                </a:cubicBezTo>
                <a:cubicBezTo>
                  <a:pt x="1052423" y="2141147"/>
                  <a:pt x="1035560" y="2148238"/>
                  <a:pt x="1017917" y="2152649"/>
                </a:cubicBezTo>
                <a:lnTo>
                  <a:pt x="948906" y="2169901"/>
                </a:lnTo>
                <a:cubicBezTo>
                  <a:pt x="937404" y="2172776"/>
                  <a:pt x="925648" y="2174779"/>
                  <a:pt x="914400" y="2178528"/>
                </a:cubicBezTo>
                <a:lnTo>
                  <a:pt x="862642" y="2195781"/>
                </a:lnTo>
                <a:cubicBezTo>
                  <a:pt x="784136" y="2221949"/>
                  <a:pt x="908105" y="2181814"/>
                  <a:pt x="793630" y="2213034"/>
                </a:cubicBezTo>
                <a:cubicBezTo>
                  <a:pt x="776085" y="2217819"/>
                  <a:pt x="759125" y="2224535"/>
                  <a:pt x="741872" y="2230286"/>
                </a:cubicBezTo>
                <a:lnTo>
                  <a:pt x="638355" y="2264792"/>
                </a:lnTo>
                <a:lnTo>
                  <a:pt x="560717" y="2290671"/>
                </a:lnTo>
                <a:lnTo>
                  <a:pt x="534838" y="2299298"/>
                </a:lnTo>
                <a:lnTo>
                  <a:pt x="508959" y="2307924"/>
                </a:lnTo>
                <a:cubicBezTo>
                  <a:pt x="483656" y="2324792"/>
                  <a:pt x="485773" y="2326660"/>
                  <a:pt x="457200" y="2333803"/>
                </a:cubicBezTo>
                <a:cubicBezTo>
                  <a:pt x="431275" y="2340284"/>
                  <a:pt x="384515" y="2344879"/>
                  <a:pt x="362309" y="2359683"/>
                </a:cubicBezTo>
                <a:lnTo>
                  <a:pt x="310551" y="2394188"/>
                </a:lnTo>
                <a:cubicBezTo>
                  <a:pt x="261106" y="2468354"/>
                  <a:pt x="326944" y="2381074"/>
                  <a:pt x="267419" y="2428694"/>
                </a:cubicBezTo>
                <a:cubicBezTo>
                  <a:pt x="259323" y="2435171"/>
                  <a:pt x="257497" y="2447242"/>
                  <a:pt x="250166" y="2454573"/>
                </a:cubicBezTo>
                <a:cubicBezTo>
                  <a:pt x="242835" y="2461904"/>
                  <a:pt x="232252" y="2465189"/>
                  <a:pt x="224287" y="2471826"/>
                </a:cubicBezTo>
                <a:cubicBezTo>
                  <a:pt x="214915" y="2479636"/>
                  <a:pt x="207034" y="2489079"/>
                  <a:pt x="198408" y="2497705"/>
                </a:cubicBezTo>
                <a:cubicBezTo>
                  <a:pt x="177876" y="2559300"/>
                  <a:pt x="191243" y="2534332"/>
                  <a:pt x="163902" y="2575343"/>
                </a:cubicBezTo>
                <a:cubicBezTo>
                  <a:pt x="132445" y="2669717"/>
                  <a:pt x="182613" y="2526773"/>
                  <a:pt x="138023" y="2627101"/>
                </a:cubicBezTo>
                <a:cubicBezTo>
                  <a:pt x="130637" y="2643720"/>
                  <a:pt x="130858" y="2663728"/>
                  <a:pt x="120770" y="2678860"/>
                </a:cubicBezTo>
                <a:lnTo>
                  <a:pt x="86264" y="2730618"/>
                </a:lnTo>
                <a:cubicBezTo>
                  <a:pt x="70527" y="2793570"/>
                  <a:pt x="79961" y="2753506"/>
                  <a:pt x="60385" y="2851388"/>
                </a:cubicBezTo>
                <a:cubicBezTo>
                  <a:pt x="57510" y="2865765"/>
                  <a:pt x="53378" y="2879948"/>
                  <a:pt x="51759" y="2894520"/>
                </a:cubicBezTo>
                <a:cubicBezTo>
                  <a:pt x="30321" y="3087453"/>
                  <a:pt x="58424" y="2823167"/>
                  <a:pt x="34506" y="3110181"/>
                </a:cubicBezTo>
                <a:cubicBezTo>
                  <a:pt x="27938" y="3188996"/>
                  <a:pt x="29696" y="3157704"/>
                  <a:pt x="17253" y="3213698"/>
                </a:cubicBezTo>
                <a:cubicBezTo>
                  <a:pt x="9211" y="3249885"/>
                  <a:pt x="6246" y="3271112"/>
                  <a:pt x="0" y="3308588"/>
                </a:cubicBezTo>
                <a:cubicBezTo>
                  <a:pt x="2875" y="3414981"/>
                  <a:pt x="3564" y="3521455"/>
                  <a:pt x="8626" y="3627766"/>
                </a:cubicBezTo>
                <a:cubicBezTo>
                  <a:pt x="9323" y="3642412"/>
                  <a:pt x="14630" y="3656472"/>
                  <a:pt x="17253" y="3670898"/>
                </a:cubicBezTo>
                <a:cubicBezTo>
                  <a:pt x="20382" y="3688106"/>
                  <a:pt x="22449" y="3705505"/>
                  <a:pt x="25879" y="3722656"/>
                </a:cubicBezTo>
                <a:cubicBezTo>
                  <a:pt x="32397" y="3755247"/>
                  <a:pt x="40757" y="3775915"/>
                  <a:pt x="51759" y="3808920"/>
                </a:cubicBezTo>
                <a:lnTo>
                  <a:pt x="60385" y="3834800"/>
                </a:lnTo>
                <a:cubicBezTo>
                  <a:pt x="60387" y="3834805"/>
                  <a:pt x="77635" y="3886554"/>
                  <a:pt x="77638" y="3886558"/>
                </a:cubicBezTo>
                <a:lnTo>
                  <a:pt x="112143" y="3938317"/>
                </a:lnTo>
                <a:cubicBezTo>
                  <a:pt x="117894" y="3946943"/>
                  <a:pt x="120770" y="3958445"/>
                  <a:pt x="129396" y="3964196"/>
                </a:cubicBezTo>
                <a:lnTo>
                  <a:pt x="232913" y="4033207"/>
                </a:lnTo>
                <a:cubicBezTo>
                  <a:pt x="241540" y="4038958"/>
                  <a:pt x="248957" y="4047181"/>
                  <a:pt x="258793" y="4050460"/>
                </a:cubicBezTo>
                <a:cubicBezTo>
                  <a:pt x="276046" y="4056211"/>
                  <a:pt x="295419" y="4057625"/>
                  <a:pt x="310551" y="4067713"/>
                </a:cubicBezTo>
                <a:cubicBezTo>
                  <a:pt x="319177" y="4073464"/>
                  <a:pt x="326956" y="4080755"/>
                  <a:pt x="336430" y="4084966"/>
                </a:cubicBezTo>
                <a:cubicBezTo>
                  <a:pt x="353049" y="4092352"/>
                  <a:pt x="370936" y="4096467"/>
                  <a:pt x="388189" y="4102218"/>
                </a:cubicBezTo>
                <a:lnTo>
                  <a:pt x="439947" y="4119471"/>
                </a:lnTo>
                <a:cubicBezTo>
                  <a:pt x="451449" y="4122347"/>
                  <a:pt x="463097" y="4124691"/>
                  <a:pt x="474453" y="4128098"/>
                </a:cubicBezTo>
                <a:cubicBezTo>
                  <a:pt x="491872" y="4133324"/>
                  <a:pt x="508136" y="4143342"/>
                  <a:pt x="526211" y="4145350"/>
                </a:cubicBezTo>
                <a:lnTo>
                  <a:pt x="681487" y="4162603"/>
                </a:lnTo>
                <a:cubicBezTo>
                  <a:pt x="710221" y="4165682"/>
                  <a:pt x="738869" y="4170267"/>
                  <a:pt x="767751" y="4171230"/>
                </a:cubicBezTo>
                <a:lnTo>
                  <a:pt x="1026543" y="4179856"/>
                </a:lnTo>
                <a:cubicBezTo>
                  <a:pt x="1152893" y="4205127"/>
                  <a:pt x="952664" y="4166375"/>
                  <a:pt x="1147313" y="4197109"/>
                </a:cubicBezTo>
                <a:cubicBezTo>
                  <a:pt x="1176278" y="4201682"/>
                  <a:pt x="1204479" y="4210725"/>
                  <a:pt x="1233577" y="4214362"/>
                </a:cubicBezTo>
                <a:cubicBezTo>
                  <a:pt x="1287120" y="4221054"/>
                  <a:pt x="1343869" y="4228934"/>
                  <a:pt x="1397479" y="4231615"/>
                </a:cubicBezTo>
                <a:cubicBezTo>
                  <a:pt x="1480813" y="4235782"/>
                  <a:pt x="1564256" y="4237366"/>
                  <a:pt x="1647645" y="4240241"/>
                </a:cubicBezTo>
                <a:cubicBezTo>
                  <a:pt x="1807047" y="4257951"/>
                  <a:pt x="1783409" y="4257494"/>
                  <a:pt x="2035834" y="4257494"/>
                </a:cubicBezTo>
                <a:cubicBezTo>
                  <a:pt x="2122146" y="4257494"/>
                  <a:pt x="2208362" y="4251743"/>
                  <a:pt x="2294626" y="4248867"/>
                </a:cubicBezTo>
                <a:cubicBezTo>
                  <a:pt x="2325647" y="4241112"/>
                  <a:pt x="2339406" y="4237091"/>
                  <a:pt x="2372264" y="4231615"/>
                </a:cubicBezTo>
                <a:cubicBezTo>
                  <a:pt x="2392320" y="4228272"/>
                  <a:pt x="2412553" y="4226080"/>
                  <a:pt x="2432649" y="4222988"/>
                </a:cubicBezTo>
                <a:cubicBezTo>
                  <a:pt x="2449937" y="4220328"/>
                  <a:pt x="2467199" y="4217491"/>
                  <a:pt x="2484408" y="4214362"/>
                </a:cubicBezTo>
                <a:cubicBezTo>
                  <a:pt x="2498834" y="4211739"/>
                  <a:pt x="2512968" y="4207354"/>
                  <a:pt x="2527540" y="4205735"/>
                </a:cubicBezTo>
                <a:cubicBezTo>
                  <a:pt x="2604142" y="4197224"/>
                  <a:pt x="2781523" y="4189571"/>
                  <a:pt x="2838091" y="4188483"/>
                </a:cubicBezTo>
                <a:lnTo>
                  <a:pt x="3536830" y="4179856"/>
                </a:lnTo>
                <a:cubicBezTo>
                  <a:pt x="3558890" y="4176705"/>
                  <a:pt x="3625023" y="4167735"/>
                  <a:pt x="3648974" y="4162603"/>
                </a:cubicBezTo>
                <a:cubicBezTo>
                  <a:pt x="3672159" y="4157635"/>
                  <a:pt x="3694596" y="4149248"/>
                  <a:pt x="3717985" y="4145350"/>
                </a:cubicBezTo>
                <a:cubicBezTo>
                  <a:pt x="3735238" y="4142475"/>
                  <a:pt x="3752775" y="4140966"/>
                  <a:pt x="3769743" y="4136724"/>
                </a:cubicBezTo>
                <a:cubicBezTo>
                  <a:pt x="3787386" y="4132313"/>
                  <a:pt x="3804249" y="4125222"/>
                  <a:pt x="3821502" y="4119471"/>
                </a:cubicBezTo>
                <a:lnTo>
                  <a:pt x="3847381" y="4110845"/>
                </a:lnTo>
                <a:cubicBezTo>
                  <a:pt x="3856007" y="4105094"/>
                  <a:pt x="3866783" y="4101688"/>
                  <a:pt x="3873260" y="4093592"/>
                </a:cubicBezTo>
                <a:cubicBezTo>
                  <a:pt x="3920880" y="4034067"/>
                  <a:pt x="3833600" y="4099905"/>
                  <a:pt x="3907766" y="4050460"/>
                </a:cubicBezTo>
                <a:lnTo>
                  <a:pt x="3976777" y="3946943"/>
                </a:lnTo>
                <a:cubicBezTo>
                  <a:pt x="3982528" y="3938317"/>
                  <a:pt x="3990751" y="3930900"/>
                  <a:pt x="3994030" y="3921064"/>
                </a:cubicBezTo>
                <a:lnTo>
                  <a:pt x="4019909" y="3843426"/>
                </a:lnTo>
                <a:cubicBezTo>
                  <a:pt x="4019913" y="3843413"/>
                  <a:pt x="4037159" y="3791680"/>
                  <a:pt x="4037162" y="3791667"/>
                </a:cubicBezTo>
                <a:cubicBezTo>
                  <a:pt x="4050336" y="3725803"/>
                  <a:pt x="4043970" y="3763084"/>
                  <a:pt x="4054415" y="3679524"/>
                </a:cubicBezTo>
                <a:cubicBezTo>
                  <a:pt x="4057291" y="3627766"/>
                  <a:pt x="4063042" y="3576087"/>
                  <a:pt x="4063042" y="3524249"/>
                </a:cubicBezTo>
                <a:cubicBezTo>
                  <a:pt x="4063042" y="3189947"/>
                  <a:pt x="4057861" y="3386999"/>
                  <a:pt x="4045789" y="3187818"/>
                </a:cubicBezTo>
                <a:cubicBezTo>
                  <a:pt x="4019228" y="2749566"/>
                  <a:pt x="4051628" y="3186108"/>
                  <a:pt x="4028536" y="2885894"/>
                </a:cubicBezTo>
                <a:cubicBezTo>
                  <a:pt x="4036332" y="2792338"/>
                  <a:pt x="4034712" y="2794597"/>
                  <a:pt x="4045789" y="2713366"/>
                </a:cubicBezTo>
                <a:cubicBezTo>
                  <a:pt x="4051284" y="2673074"/>
                  <a:pt x="4050183" y="2631175"/>
                  <a:pt x="4063042" y="2592596"/>
                </a:cubicBezTo>
                <a:lnTo>
                  <a:pt x="4088921" y="2514958"/>
                </a:lnTo>
                <a:lnTo>
                  <a:pt x="4106174" y="2463200"/>
                </a:lnTo>
                <a:cubicBezTo>
                  <a:pt x="4109050" y="2454573"/>
                  <a:pt x="4109756" y="2444886"/>
                  <a:pt x="4114800" y="2437320"/>
                </a:cubicBezTo>
                <a:lnTo>
                  <a:pt x="4132053" y="2411441"/>
                </a:lnTo>
                <a:cubicBezTo>
                  <a:pt x="4140595" y="2385816"/>
                  <a:pt x="4146054" y="2354309"/>
                  <a:pt x="4166559" y="2333803"/>
                </a:cubicBezTo>
                <a:cubicBezTo>
                  <a:pt x="4173890" y="2326472"/>
                  <a:pt x="4183812" y="2322301"/>
                  <a:pt x="4192438" y="2316550"/>
                </a:cubicBezTo>
                <a:cubicBezTo>
                  <a:pt x="4235274" y="2252297"/>
                  <a:pt x="4180220" y="2331212"/>
                  <a:pt x="4235570" y="2264792"/>
                </a:cubicBezTo>
                <a:cubicBezTo>
                  <a:pt x="4242207" y="2256827"/>
                  <a:pt x="4245021" y="2245740"/>
                  <a:pt x="4252823" y="2238913"/>
                </a:cubicBezTo>
                <a:cubicBezTo>
                  <a:pt x="4293987" y="2202895"/>
                  <a:pt x="4307473" y="2203443"/>
                  <a:pt x="4356340" y="2187154"/>
                </a:cubicBezTo>
                <a:lnTo>
                  <a:pt x="4433977" y="2161275"/>
                </a:lnTo>
                <a:lnTo>
                  <a:pt x="4459857" y="2152649"/>
                </a:lnTo>
                <a:cubicBezTo>
                  <a:pt x="4468483" y="2146898"/>
                  <a:pt x="4476262" y="2139607"/>
                  <a:pt x="4485736" y="2135396"/>
                </a:cubicBezTo>
                <a:cubicBezTo>
                  <a:pt x="4502354" y="2128010"/>
                  <a:pt x="4520241" y="2123894"/>
                  <a:pt x="4537494" y="2118143"/>
                </a:cubicBezTo>
                <a:lnTo>
                  <a:pt x="4615132" y="2092264"/>
                </a:lnTo>
                <a:lnTo>
                  <a:pt x="4666891" y="2075011"/>
                </a:lnTo>
                <a:lnTo>
                  <a:pt x="4804913" y="2066384"/>
                </a:lnTo>
                <a:cubicBezTo>
                  <a:pt x="4822166" y="2063509"/>
                  <a:pt x="4839277" y="2059589"/>
                  <a:pt x="4856672" y="2057758"/>
                </a:cubicBezTo>
                <a:cubicBezTo>
                  <a:pt x="4936868" y="2049317"/>
                  <a:pt x="4954874" y="2054584"/>
                  <a:pt x="5020574" y="2040505"/>
                </a:cubicBezTo>
                <a:cubicBezTo>
                  <a:pt x="5143604" y="2014141"/>
                  <a:pt x="5049758" y="2033398"/>
                  <a:pt x="5115464" y="2014626"/>
                </a:cubicBezTo>
                <a:cubicBezTo>
                  <a:pt x="5126864" y="2011369"/>
                  <a:pt x="5138614" y="2009407"/>
                  <a:pt x="5149970" y="2006000"/>
                </a:cubicBezTo>
                <a:cubicBezTo>
                  <a:pt x="5167389" y="2000774"/>
                  <a:pt x="5184475" y="1994498"/>
                  <a:pt x="5201728" y="1988747"/>
                </a:cubicBezTo>
                <a:cubicBezTo>
                  <a:pt x="5210355" y="1985871"/>
                  <a:pt x="5218638" y="1981615"/>
                  <a:pt x="5227608" y="1980120"/>
                </a:cubicBezTo>
                <a:lnTo>
                  <a:pt x="5279366" y="1971494"/>
                </a:lnTo>
                <a:cubicBezTo>
                  <a:pt x="5350901" y="1958487"/>
                  <a:pt x="5294707" y="1968084"/>
                  <a:pt x="5357004" y="1954241"/>
                </a:cubicBezTo>
                <a:cubicBezTo>
                  <a:pt x="5440264" y="1935740"/>
                  <a:pt x="5358263" y="1955714"/>
                  <a:pt x="5451894" y="1936988"/>
                </a:cubicBezTo>
                <a:cubicBezTo>
                  <a:pt x="5463520" y="1934663"/>
                  <a:pt x="5475044" y="1931769"/>
                  <a:pt x="5486400" y="1928362"/>
                </a:cubicBezTo>
                <a:cubicBezTo>
                  <a:pt x="5503819" y="1923136"/>
                  <a:pt x="5538159" y="1911109"/>
                  <a:pt x="5538159" y="1911109"/>
                </a:cubicBezTo>
                <a:cubicBezTo>
                  <a:pt x="5612325" y="1861664"/>
                  <a:pt x="5518488" y="1920945"/>
                  <a:pt x="5589917" y="1885230"/>
                </a:cubicBezTo>
                <a:cubicBezTo>
                  <a:pt x="5599190" y="1880593"/>
                  <a:pt x="5606322" y="1872188"/>
                  <a:pt x="5615796" y="1867977"/>
                </a:cubicBezTo>
                <a:cubicBezTo>
                  <a:pt x="5632415" y="1860591"/>
                  <a:pt x="5667555" y="1850724"/>
                  <a:pt x="5667555" y="1850724"/>
                </a:cubicBezTo>
                <a:cubicBezTo>
                  <a:pt x="5708565" y="1823383"/>
                  <a:pt x="5683599" y="1836749"/>
                  <a:pt x="5745193" y="1816218"/>
                </a:cubicBezTo>
                <a:lnTo>
                  <a:pt x="5771072" y="1807592"/>
                </a:lnTo>
                <a:lnTo>
                  <a:pt x="5796951" y="1798966"/>
                </a:lnTo>
                <a:cubicBezTo>
                  <a:pt x="5805577" y="1793215"/>
                  <a:pt x="5813356" y="1785924"/>
                  <a:pt x="5822830" y="1781713"/>
                </a:cubicBezTo>
                <a:cubicBezTo>
                  <a:pt x="5839449" y="1774327"/>
                  <a:pt x="5874589" y="1764460"/>
                  <a:pt x="5874589" y="1764460"/>
                </a:cubicBezTo>
                <a:cubicBezTo>
                  <a:pt x="5883215" y="1758709"/>
                  <a:pt x="5891195" y="1751844"/>
                  <a:pt x="5900468" y="1747207"/>
                </a:cubicBezTo>
                <a:cubicBezTo>
                  <a:pt x="5908601" y="1743141"/>
                  <a:pt x="5918398" y="1742997"/>
                  <a:pt x="5926347" y="1738581"/>
                </a:cubicBezTo>
                <a:cubicBezTo>
                  <a:pt x="5944473" y="1728511"/>
                  <a:pt x="5978106" y="1704075"/>
                  <a:pt x="5978106" y="1704075"/>
                </a:cubicBezTo>
                <a:lnTo>
                  <a:pt x="6029864" y="1626437"/>
                </a:lnTo>
                <a:lnTo>
                  <a:pt x="6047117" y="1600558"/>
                </a:lnTo>
                <a:cubicBezTo>
                  <a:pt x="6049992" y="1591932"/>
                  <a:pt x="6051677" y="1582812"/>
                  <a:pt x="6055743" y="1574679"/>
                </a:cubicBezTo>
                <a:cubicBezTo>
                  <a:pt x="6060380" y="1565406"/>
                  <a:pt x="6069356" y="1558507"/>
                  <a:pt x="6072996" y="1548800"/>
                </a:cubicBezTo>
                <a:cubicBezTo>
                  <a:pt x="6078144" y="1535071"/>
                  <a:pt x="6078067" y="1519892"/>
                  <a:pt x="6081623" y="1505667"/>
                </a:cubicBezTo>
                <a:cubicBezTo>
                  <a:pt x="6083828" y="1496846"/>
                  <a:pt x="6087751" y="1488531"/>
                  <a:pt x="6090249" y="1479788"/>
                </a:cubicBezTo>
                <a:cubicBezTo>
                  <a:pt x="6093506" y="1468388"/>
                  <a:pt x="6095469" y="1456639"/>
                  <a:pt x="6098876" y="1445283"/>
                </a:cubicBezTo>
                <a:cubicBezTo>
                  <a:pt x="6104102" y="1427864"/>
                  <a:pt x="6111717" y="1411167"/>
                  <a:pt x="6116128" y="1393524"/>
                </a:cubicBezTo>
                <a:lnTo>
                  <a:pt x="6133381" y="1324513"/>
                </a:lnTo>
                <a:cubicBezTo>
                  <a:pt x="6136257" y="1313011"/>
                  <a:pt x="6139683" y="1301633"/>
                  <a:pt x="6142008" y="1290007"/>
                </a:cubicBezTo>
                <a:cubicBezTo>
                  <a:pt x="6163247" y="1183805"/>
                  <a:pt x="6155113" y="1232772"/>
                  <a:pt x="6167887" y="1143358"/>
                </a:cubicBezTo>
                <a:cubicBezTo>
                  <a:pt x="6165011" y="1059969"/>
                  <a:pt x="6166003" y="976357"/>
                  <a:pt x="6159260" y="893192"/>
                </a:cubicBezTo>
                <a:cubicBezTo>
                  <a:pt x="6157344" y="869558"/>
                  <a:pt x="6146659" y="847432"/>
                  <a:pt x="6142008" y="824181"/>
                </a:cubicBezTo>
                <a:cubicBezTo>
                  <a:pt x="6139132" y="809804"/>
                  <a:pt x="6136004" y="795475"/>
                  <a:pt x="6133381" y="781049"/>
                </a:cubicBezTo>
                <a:cubicBezTo>
                  <a:pt x="6130252" y="763840"/>
                  <a:pt x="6128549" y="746364"/>
                  <a:pt x="6124755" y="729290"/>
                </a:cubicBezTo>
                <a:cubicBezTo>
                  <a:pt x="6122782" y="720414"/>
                  <a:pt x="6119004" y="712037"/>
                  <a:pt x="6116128" y="703411"/>
                </a:cubicBezTo>
                <a:cubicBezTo>
                  <a:pt x="6113253" y="686158"/>
                  <a:pt x="6111744" y="668621"/>
                  <a:pt x="6107502" y="651652"/>
                </a:cubicBezTo>
                <a:cubicBezTo>
                  <a:pt x="6103091" y="634009"/>
                  <a:pt x="6096000" y="617147"/>
                  <a:pt x="6090249" y="599894"/>
                </a:cubicBezTo>
                <a:lnTo>
                  <a:pt x="6072996" y="548135"/>
                </a:lnTo>
                <a:cubicBezTo>
                  <a:pt x="6072994" y="548130"/>
                  <a:pt x="6055746" y="496381"/>
                  <a:pt x="6055743" y="496377"/>
                </a:cubicBezTo>
                <a:cubicBezTo>
                  <a:pt x="6049992" y="487751"/>
                  <a:pt x="6043127" y="479771"/>
                  <a:pt x="6038491" y="470498"/>
                </a:cubicBezTo>
                <a:cubicBezTo>
                  <a:pt x="6026339" y="446193"/>
                  <a:pt x="6027994" y="403738"/>
                  <a:pt x="5995359" y="392860"/>
                </a:cubicBezTo>
                <a:lnTo>
                  <a:pt x="5969479" y="384234"/>
                </a:lnTo>
                <a:lnTo>
                  <a:pt x="5917721" y="349728"/>
                </a:lnTo>
                <a:cubicBezTo>
                  <a:pt x="5909095" y="343977"/>
                  <a:pt x="5901678" y="335753"/>
                  <a:pt x="5891842" y="332475"/>
                </a:cubicBezTo>
                <a:lnTo>
                  <a:pt x="5865962" y="323849"/>
                </a:lnTo>
                <a:cubicBezTo>
                  <a:pt x="5791806" y="274411"/>
                  <a:pt x="5885625" y="333679"/>
                  <a:pt x="5814204" y="297969"/>
                </a:cubicBezTo>
                <a:cubicBezTo>
                  <a:pt x="5804931" y="293333"/>
                  <a:pt x="5797799" y="284928"/>
                  <a:pt x="5788325" y="280717"/>
                </a:cubicBezTo>
                <a:cubicBezTo>
                  <a:pt x="5746096" y="261949"/>
                  <a:pt x="5740664" y="266418"/>
                  <a:pt x="5702060" y="254837"/>
                </a:cubicBezTo>
                <a:cubicBezTo>
                  <a:pt x="5684641" y="249611"/>
                  <a:pt x="5667555" y="243335"/>
                  <a:pt x="5650302" y="237584"/>
                </a:cubicBezTo>
                <a:cubicBezTo>
                  <a:pt x="5641676" y="234709"/>
                  <a:pt x="5633244" y="231163"/>
                  <a:pt x="5624423" y="228958"/>
                </a:cubicBezTo>
                <a:cubicBezTo>
                  <a:pt x="5601419" y="223207"/>
                  <a:pt x="5578663" y="216355"/>
                  <a:pt x="5555411" y="211705"/>
                </a:cubicBezTo>
                <a:cubicBezTo>
                  <a:pt x="5541034" y="208830"/>
                  <a:pt x="5526503" y="206635"/>
                  <a:pt x="5512279" y="203079"/>
                </a:cubicBezTo>
                <a:cubicBezTo>
                  <a:pt x="5503457" y="200874"/>
                  <a:pt x="5495276" y="196425"/>
                  <a:pt x="5486400" y="194452"/>
                </a:cubicBezTo>
                <a:cubicBezTo>
                  <a:pt x="5469326" y="190658"/>
                  <a:pt x="5451793" y="189256"/>
                  <a:pt x="5434642" y="185826"/>
                </a:cubicBezTo>
                <a:cubicBezTo>
                  <a:pt x="5423016" y="183501"/>
                  <a:pt x="5411762" y="179525"/>
                  <a:pt x="5400136" y="177200"/>
                </a:cubicBezTo>
                <a:cubicBezTo>
                  <a:pt x="5382985" y="173770"/>
                  <a:pt x="5365568" y="171796"/>
                  <a:pt x="5348377" y="168573"/>
                </a:cubicBezTo>
                <a:cubicBezTo>
                  <a:pt x="5287731" y="157202"/>
                  <a:pt x="5200319" y="136251"/>
                  <a:pt x="5141343" y="134067"/>
                </a:cubicBezTo>
                <a:lnTo>
                  <a:pt x="4908430" y="125441"/>
                </a:lnTo>
                <a:lnTo>
                  <a:pt x="4813540" y="116815"/>
                </a:lnTo>
                <a:cubicBezTo>
                  <a:pt x="4787631" y="114224"/>
                  <a:pt x="4761851" y="110350"/>
                  <a:pt x="4735902" y="108188"/>
                </a:cubicBezTo>
                <a:cubicBezTo>
                  <a:pt x="4633030" y="99615"/>
                  <a:pt x="4537816" y="96548"/>
                  <a:pt x="4433977" y="90935"/>
                </a:cubicBezTo>
                <a:lnTo>
                  <a:pt x="4287328" y="82309"/>
                </a:lnTo>
                <a:cubicBezTo>
                  <a:pt x="4252785" y="79927"/>
                  <a:pt x="4218342" y="76241"/>
                  <a:pt x="4183811" y="73683"/>
                </a:cubicBezTo>
                <a:lnTo>
                  <a:pt x="4054415" y="65056"/>
                </a:lnTo>
                <a:cubicBezTo>
                  <a:pt x="3971026" y="67932"/>
                  <a:pt x="3887525" y="68478"/>
                  <a:pt x="3804249" y="73683"/>
                </a:cubicBezTo>
                <a:cubicBezTo>
                  <a:pt x="3795174" y="74250"/>
                  <a:pt x="3787246" y="80337"/>
                  <a:pt x="3778370" y="82309"/>
                </a:cubicBezTo>
                <a:cubicBezTo>
                  <a:pt x="3735297" y="91880"/>
                  <a:pt x="3739381" y="90935"/>
                  <a:pt x="3709359" y="90935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b="1" u="sng" dirty="0" smtClean="0"/>
              <a:t>Konačan pristup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sr-Latn-RS" dirty="0" smtClean="0"/>
              <a:t>TLD (Predator) aloritam</a:t>
            </a:r>
          </a:p>
          <a:p>
            <a:pPr marL="550926" indent="-514350">
              <a:buFont typeface="+mj-lt"/>
              <a:buAutoNum type="arabicPeriod"/>
            </a:pPr>
            <a:r>
              <a:rPr lang="sr-Latn-RS" dirty="0" smtClean="0"/>
              <a:t>Epipolarna geometrija</a:t>
            </a:r>
          </a:p>
          <a:p>
            <a:pPr marL="962406" lvl="1" indent="-514350">
              <a:buFont typeface="+mj-lt"/>
              <a:buAutoNum type="alphaLcParenR"/>
            </a:pPr>
            <a:r>
              <a:rPr lang="sr-Latn-RS" dirty="0" smtClean="0"/>
              <a:t>Mapiranje slike jedne kamere na sliku druge</a:t>
            </a:r>
          </a:p>
          <a:p>
            <a:pPr marL="962406" lvl="1" indent="-514350">
              <a:buFont typeface="+mj-lt"/>
              <a:buAutoNum type="alphaLcParenR"/>
            </a:pPr>
            <a:r>
              <a:rPr lang="sr-Latn-RS" dirty="0" smtClean="0"/>
              <a:t>Računanje </a:t>
            </a:r>
            <a:r>
              <a:rPr lang="sr-Latn-RS" i="1" dirty="0" smtClean="0"/>
              <a:t>disparity-a</a:t>
            </a:r>
          </a:p>
          <a:p>
            <a:pPr marL="962406" lvl="1" indent="-514350">
              <a:buFont typeface="+mj-lt"/>
              <a:buAutoNum type="alphaLcParenR"/>
            </a:pPr>
            <a:r>
              <a:rPr lang="sr-Latn-RS" dirty="0" smtClean="0"/>
              <a:t>Dobijanje mape dubine</a:t>
            </a:r>
          </a:p>
          <a:p>
            <a:pPr marL="550926" indent="-514350">
              <a:buFont typeface="+mj-lt"/>
              <a:buAutoNum type="arabicPeriod"/>
            </a:pPr>
            <a:r>
              <a:rPr lang="sr-Latn-RS" dirty="0" smtClean="0"/>
              <a:t>Proračun putanje objekta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Tehnologije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OpenCV 3.0</a:t>
            </a:r>
          </a:p>
          <a:p>
            <a:r>
              <a:rPr lang="sr-Latn-RS" dirty="0" smtClean="0"/>
              <a:t>OpenTLD 3.0</a:t>
            </a:r>
          </a:p>
          <a:p>
            <a:r>
              <a:rPr lang="sr-Latn-RS" dirty="0" smtClean="0"/>
              <a:t>Python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u="sng" dirty="0" smtClean="0"/>
              <a:t>TLD (Predator) algoritam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TLD – Tracking-Learning-Detection</a:t>
            </a:r>
          </a:p>
          <a:p>
            <a:r>
              <a:rPr lang="sr-Latn-RS" dirty="0" smtClean="0"/>
              <a:t>Autori: </a:t>
            </a:r>
            <a:r>
              <a:rPr lang="sr-Latn-RS" u="sng" dirty="0" smtClean="0"/>
              <a:t>Zdenek Kalal</a:t>
            </a:r>
            <a:r>
              <a:rPr lang="sr-Latn-RS" dirty="0" smtClean="0"/>
              <a:t>, Krystian Mikolajczyk i Jiri Matas</a:t>
            </a:r>
          </a:p>
          <a:p>
            <a:r>
              <a:rPr lang="sr-Latn-RS" dirty="0" smtClean="0"/>
              <a:t>VIDEO!</a:t>
            </a:r>
          </a:p>
          <a:p>
            <a:r>
              <a:rPr lang="sr-Latn-RS" dirty="0" smtClean="0"/>
              <a:t>Tracking:</a:t>
            </a:r>
          </a:p>
          <a:p>
            <a:pPr lvl="1"/>
            <a:r>
              <a:rPr lang="sr-Latn-RS" dirty="0" smtClean="0"/>
              <a:t>Tracking klasifikator +</a:t>
            </a:r>
          </a:p>
          <a:p>
            <a:pPr lvl="1"/>
            <a:r>
              <a:rPr lang="sr-Latn-RS" dirty="0" smtClean="0"/>
              <a:t>Auxiliary klasifikator (korisnik ili drugi nezavisni klasifikator)</a:t>
            </a:r>
          </a:p>
        </p:txBody>
      </p:sp>
      <p:pic>
        <p:nvPicPr>
          <p:cNvPr id="4" name="Picture 3" descr="0f0e19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75260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Tracking klasifikator </a:t>
            </a:r>
            <a:r>
              <a:rPr lang="sr-Latn-RS" dirty="0" smtClean="0"/>
              <a:t>+ Auxiliary </a:t>
            </a:r>
            <a:r>
              <a:rPr lang="sr-Latn-RS" dirty="0" smtClean="0"/>
              <a:t>klasifikator (korisnik ili drugi nezavisni klasifikator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Tracker je baziran na Median-Flow tracker-u i proširen detektorom grešaka</a:t>
            </a:r>
          </a:p>
          <a:p>
            <a:r>
              <a:rPr lang="sr-Latn-RS" dirty="0" smtClean="0"/>
              <a:t>Detekcija greške: M-F tracker vrši predikciju putanje objekta gde očekuje da ga nađe u sledećem frame-u. Ako ga ne nađe tamo, pretpostavlja da je došlo do greške.</a:t>
            </a:r>
          </a:p>
          <a:p>
            <a:pPr lvl="1"/>
            <a:r>
              <a:rPr lang="sr-Latn-RS" dirty="0" smtClean="0"/>
              <a:t>Prebrzo i prenaglo kretanje objekta</a:t>
            </a:r>
            <a:endParaRPr lang="sr-Latn-R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Detektor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Detekcija:</a:t>
            </a:r>
          </a:p>
          <a:p>
            <a:pPr lvl="1"/>
            <a:r>
              <a:rPr lang="sr-Latn-RS" dirty="0" smtClean="0"/>
              <a:t>Sliding window</a:t>
            </a:r>
          </a:p>
          <a:p>
            <a:pPr lvl="2"/>
            <a:r>
              <a:rPr lang="sr-Latn-RS" dirty="0" smtClean="0"/>
              <a:t>Ne obučavati detektor da izmodeluje objekat već ga naučiti nizom šablona koji predstavljaju objekat</a:t>
            </a:r>
          </a:p>
          <a:p>
            <a:pPr lvl="2"/>
            <a:r>
              <a:rPr lang="sr-Latn-RS" dirty="0" smtClean="0"/>
              <a:t>Obučavanje je jednostavno, dodaje se samo još jedan šablon i uvek poboljšava rezultat.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Detektor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početku skenira celu sliku </a:t>
            </a:r>
            <a:r>
              <a:rPr lang="sr-Latn-RS" b="1" u="sng" dirty="0" smtClean="0"/>
              <a:t>sliding window</a:t>
            </a:r>
            <a:r>
              <a:rPr lang="sr-Latn-RS" b="1" dirty="0" smtClean="0"/>
              <a:t> </a:t>
            </a:r>
            <a:r>
              <a:rPr lang="sr-Latn-RS" dirty="0" smtClean="0"/>
              <a:t>metodom i traži objekte </a:t>
            </a:r>
            <a:r>
              <a:rPr lang="sr-Latn-RS" b="1" u="sng" dirty="0" smtClean="0"/>
              <a:t>kaskadnim klasifikatorom</a:t>
            </a:r>
            <a:r>
              <a:rPr lang="sr-Latn-RS" dirty="0" smtClean="0"/>
              <a:t>.</a:t>
            </a:r>
          </a:p>
          <a:p>
            <a:r>
              <a:rPr lang="sr-Latn-RS" dirty="0" smtClean="0"/>
              <a:t>Kada se inicijalno uoči objekat, onda se koristi </a:t>
            </a:r>
            <a:r>
              <a:rPr lang="sr-Latn-RS" b="1" u="sng" dirty="0" smtClean="0"/>
              <a:t>Nearest neighbor klasifikator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146</TotalTime>
  <Words>537</Words>
  <Application>Microsoft Office PowerPoint</Application>
  <PresentationFormat>On-screen Show (4:3)</PresentationFormat>
  <Paragraphs>88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Technic</vt:lpstr>
      <vt:lpstr>Trodimenzionalno praćenje objekata u prostoru uz predikciju kretanja</vt:lpstr>
      <vt:lpstr>Cilj</vt:lpstr>
      <vt:lpstr>Prvobitan pristup problemu</vt:lpstr>
      <vt:lpstr>Konačan pristup</vt:lpstr>
      <vt:lpstr>Tehnologije</vt:lpstr>
      <vt:lpstr>TLD (Predator) algoritam</vt:lpstr>
      <vt:lpstr>Tracking</vt:lpstr>
      <vt:lpstr>Detektor</vt:lpstr>
      <vt:lpstr>Detektor</vt:lpstr>
      <vt:lpstr>Mašinsko učenje – P-N učenje</vt:lpstr>
      <vt:lpstr>Mašinsko učenje - P-N Učenje</vt:lpstr>
      <vt:lpstr>Epipolarna geometrija</vt:lpstr>
      <vt:lpstr>Epipolarna geometrija</vt:lpstr>
      <vt:lpstr>Epipolarna geometrija - primer</vt:lpstr>
      <vt:lpstr>Epipolarna geometrija</vt:lpstr>
      <vt:lpstr>Epipolarna geometrija</vt:lpstr>
      <vt:lpstr>Epipolarna geometrija</vt:lpstr>
      <vt:lpstr>Epipolarna geometrija – dubinska mapa</vt:lpstr>
      <vt:lpstr>Predikcija putanje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Trodimenzionalno praćenje objekata u prostoru uz predikciju kretanja</dc:title>
  <dc:creator>ILA</dc:creator>
  <cp:lastModifiedBy>ILA</cp:lastModifiedBy>
  <cp:revision>15</cp:revision>
  <dcterms:created xsi:type="dcterms:W3CDTF">2015-12-16T17:00:26Z</dcterms:created>
  <dcterms:modified xsi:type="dcterms:W3CDTF">2015-12-16T19:27:06Z</dcterms:modified>
</cp:coreProperties>
</file>