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E0173-297B-461F-BB8F-0059BBDE129A}" type="datetimeFigureOut">
              <a:rPr lang="hr-HR" smtClean="0"/>
              <a:t>24.10.2016.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6E71-3D53-4E61-9FE3-C74689295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025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3427" y="337752"/>
            <a:ext cx="11025600" cy="26820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hr-HR" dirty="0" smtClean="0"/>
              <a:t>Click to add session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3427" y="4044870"/>
            <a:ext cx="8434438" cy="15049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r-HR" sz="2800" dirty="0" err="1" smtClean="0"/>
              <a:t>Click</a:t>
            </a:r>
            <a:r>
              <a:rPr lang="hr-HR" sz="2800" dirty="0" smtClean="0"/>
              <a:t> to </a:t>
            </a:r>
            <a:r>
              <a:rPr lang="hr-HR" sz="2800" dirty="0" err="1" smtClean="0"/>
              <a:t>add</a:t>
            </a:r>
            <a:r>
              <a:rPr lang="hr-HR" sz="2800" dirty="0" smtClean="0"/>
              <a:t> </a:t>
            </a:r>
            <a:r>
              <a:rPr lang="hr-HR" sz="2800" dirty="0" err="1" smtClean="0"/>
              <a:t>speakers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17865" y="3549396"/>
            <a:ext cx="259116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 anchor="ctr"/>
          <a:lstStyle>
            <a:lvl1pPr marL="0" indent="0">
              <a:buNone/>
              <a:defRPr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hr-HR" dirty="0" err="1" smtClean="0"/>
              <a:t>add</a:t>
            </a:r>
            <a:r>
              <a:rPr lang="hr-HR" dirty="0" smtClean="0"/>
              <a:t>  </a:t>
            </a:r>
            <a:r>
              <a:rPr lang="hr-HR" dirty="0" err="1" smtClean="0"/>
              <a:t>speaker</a:t>
            </a:r>
            <a:r>
              <a:rPr lang="hr-HR" dirty="0" smtClean="0"/>
              <a:t> </a:t>
            </a:r>
            <a:r>
              <a:rPr lang="hr-HR" dirty="0" err="1" smtClean="0"/>
              <a:t>contact</a:t>
            </a:r>
            <a:r>
              <a:rPr lang="hr-HR" dirty="0" smtClean="0"/>
              <a:t> info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Hvala! 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n off Pho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86" y="1341701"/>
            <a:ext cx="4254630" cy="41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03" y="2792235"/>
            <a:ext cx="10345594" cy="29817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Sponzori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99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  <a:lvl2pPr>
              <a:defRPr>
                <a:latin typeface="+mn-lt"/>
                <a:cs typeface="Segoe UI" panose="020B0502040204020203" pitchFamily="34" charset="0"/>
              </a:defRPr>
            </a:lvl2pPr>
            <a:lvl3pPr>
              <a:defRPr>
                <a:latin typeface="+mn-lt"/>
                <a:cs typeface="Segoe UI" panose="020B0502040204020203" pitchFamily="34" charset="0"/>
              </a:defRPr>
            </a:lvl3pPr>
            <a:lvl4pPr>
              <a:defRPr>
                <a:latin typeface="+mn-lt"/>
                <a:cs typeface="Segoe UI" panose="020B0502040204020203" pitchFamily="34" charset="0"/>
              </a:defRPr>
            </a:lvl4pPr>
            <a:lvl5pPr>
              <a:defRPr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825624"/>
            <a:ext cx="540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000" y="1825624"/>
            <a:ext cx="540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0" y="1825624"/>
            <a:ext cx="0" cy="468000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600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hr-HR" dirty="0" err="1" smtClean="0"/>
              <a:t>Click</a:t>
            </a:r>
            <a:r>
              <a:rPr lang="hr-HR" dirty="0" smtClean="0"/>
              <a:t> to </a:t>
            </a:r>
            <a:r>
              <a:rPr lang="hr-HR" dirty="0" err="1" smtClean="0"/>
              <a:t>add</a:t>
            </a:r>
            <a:r>
              <a:rPr lang="hr-HR" dirty="0" smtClean="0"/>
              <a:t> demo title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360000" y="1972127"/>
            <a:ext cx="268927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297659" y="1972127"/>
            <a:ext cx="268899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2"/>
          </p:nvPr>
        </p:nvSpPr>
        <p:spPr>
          <a:xfrm>
            <a:off x="6246932" y="1972127"/>
            <a:ext cx="268899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9191005" y="1972127"/>
            <a:ext cx="2688995" cy="213392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360000" y="4319087"/>
            <a:ext cx="2689275" cy="21339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3297659" y="4319087"/>
            <a:ext cx="2688995" cy="21339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xfrm>
            <a:off x="6246932" y="4319087"/>
            <a:ext cx="2688995" cy="21339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9191005" y="4319087"/>
            <a:ext cx="2688995" cy="213392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6A0-F5B4-41D5-B6B6-14B2025E1835}" type="datetimeFigureOut">
              <a:rPr lang="hr-HR" smtClean="0"/>
              <a:t>24.10.2016.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4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7" r:id="rId3"/>
    <p:sldLayoutId id="2147483662" r:id="rId4"/>
    <p:sldLayoutId id="2147483664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ReactJS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 smtClean="0"/>
              <a:t>Nemanja Cvijanović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</a:t>
            </a:r>
            <a:r>
              <a:rPr lang="hr-HR" dirty="0" smtClean="0"/>
              <a:t>koncepti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Brz</a:t>
            </a:r>
          </a:p>
          <a:p>
            <a:r>
              <a:rPr lang="hr-HR" dirty="0" smtClean="0"/>
              <a:t>Kompozicija komponenti</a:t>
            </a:r>
          </a:p>
          <a:p>
            <a:r>
              <a:rPr lang="hr-HR" dirty="0" smtClean="0"/>
              <a:t>Lako se uklapa u postojeci projekt</a:t>
            </a:r>
          </a:p>
          <a:p>
            <a:r>
              <a:rPr lang="hr-HR" dirty="0" smtClean="0"/>
              <a:t>Komponente se renderiraju i na klijentu i na serveru</a:t>
            </a:r>
          </a:p>
          <a:p>
            <a:r>
              <a:rPr lang="hr-HR" dirty="0" smtClean="0"/>
              <a:t>Jednostavan za učenje</a:t>
            </a:r>
          </a:p>
          <a:p>
            <a:r>
              <a:rPr lang="hr-HR" dirty="0" smtClean="0"/>
              <a:t>Dobro testirane (Facebook)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179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koncepti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MVC – React je V (i C)</a:t>
            </a:r>
          </a:p>
          <a:p>
            <a:endParaRPr lang="hr-HR" dirty="0" smtClean="0"/>
          </a:p>
          <a:p>
            <a:r>
              <a:rPr lang="hr-HR" dirty="0" smtClean="0"/>
              <a:t>Two-way binding donosi mnogo rizika</a:t>
            </a:r>
          </a:p>
          <a:p>
            <a:pPr lvl="1"/>
            <a:r>
              <a:rPr lang="hr-HR" dirty="0" smtClean="0"/>
              <a:t>Nepredvidljivost</a:t>
            </a:r>
          </a:p>
          <a:p>
            <a:pPr lvl="1"/>
            <a:r>
              <a:rPr lang="hr-HR" dirty="0" smtClean="0"/>
              <a:t>Tesko debuggiranje</a:t>
            </a:r>
          </a:p>
          <a:p>
            <a:pPr lvl="1"/>
            <a:r>
              <a:rPr lang="hr-HR" dirty="0" smtClean="0"/>
              <a:t>Testiranje?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69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koncepti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JSX – „HTML” u JS-u</a:t>
            </a:r>
          </a:p>
          <a:p>
            <a:pPr lvl="1"/>
            <a:r>
              <a:rPr lang="hr-HR" dirty="0" smtClean="0"/>
              <a:t>className, htmlFor</a:t>
            </a:r>
          </a:p>
          <a:p>
            <a:pPr lvl="1"/>
            <a:r>
              <a:rPr lang="hr-HR" dirty="0" smtClean="0"/>
              <a:t>Kompajlira se JS</a:t>
            </a:r>
            <a:endParaRPr lang="hr-HR" dirty="0"/>
          </a:p>
          <a:p>
            <a:pPr lvl="1"/>
            <a:r>
              <a:rPr lang="hr-HR" dirty="0" smtClean="0"/>
              <a:t>Separtion of concerns?</a:t>
            </a:r>
          </a:p>
          <a:p>
            <a:pPr lvl="1"/>
            <a:endParaRPr lang="hr-HR" dirty="0"/>
          </a:p>
          <a:p>
            <a:r>
              <a:rPr lang="hr-HR" dirty="0" smtClean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196454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Prva React komponenta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81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Jednostavni routing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11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Lifecycle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Props</a:t>
            </a:r>
          </a:p>
          <a:p>
            <a:pPr lvl="1"/>
            <a:r>
              <a:rPr lang="hr-HR" dirty="0" smtClean="0"/>
              <a:t>„HTML atributi”</a:t>
            </a:r>
          </a:p>
          <a:p>
            <a:pPr lvl="1"/>
            <a:r>
              <a:rPr lang="hr-HR" dirty="0" smtClean="0"/>
              <a:t>Slanje podataka child kontrolama</a:t>
            </a:r>
          </a:p>
          <a:p>
            <a:pPr lvl="1"/>
            <a:r>
              <a:rPr lang="hr-HR" dirty="0" smtClean="0"/>
              <a:t>Nepromjenjivi podaci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State</a:t>
            </a:r>
          </a:p>
          <a:p>
            <a:pPr lvl="1"/>
            <a:r>
              <a:rPr lang="hr-HR" dirty="0" smtClean="0"/>
              <a:t>Promjenjivi podaci</a:t>
            </a:r>
          </a:p>
          <a:p>
            <a:pPr lvl="1"/>
            <a:r>
              <a:rPr lang="hr-HR" dirty="0" smtClean="0"/>
              <a:t>Pohranjivanje stanja komponente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42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hr-HR" dirty="0" smtClean="0"/>
              <a:t>componentWillMount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componentDidMount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componentWIllreceiveProps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shouldComponentUpdate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componentWillUpdate 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componentDidUpdate 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componentWillUnmount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23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Dinamički podaci i lifecylce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1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Kompozicija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Controler View</a:t>
            </a:r>
          </a:p>
          <a:p>
            <a:pPr lvl="1"/>
            <a:r>
              <a:rPr lang="hr-HR" dirty="0" smtClean="0"/>
              <a:t>Top level komponenta</a:t>
            </a:r>
          </a:p>
          <a:p>
            <a:pPr lvl="1"/>
            <a:r>
              <a:rPr lang="hr-HR" dirty="0" smtClean="0"/>
              <a:t>Upravljanje podacima</a:t>
            </a:r>
          </a:p>
          <a:p>
            <a:pPr lvl="1"/>
            <a:r>
              <a:rPr lang="hr-HR" dirty="0" smtClean="0"/>
              <a:t>Prosljeđivanje podataka child kontrolama</a:t>
            </a:r>
          </a:p>
          <a:p>
            <a:pPr lvl="1"/>
            <a:endParaRPr lang="hr-HR" dirty="0"/>
          </a:p>
          <a:p>
            <a:r>
              <a:rPr lang="hr-HR" dirty="0" smtClean="0"/>
              <a:t>Prop validation</a:t>
            </a:r>
          </a:p>
          <a:p>
            <a:pPr lvl="1"/>
            <a:r>
              <a:rPr lang="hr-HR" dirty="0" smtClean="0"/>
              <a:t>Validacija podataka primljenik preko props-a</a:t>
            </a:r>
          </a:p>
          <a:p>
            <a:pPr lvl="1"/>
            <a:r>
              <a:rPr lang="hr-HR" dirty="0" smtClean="0"/>
              <a:t>Samo u development mode-u (ne postoji u minified verziji React-a)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78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Controler view i prop validacija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75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4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React Router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11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React forma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4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Flux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Pattern</a:t>
            </a:r>
          </a:p>
          <a:p>
            <a:endParaRPr lang="hr-HR" dirty="0" smtClean="0"/>
          </a:p>
          <a:p>
            <a:r>
              <a:rPr lang="hr-HR" dirty="0" smtClean="0"/>
              <a:t>Centralizirani dispatcher obavlja slanja podataka u store</a:t>
            </a:r>
            <a:br>
              <a:rPr lang="hr-HR" dirty="0" smtClean="0"/>
            </a:br>
            <a:endParaRPr lang="hr-HR" dirty="0" smtClean="0"/>
          </a:p>
          <a:p>
            <a:r>
              <a:rPr lang="hr-HR" dirty="0" smtClean="0"/>
              <a:t>Jednosmjerni tok podataka</a:t>
            </a:r>
          </a:p>
          <a:p>
            <a:endParaRPr lang="hr-HR" dirty="0"/>
          </a:p>
          <a:p>
            <a:r>
              <a:rPr lang="hr-HR" dirty="0" smtClean="0"/>
              <a:t>Actions, dispathcher, stores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60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Actions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Enkapsuliraju evente</a:t>
            </a:r>
          </a:p>
          <a:p>
            <a:r>
              <a:rPr lang="hr-HR" dirty="0" smtClean="0"/>
              <a:t>Najčešče nastaju interakcijom usera sa UI</a:t>
            </a:r>
          </a:p>
          <a:p>
            <a:r>
              <a:rPr lang="hr-HR" dirty="0" smtClean="0"/>
              <a:t>Prosljeđuju se dispatcheru</a:t>
            </a:r>
          </a:p>
          <a:p>
            <a:r>
              <a:rPr lang="hr-HR" dirty="0" smtClean="0"/>
              <a:t>Payload</a:t>
            </a:r>
          </a:p>
          <a:p>
            <a:pPr lvl="1"/>
            <a:r>
              <a:rPr lang="hr-HR" dirty="0" smtClean="0"/>
              <a:t>Type</a:t>
            </a:r>
          </a:p>
          <a:p>
            <a:pPr lvl="1"/>
            <a:r>
              <a:rPr lang="hr-HR" dirty="0" smtClean="0"/>
              <a:t>Data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54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Dispatcher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Singleton</a:t>
            </a:r>
          </a:p>
          <a:p>
            <a:endParaRPr lang="hr-HR" dirty="0" smtClean="0"/>
          </a:p>
          <a:p>
            <a:r>
              <a:rPr lang="hr-HR" dirty="0" smtClean="0"/>
              <a:t>Centralni sustav callbackova</a:t>
            </a:r>
          </a:p>
          <a:p>
            <a:endParaRPr lang="hr-HR" dirty="0" smtClean="0"/>
          </a:p>
          <a:p>
            <a:r>
              <a:rPr lang="hr-HR" dirty="0" smtClean="0"/>
              <a:t>Obavjestava sve relevantne store o akcijama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06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Stores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Cuvaju stanje (podatke) aplikacije</a:t>
            </a:r>
          </a:p>
          <a:p>
            <a:endParaRPr lang="hr-HR" dirty="0" smtClean="0"/>
          </a:p>
          <a:p>
            <a:r>
              <a:rPr lang="hr-HR" dirty="0" smtClean="0"/>
              <a:t>Registriraju callback pozive kod dispathera</a:t>
            </a:r>
          </a:p>
          <a:p>
            <a:endParaRPr lang="hr-HR" dirty="0" smtClean="0"/>
          </a:p>
          <a:p>
            <a:r>
              <a:rPr lang="hr-HR" dirty="0" smtClean="0"/>
              <a:t>EventEmitter</a:t>
            </a:r>
          </a:p>
          <a:p>
            <a:endParaRPr lang="hr-HR" dirty="0"/>
          </a:p>
          <a:p>
            <a:r>
              <a:rPr lang="hr-HR" dirty="0" smtClean="0"/>
              <a:t>Top levele komponenta (controler view) komuniciraju sa storama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66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Flux tok podataka</a:t>
            </a:r>
            <a:endParaRPr lang="hr-HR" dirty="0"/>
          </a:p>
        </p:txBody>
      </p:sp>
      <p:pic>
        <p:nvPicPr>
          <p:cNvPr id="3074" name="Picture 2" descr="Image result for flux data 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6" y="2805922"/>
            <a:ext cx="11433925" cy="21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Flux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14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cvijanovicn@gmail.com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Razvojna okolina</a:t>
            </a:r>
          </a:p>
          <a:p>
            <a:r>
              <a:rPr lang="hr-HR" dirty="0" smtClean="0"/>
              <a:t>React koncepti</a:t>
            </a:r>
          </a:p>
          <a:p>
            <a:r>
              <a:rPr lang="hr-HR" dirty="0" smtClean="0"/>
              <a:t>Komponente</a:t>
            </a:r>
          </a:p>
          <a:p>
            <a:r>
              <a:rPr lang="hr-HR" dirty="0" smtClean="0"/>
              <a:t>Lifecycle</a:t>
            </a:r>
          </a:p>
          <a:p>
            <a:r>
              <a:rPr lang="hr-HR" dirty="0" smtClean="0"/>
              <a:t>Kompozicija</a:t>
            </a:r>
          </a:p>
          <a:p>
            <a:r>
              <a:rPr lang="hr-HR" dirty="0" smtClean="0"/>
              <a:t>React Router</a:t>
            </a:r>
          </a:p>
          <a:p>
            <a:r>
              <a:rPr lang="hr-HR" dirty="0" smtClean="0"/>
              <a:t>Forme</a:t>
            </a:r>
            <a:endParaRPr lang="hr-HR" dirty="0"/>
          </a:p>
          <a:p>
            <a:r>
              <a:rPr lang="hr-HR" dirty="0" smtClean="0"/>
              <a:t>Flux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75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Komponente svuda oko nas</a:t>
            </a:r>
            <a:endParaRPr lang="hr-HR" dirty="0"/>
          </a:p>
        </p:txBody>
      </p:sp>
      <p:pic>
        <p:nvPicPr>
          <p:cNvPr id="1026" name="Picture 2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42" y="860089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10" y="6087"/>
            <a:ext cx="1784303" cy="178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67" y="1761159"/>
            <a:ext cx="2708053" cy="2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2852529"/>
            <a:ext cx="3294991" cy="8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queryu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42" y="5341349"/>
            <a:ext cx="3191475" cy="7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mb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04" y="43822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knockout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20" y="3115186"/>
            <a:ext cx="3605011" cy="12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kendou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91" y="416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Specifičnosti React-a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JSX</a:t>
            </a:r>
          </a:p>
          <a:p>
            <a:endParaRPr lang="hr-HR" dirty="0"/>
          </a:p>
          <a:p>
            <a:r>
              <a:rPr lang="hr-HR" dirty="0" smtClean="0"/>
              <a:t>Virual DOM</a:t>
            </a:r>
          </a:p>
          <a:p>
            <a:endParaRPr lang="hr-HR" dirty="0"/>
          </a:p>
          <a:p>
            <a:r>
              <a:rPr lang="hr-HR" dirty="0" smtClean="0"/>
              <a:t>Isomorphic rendering</a:t>
            </a:r>
          </a:p>
          <a:p>
            <a:endParaRPr lang="hr-HR" dirty="0"/>
          </a:p>
          <a:p>
            <a:r>
              <a:rPr lang="hr-HR" dirty="0" smtClean="0"/>
              <a:t>Jednosmjerni tok podataka</a:t>
            </a:r>
          </a:p>
        </p:txBody>
      </p:sp>
    </p:spTree>
    <p:extLst>
      <p:ext uri="{BB962C8B-B14F-4D97-AF65-F5344CB8AC3E}">
        <p14:creationId xmlns:p14="http://schemas.microsoft.com/office/powerpoint/2010/main" val="2561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Specifičnosti React-a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HTML je projekcija stanja aplikacije</a:t>
            </a:r>
          </a:p>
          <a:p>
            <a:endParaRPr lang="hr-HR" dirty="0"/>
          </a:p>
          <a:p>
            <a:r>
              <a:rPr lang="hr-HR" dirty="0" smtClean="0"/>
              <a:t>JS i HTML su u istoj datoteci</a:t>
            </a:r>
          </a:p>
          <a:p>
            <a:endParaRPr lang="hr-HR" dirty="0"/>
          </a:p>
          <a:p>
            <a:r>
              <a:rPr lang="hr-HR" dirty="0" smtClean="0"/>
              <a:t>Jednosmjerni tok podataka – nema two-way bindinga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Razvojna okolina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NodeJS – npm, commonJS</a:t>
            </a:r>
          </a:p>
          <a:p>
            <a:r>
              <a:rPr lang="hr-HR" dirty="0" smtClean="0"/>
              <a:t>Browserify</a:t>
            </a:r>
          </a:p>
          <a:p>
            <a:r>
              <a:rPr lang="hr-HR" dirty="0" smtClean="0"/>
              <a:t>React</a:t>
            </a:r>
          </a:p>
          <a:p>
            <a:r>
              <a:rPr lang="hr-HR" dirty="0" smtClean="0"/>
              <a:t>ReactRouter</a:t>
            </a:r>
          </a:p>
          <a:p>
            <a:r>
              <a:rPr lang="hr-HR" dirty="0" smtClean="0"/>
              <a:t>Flux</a:t>
            </a:r>
          </a:p>
          <a:p>
            <a:r>
              <a:rPr lang="hr-HR" dirty="0" smtClean="0"/>
              <a:t>Gulp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7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Razvojna okolina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65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274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Segoe UI</vt:lpstr>
      <vt:lpstr>Segoe UI Light</vt:lpstr>
      <vt:lpstr>Office Theme</vt:lpstr>
      <vt:lpstr>ReactJS</vt:lpstr>
      <vt:lpstr>PowerPoint Presentation</vt:lpstr>
      <vt:lpstr>PowerPoint Presentation</vt:lpstr>
      <vt:lpstr>Sadržaj</vt:lpstr>
      <vt:lpstr>Uvod</vt:lpstr>
      <vt:lpstr>Specifičnosti React-a</vt:lpstr>
      <vt:lpstr>Specifičnosti React-a</vt:lpstr>
      <vt:lpstr>Razvojna okolina </vt:lpstr>
      <vt:lpstr>PowerPoint Presentation</vt:lpstr>
      <vt:lpstr>React koncepti</vt:lpstr>
      <vt:lpstr>React koncepti</vt:lpstr>
      <vt:lpstr>React koncepti</vt:lpstr>
      <vt:lpstr>PowerPoint Presentation</vt:lpstr>
      <vt:lpstr>PowerPoint Presentation</vt:lpstr>
      <vt:lpstr>Lifecycle</vt:lpstr>
      <vt:lpstr>Lifecycle</vt:lpstr>
      <vt:lpstr>PowerPoint Presentation</vt:lpstr>
      <vt:lpstr>Kompozicija</vt:lpstr>
      <vt:lpstr>PowerPoint Presentation</vt:lpstr>
      <vt:lpstr>PowerPoint Presentation</vt:lpstr>
      <vt:lpstr>PowerPoint Presentation</vt:lpstr>
      <vt:lpstr>Flux</vt:lpstr>
      <vt:lpstr>Actions</vt:lpstr>
      <vt:lpstr>Dispatcher</vt:lpstr>
      <vt:lpstr>Stores</vt:lpstr>
      <vt:lpstr>Flux tok podataka</vt:lpstr>
      <vt:lpstr>PowerPoint Presentation</vt:lpstr>
      <vt:lpstr>PowerPoint Presentation</vt:lpstr>
    </vt:vector>
  </TitlesOfParts>
  <Company>EKOBIT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DevArena 2016 PPTX Template</dc:title>
  <dc:creator>Ivan Popek</dc:creator>
  <cp:lastModifiedBy>Nemanja Cvijanovic</cp:lastModifiedBy>
  <cp:revision>49</cp:revision>
  <dcterms:created xsi:type="dcterms:W3CDTF">2014-09-28T17:21:58Z</dcterms:created>
  <dcterms:modified xsi:type="dcterms:W3CDTF">2016-10-24T11:08:20Z</dcterms:modified>
</cp:coreProperties>
</file>