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D910-EA06-4359-9A16-4E14B9BFC815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3AD0-D1E5-4814-9CC1-801B7A1F63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520" y="1102"/>
            <a:ext cx="9144000" cy="6237312"/>
            <a:chOff x="-23090" y="-50283"/>
            <a:chExt cx="9144000" cy="6237312"/>
          </a:xfrm>
        </p:grpSpPr>
        <p:sp>
          <p:nvSpPr>
            <p:cNvPr id="4" name="Rectangle 3"/>
            <p:cNvSpPr/>
            <p:nvPr/>
          </p:nvSpPr>
          <p:spPr>
            <a:xfrm>
              <a:off x="-23090" y="-50283"/>
              <a:ext cx="9144000" cy="62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0" y="87219"/>
              <a:ext cx="9030889" cy="5934069"/>
              <a:chOff x="0" y="87219"/>
              <a:chExt cx="9030889" cy="59340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87219"/>
                <a:ext cx="9030889" cy="5934069"/>
                <a:chOff x="0" y="87219"/>
                <a:chExt cx="9030889" cy="593406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043608" y="1052736"/>
                  <a:ext cx="1512168" cy="72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Route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Diamond 5"/>
                <p:cNvSpPr/>
                <p:nvPr/>
              </p:nvSpPr>
              <p:spPr>
                <a:xfrm>
                  <a:off x="3419872" y="620688"/>
                  <a:ext cx="1512168" cy="1584176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ysClr val="windowText" lastClr="000000"/>
                      </a:solidFill>
                    </a:rPr>
                    <a:t>Operates</a:t>
                  </a:r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24128" y="1052736"/>
                  <a:ext cx="1512168" cy="72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Operator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728422" y="1721431"/>
                  <a:ext cx="1152128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ysClr val="windowText" lastClr="000000"/>
                      </a:solidFill>
                    </a:rPr>
                    <a:t>Phone</a:t>
                  </a:r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932040" y="188640"/>
                  <a:ext cx="936104" cy="6754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u="sng" dirty="0" smtClean="0">
                      <a:solidFill>
                        <a:schemeClr val="tx1"/>
                      </a:solidFill>
                    </a:rPr>
                    <a:t>Name</a:t>
                  </a:r>
                  <a:endParaRPr lang="en-GB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048164" y="87219"/>
                  <a:ext cx="1224136" cy="6480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Street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950769" y="854860"/>
                  <a:ext cx="108012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Postcode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519784" y="130097"/>
                  <a:ext cx="1115616" cy="6480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Town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167844" y="2994755"/>
                  <a:ext cx="201622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Proportion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7544" y="116632"/>
                  <a:ext cx="1008112" cy="7474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u="sng" dirty="0" smtClean="0">
                      <a:solidFill>
                        <a:schemeClr val="tx1"/>
                      </a:solidFill>
                    </a:rPr>
                    <a:t>Route</a:t>
                  </a:r>
                </a:p>
                <a:p>
                  <a:pPr algn="ctr"/>
                  <a:r>
                    <a:rPr lang="en-GB" sz="1200" u="sng" dirty="0" smtClean="0">
                      <a:solidFill>
                        <a:schemeClr val="tx1"/>
                      </a:solidFill>
                    </a:rPr>
                    <a:t>Number</a:t>
                  </a:r>
                  <a:endParaRPr lang="en-GB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763688" y="260648"/>
                  <a:ext cx="1296144" cy="6754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Frequency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267744" y="1988840"/>
                  <a:ext cx="1296144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Destination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0" y="1844824"/>
                  <a:ext cx="1008112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Start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20" idx="4"/>
                  <a:endCxn id="5" idx="0"/>
                </p:cNvCxnSpPr>
                <p:nvPr/>
              </p:nvCxnSpPr>
              <p:spPr>
                <a:xfrm>
                  <a:off x="971600" y="864096"/>
                  <a:ext cx="828092" cy="188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3" idx="0"/>
                  <a:endCxn id="5" idx="1"/>
                </p:cNvCxnSpPr>
                <p:nvPr/>
              </p:nvCxnSpPr>
              <p:spPr>
                <a:xfrm flipV="1">
                  <a:off x="504056" y="1412776"/>
                  <a:ext cx="539552" cy="432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2" idx="0"/>
                  <a:endCxn id="5" idx="2"/>
                </p:cNvCxnSpPr>
                <p:nvPr/>
              </p:nvCxnSpPr>
              <p:spPr>
                <a:xfrm flipH="1" flipV="1">
                  <a:off x="1799692" y="1772816"/>
                  <a:ext cx="1116124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5" idx="0"/>
                  <a:endCxn id="21" idx="4"/>
                </p:cNvCxnSpPr>
                <p:nvPr/>
              </p:nvCxnSpPr>
              <p:spPr>
                <a:xfrm flipV="1">
                  <a:off x="1799692" y="936104"/>
                  <a:ext cx="612068" cy="116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2555776" y="1412776"/>
                  <a:ext cx="86409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6" idx="3"/>
                  <a:endCxn id="7" idx="1"/>
                </p:cNvCxnSpPr>
                <p:nvPr/>
              </p:nvCxnSpPr>
              <p:spPr>
                <a:xfrm>
                  <a:off x="4932040" y="1412776"/>
                  <a:ext cx="79208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8" idx="0"/>
                  <a:endCxn id="6" idx="2"/>
                </p:cNvCxnSpPr>
                <p:nvPr/>
              </p:nvCxnSpPr>
              <p:spPr>
                <a:xfrm flipV="1">
                  <a:off x="4175956" y="2204864"/>
                  <a:ext cx="0" cy="789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11" idx="5"/>
                  <a:endCxn id="7" idx="0"/>
                </p:cNvCxnSpPr>
                <p:nvPr/>
              </p:nvCxnSpPr>
              <p:spPr>
                <a:xfrm>
                  <a:off x="5731055" y="765178"/>
                  <a:ext cx="749157" cy="2875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13" idx="4"/>
                  <a:endCxn id="7" idx="0"/>
                </p:cNvCxnSpPr>
                <p:nvPr/>
              </p:nvCxnSpPr>
              <p:spPr>
                <a:xfrm flipH="1">
                  <a:off x="6480212" y="735291"/>
                  <a:ext cx="180020" cy="3174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16" idx="2"/>
                  <a:endCxn id="7" idx="3"/>
                </p:cNvCxnSpPr>
                <p:nvPr/>
              </p:nvCxnSpPr>
              <p:spPr>
                <a:xfrm flipH="1">
                  <a:off x="7236296" y="454133"/>
                  <a:ext cx="283488" cy="958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14" idx="1"/>
                  <a:endCxn id="7" idx="3"/>
                </p:cNvCxnSpPr>
                <p:nvPr/>
              </p:nvCxnSpPr>
              <p:spPr>
                <a:xfrm flipH="1">
                  <a:off x="7236296" y="960313"/>
                  <a:ext cx="872653" cy="452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10" idx="0"/>
                  <a:endCxn id="7" idx="1"/>
                </p:cNvCxnSpPr>
                <p:nvPr/>
              </p:nvCxnSpPr>
              <p:spPr>
                <a:xfrm flipV="1">
                  <a:off x="5304486" y="1412776"/>
                  <a:ext cx="419642" cy="3086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4797152"/>
                  <a:ext cx="26321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 smtClean="0"/>
                    <a:t>2</a:t>
                  </a:r>
                  <a:endParaRPr lang="en-GB" sz="1200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043608" y="5229200"/>
                  <a:ext cx="1512168" cy="72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BusStop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0" y="5301208"/>
                  <a:ext cx="899592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u="sng" dirty="0" smtClean="0">
                      <a:solidFill>
                        <a:schemeClr val="tx1"/>
                      </a:solidFill>
                    </a:rPr>
                    <a:t>ID</a:t>
                  </a:r>
                  <a:endParaRPr lang="en-GB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993956" y="5157192"/>
                  <a:ext cx="1296144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Description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3" idx="3"/>
                  <a:endCxn id="95" idx="2"/>
                </p:cNvCxnSpPr>
                <p:nvPr/>
              </p:nvCxnSpPr>
              <p:spPr>
                <a:xfrm>
                  <a:off x="2555776" y="5589240"/>
                  <a:ext cx="4381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3" idx="1"/>
                  <a:endCxn id="94" idx="6"/>
                </p:cNvCxnSpPr>
                <p:nvPr/>
              </p:nvCxnSpPr>
              <p:spPr>
                <a:xfrm flipH="1">
                  <a:off x="899592" y="5589240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Diamond 97"/>
                <p:cNvSpPr/>
                <p:nvPr/>
              </p:nvSpPr>
              <p:spPr>
                <a:xfrm>
                  <a:off x="1043608" y="3284984"/>
                  <a:ext cx="1512168" cy="1296144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ysClr val="windowText" lastClr="000000"/>
                      </a:solidFill>
                    </a:rPr>
                    <a:t>Uses</a:t>
                  </a:r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>
                  <a:stCxn id="98" idx="2"/>
                  <a:endCxn id="93" idx="0"/>
                </p:cNvCxnSpPr>
                <p:nvPr/>
              </p:nvCxnSpPr>
              <p:spPr>
                <a:xfrm>
                  <a:off x="1799692" y="4581128"/>
                  <a:ext cx="0" cy="6480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8" idx="0"/>
                  <a:endCxn id="5" idx="2"/>
                </p:cNvCxnSpPr>
                <p:nvPr/>
              </p:nvCxnSpPr>
              <p:spPr>
                <a:xfrm flipV="1">
                  <a:off x="1799692" y="1772816"/>
                  <a:ext cx="0" cy="1512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1187624" y="1988840"/>
                  <a:ext cx="53604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Many</a:t>
                  </a:r>
                </a:p>
              </p:txBody>
            </p:sp>
          </p:grp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5040274" y="1178750"/>
                <a:ext cx="53604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dirty="0"/>
                  <a:t>Many</a:t>
                </a:r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724398" y="1152128"/>
                <a:ext cx="53604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dirty="0"/>
                  <a:t>Many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734745" y="1680393"/>
                <a:ext cx="108012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Email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40" idx="1"/>
                <a:endCxn id="7" idx="3"/>
              </p:cNvCxnSpPr>
              <p:nvPr/>
            </p:nvCxnSpPr>
            <p:spPr>
              <a:xfrm flipH="1" flipV="1">
                <a:off x="7236296" y="1412776"/>
                <a:ext cx="656629" cy="3730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/>
          <p:cNvSpPr/>
          <p:nvPr/>
        </p:nvSpPr>
        <p:spPr>
          <a:xfrm>
            <a:off x="5855738" y="4247439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Staff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6" name="Diamond 55"/>
          <p:cNvSpPr/>
          <p:nvPr/>
        </p:nvSpPr>
        <p:spPr>
          <a:xfrm>
            <a:off x="5588592" y="2471161"/>
            <a:ext cx="2046459" cy="129614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Employed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56" idx="2"/>
            <a:endCxn id="54" idx="0"/>
          </p:cNvCxnSpPr>
          <p:nvPr/>
        </p:nvCxnSpPr>
        <p:spPr>
          <a:xfrm>
            <a:off x="6611822" y="3767305"/>
            <a:ext cx="0" cy="480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0"/>
            <a:endCxn id="7" idx="2"/>
          </p:cNvCxnSpPr>
          <p:nvPr/>
        </p:nvCxnSpPr>
        <p:spPr>
          <a:xfrm flipV="1">
            <a:off x="6611822" y="1824201"/>
            <a:ext cx="0" cy="646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90002" y="4588913"/>
            <a:ext cx="936104" cy="675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Name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4" idx="6"/>
            <a:endCxn id="54" idx="1"/>
          </p:cNvCxnSpPr>
          <p:nvPr/>
        </p:nvCxnSpPr>
        <p:spPr>
          <a:xfrm flipV="1">
            <a:off x="5526106" y="4607479"/>
            <a:ext cx="329632" cy="3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812360" y="4077072"/>
            <a:ext cx="108012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Email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8" idx="2"/>
            <a:endCxn id="54" idx="3"/>
          </p:cNvCxnSpPr>
          <p:nvPr/>
        </p:nvCxnSpPr>
        <p:spPr>
          <a:xfrm flipH="1">
            <a:off x="7367906" y="4437112"/>
            <a:ext cx="444454" cy="170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660232" y="5262438"/>
            <a:ext cx="115212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Company</a:t>
            </a:r>
          </a:p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Name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/>
          <p:cNvCxnSpPr>
            <a:stCxn id="73" idx="1"/>
            <a:endCxn id="54" idx="2"/>
          </p:cNvCxnSpPr>
          <p:nvPr/>
        </p:nvCxnSpPr>
        <p:spPr>
          <a:xfrm flipH="1" flipV="1">
            <a:off x="6611822" y="4967519"/>
            <a:ext cx="217135" cy="40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20072" y="5301208"/>
            <a:ext cx="115212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Phone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>
            <a:stCxn id="77" idx="7"/>
            <a:endCxn id="54" idx="2"/>
          </p:cNvCxnSpPr>
          <p:nvPr/>
        </p:nvCxnSpPr>
        <p:spPr>
          <a:xfrm flipV="1">
            <a:off x="6203475" y="4967519"/>
            <a:ext cx="408347" cy="439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592650" y="3850346"/>
            <a:ext cx="5360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Many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618463" y="195186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7880266" y="4982230"/>
            <a:ext cx="115212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Job Title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1"/>
            <a:endCxn id="54" idx="3"/>
          </p:cNvCxnSpPr>
          <p:nvPr/>
        </p:nvCxnSpPr>
        <p:spPr>
          <a:xfrm flipH="1" flipV="1">
            <a:off x="7367906" y="4607479"/>
            <a:ext cx="681085" cy="48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610956" y="3787249"/>
            <a:ext cx="936104" cy="675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smtClean="0">
                <a:solidFill>
                  <a:schemeClr val="tx1"/>
                </a:solidFill>
              </a:rPr>
              <a:t>ID</a:t>
            </a:r>
            <a:endParaRPr lang="en-GB" sz="1200" u="sng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63" idx="6"/>
            <a:endCxn id="54" idx="1"/>
          </p:cNvCxnSpPr>
          <p:nvPr/>
        </p:nvCxnSpPr>
        <p:spPr>
          <a:xfrm>
            <a:off x="5547060" y="4124977"/>
            <a:ext cx="308678" cy="48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Colquhoun</dc:creator>
  <cp:lastModifiedBy>Nick Haley (UG)</cp:lastModifiedBy>
  <cp:revision>26</cp:revision>
  <dcterms:created xsi:type="dcterms:W3CDTF">2011-06-29T09:16:43Z</dcterms:created>
  <dcterms:modified xsi:type="dcterms:W3CDTF">2017-02-28T16:01:12Z</dcterms:modified>
</cp:coreProperties>
</file>