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F7C"/>
    <a:srgbClr val="629080"/>
    <a:srgbClr val="B9A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C705-BB64-42C2-5E99-79073E0C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47D5B-FA93-26A3-6116-B82BDE3F8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6A94-1F9C-7531-DC06-AC089CA2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4742-F45A-798B-556F-0A8C879A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5D73-174C-030B-E915-2873781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01F-42E4-E96B-A2C6-BDED4064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3CC5A-6EC6-50AE-8A2B-7DDD36CE3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B477-E916-2A0A-09BE-2867D3F4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56F6D-4664-D0BE-CA09-40ED4DD5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4F13-43C7-C280-A157-06EE028C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A69B4-DB88-237B-A2AE-1C9667476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5381C-A533-809F-CBE8-5F005F90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9353-32A2-9494-C08B-48503DAA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C57C-D365-5EF8-8305-FF18CE04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803D-BF05-C647-69CA-034BB2E7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7494-2805-D82A-848F-E08BE947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0370-D4D3-F8D3-C63C-D2CC5D519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5592-643E-D3BE-E744-4BD481D8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BB25-6D95-EEA9-1CE3-5A308174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1E98-E3C5-8080-CF2A-07E07ED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809F-BF0C-EB86-2D4D-333727C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D77B-A4CD-768E-B4AC-9BAAF947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72A9-C643-8EF0-1C8C-48F9429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D7A9-57DF-F1AD-16BF-5834BCA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E9C5-F38C-A169-B00D-515E6289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852B-3C9F-50B9-9C2C-6FBE9D2A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9A05-B4BD-6C0F-2308-728F8649A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BD567-BFCD-DEF8-5C66-5A544AB58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52EC-66EB-A645-964E-A46269D1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AC39E-8583-0D17-D99A-8475FED1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B092-D13B-CBEF-173C-FFC94793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DDE-8217-5F9E-5B50-E340FAB2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C440-5AAD-E11C-ACFB-48EBF9AD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61E14-0DD4-23B8-9140-0D0A3E609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4C8A-09EE-2CB5-F003-0EC1FE769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E3531-6FA1-110C-8729-8B158C96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D02CC-AAC2-5272-41C4-87B2A90B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72C61-C6C3-F234-7726-A7B8E4F9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5B6E9-8B87-6420-971A-27CAF87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7E74-5606-16D5-354E-D3A83980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06432-872B-8F80-C7DD-81CEA3B9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3B593-87FD-E918-05EF-7432514B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F48FD-8E2E-2E36-3E79-B2848FCE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1B2F5-6521-A9DC-B3AD-FB362F96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7F462-ED76-6DC4-7682-621E08A0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8F392-C28E-C77B-AD22-B1195F58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69F-503D-42A9-E413-BBF46FC8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4EAF-B3D0-E803-3E1C-794F0B04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5EB78-79C0-8B54-A708-7D3886BC4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CBCA-C15A-8259-2419-1613CAEF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7D532-232C-C06D-C96D-94E1F1EA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C0275-555F-13A3-C468-7E30BCE3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3F82-5090-4AF4-A0B5-0672687F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F4E4C-B05E-1351-4C81-54FF82E6D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CE3A-F641-1F97-3473-4ED3DAE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30A8-6254-236D-B661-7BA32282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1C7E-C319-F3C4-C039-FAC66520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DBB2B-A82B-2456-8F0E-5981F1A7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DFD49-ED43-826B-A184-15869F89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B4EE-E411-AEA1-7D7B-365F4510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B782-ADCB-77F9-8C3D-3E5697B90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1E8F-5D23-48DF-8E14-371AD8EFF9D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1C21-CECF-ECA6-85E8-F4A175D39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6F25-F8F7-BDCD-1049-BEC31B5AB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C8847-C0AA-42AA-9B09-640F4799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ibbon with solid fill">
            <a:extLst>
              <a:ext uri="{FF2B5EF4-FFF2-40B4-BE49-F238E27FC236}">
                <a16:creationId xmlns:a16="http://schemas.microsoft.com/office/drawing/2014/main" id="{A2DB2682-813F-D3E0-3609-E914F46D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38662301-F6D4-4E60-6E59-1B11EEC18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6331" y="2372710"/>
            <a:ext cx="914400" cy="914400"/>
          </a:xfrm>
          <a:prstGeom prst="rect">
            <a:avLst/>
          </a:prstGeom>
        </p:spPr>
      </p:pic>
      <p:pic>
        <p:nvPicPr>
          <p:cNvPr id="9" name="Graphic 8" descr="Bank check with solid fill">
            <a:extLst>
              <a:ext uri="{FF2B5EF4-FFF2-40B4-BE49-F238E27FC236}">
                <a16:creationId xmlns:a16="http://schemas.microsoft.com/office/drawing/2014/main" id="{1083D504-40CE-BC1A-4E50-90FE3362E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4138" y="22991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Naana Jackson</dc:creator>
  <cp:lastModifiedBy>Naana Jackson</cp:lastModifiedBy>
  <cp:revision>1</cp:revision>
  <dcterms:created xsi:type="dcterms:W3CDTF">2022-06-27T01:25:23Z</dcterms:created>
  <dcterms:modified xsi:type="dcterms:W3CDTF">2022-06-27T06:21:18Z</dcterms:modified>
</cp:coreProperties>
</file>