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9DEAC-3D8C-D940-D5FA-C2E0A95E3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C259B5-5B17-E446-4569-7819C4A13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B8B655-13A8-B628-FB24-3B341E53B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F687-67BC-4F14-ABAF-C2C760F3E74A}" type="datetimeFigureOut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23368-D652-E555-6FA7-956B9243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2A86C3-EA58-5AAF-2198-BEADEB37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EF9-6FB1-40AA-9FC9-42D9F745D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7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A37C1-08F6-4977-AFBE-01B759337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B3A1B8-7DED-FB95-EE4A-3F194D622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3BC59-96AD-AC8F-47BD-547BF144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F687-67BC-4F14-ABAF-C2C760F3E74A}" type="datetimeFigureOut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42A31C-125F-D96D-7DBF-CE42302A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7FFE0E-1670-64E6-B52C-D3927CCB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EF9-6FB1-40AA-9FC9-42D9F745D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0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F5FAD54-F790-6C8E-862C-8DD6C36A5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5FD99A-9B8A-1138-C7F0-D7D11209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DD022-FBBE-6F0E-0BA9-927D63ED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F687-67BC-4F14-ABAF-C2C760F3E74A}" type="datetimeFigureOut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C8AF2-1588-13B3-45BA-4E8A22C7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3F8849-1058-E9AE-6B88-34700CF3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EF9-6FB1-40AA-9FC9-42D9F745D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22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C9704-C1C7-88F2-2C17-18BA506AA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8E979E-EBB4-5CB0-85E0-DB5652C7B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E4592-8C52-5838-3A92-35C068D0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F687-67BC-4F14-ABAF-C2C760F3E74A}" type="datetimeFigureOut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292B3E-E8CF-76F6-BCA3-23907917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A81B1-FAD3-9A58-09D7-8AB41D5F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EF9-6FB1-40AA-9FC9-42D9F745D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0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030CB-A036-5AFD-2150-832F1293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4117E9-7F52-3ED9-23F5-114C54F31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D3B7C-9CB8-60D6-D1E1-C99DFD20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F687-67BC-4F14-ABAF-C2C760F3E74A}" type="datetimeFigureOut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5466EE-5EBD-B8F1-DF23-CCBA18CB6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FB6875-3C1D-77D3-A5A8-8C460091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EF9-6FB1-40AA-9FC9-42D9F745D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3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2D2A7-0FC0-0156-6F63-C029DEB9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F6D26-9E36-D94A-94D1-F29226E68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0B73F-8228-0BD2-EA52-9141CAB1D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30A71-A467-71DE-EA82-02DCE59C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F687-67BC-4F14-ABAF-C2C760F3E74A}" type="datetimeFigureOut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13F51-1949-3FBD-9474-F4B215759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2B5B05-F259-839F-84DD-D0EACB35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EF9-6FB1-40AA-9FC9-42D9F745D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9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72E0C-95FD-32D9-7231-CC4AF6A3F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C7D53-9B46-12D0-6D69-EFC435238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23DBEB-1F90-08EE-9441-6CD93FC57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12D5BE-5D45-7DE6-5856-2153E0B90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41932F-515D-CD5D-CEC7-586130410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97AB7C1-7C6A-E3F5-C1CB-EA58F3E3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F687-67BC-4F14-ABAF-C2C760F3E74A}" type="datetimeFigureOut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205282B-5BC8-D48E-456A-DEE9C167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4CC764-E735-2437-5A8C-08E98EB56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EF9-6FB1-40AA-9FC9-42D9F745D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1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F5774-6505-3941-A594-210DD6736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A95CDB-3F72-7211-6D8C-498264E6E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F687-67BC-4F14-ABAF-C2C760F3E74A}" type="datetimeFigureOut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272741-3388-5118-6514-8512F2D5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BE9BD5-ADF2-E62D-FA69-8084A4659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EF9-6FB1-40AA-9FC9-42D9F745D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5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9BD636-0702-225A-B48C-619935C7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F687-67BC-4F14-ABAF-C2C760F3E74A}" type="datetimeFigureOut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963463-DBE6-8912-489B-7897C0EB0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A1C8AE-AABA-0DC5-FD37-CDD80317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EF9-6FB1-40AA-9FC9-42D9F745D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35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720AA-7AFB-9FB1-E677-14735426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031E0-6275-8DA6-A1C2-756142748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1D6A51-5416-6410-759F-524982F60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D4749-8214-CCCA-F3BB-C0D8BE94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F687-67BC-4F14-ABAF-C2C760F3E74A}" type="datetimeFigureOut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4DDBED-6F01-90A3-621E-0395115A7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32F282-94CD-E37E-77B7-348F32F61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EF9-6FB1-40AA-9FC9-42D9F745D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33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72F8DB-1951-F04E-86FB-221FE5CCD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FEBE22-1857-7453-DFC5-F53AB5E7E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CBED0A-2511-3A4F-02B4-AF1F52474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D3D7CE-465D-AABC-5387-50455A31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CF687-67BC-4F14-ABAF-C2C760F3E74A}" type="datetimeFigureOut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F8522-D0FC-0F14-C392-71CAE6E8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E8A27C-DBDC-57C5-1CF9-D13CD738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5AEF9-6FB1-40AA-9FC9-42D9F745D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608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9C64B6-C664-65C7-DD46-89AB540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B48E6-811D-6A19-04F7-74951D7AC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1FF5E-90DC-98A9-BF37-BEF399065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9CF687-67BC-4F14-ABAF-C2C760F3E74A}" type="datetimeFigureOut">
              <a:rPr lang="zh-CN" altLang="en-US" smtClean="0"/>
              <a:t>2024-12-27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45F47-1D5E-56AD-032D-86BF2F035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50D140-76F2-4995-67BA-6F70C8004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55AEF9-6FB1-40AA-9FC9-42D9F745D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2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42258D9-8D0C-BB89-B174-18534FBE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66" y="309952"/>
            <a:ext cx="11066667" cy="6238095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9B0BB544-2E94-05C3-3082-C183305B1D01}"/>
              </a:ext>
            </a:extLst>
          </p:cNvPr>
          <p:cNvSpPr/>
          <p:nvPr/>
        </p:nvSpPr>
        <p:spPr>
          <a:xfrm>
            <a:off x="3593592" y="1508760"/>
            <a:ext cx="6812280" cy="2468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E783A3-279E-64D8-0F34-08EAFE6AF4FA}"/>
              </a:ext>
            </a:extLst>
          </p:cNvPr>
          <p:cNvSpPr txBox="1"/>
          <p:nvPr/>
        </p:nvSpPr>
        <p:spPr>
          <a:xfrm>
            <a:off x="5483491" y="1462927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FF0000"/>
                </a:solidFill>
              </a:rPr>
              <a:t>SW2</a:t>
            </a:r>
            <a:r>
              <a:rPr lang="zh-CN" altLang="en-US" sz="1600" b="1">
                <a:solidFill>
                  <a:srgbClr val="FF0000"/>
                </a:solidFill>
              </a:rPr>
              <a:t>被关闭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C38675-B75E-3946-3614-69257BBF3D85}"/>
              </a:ext>
            </a:extLst>
          </p:cNvPr>
          <p:cNvSpPr/>
          <p:nvPr/>
        </p:nvSpPr>
        <p:spPr>
          <a:xfrm>
            <a:off x="4334256" y="1990344"/>
            <a:ext cx="768096" cy="2468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8103D9-DA41-D167-1926-150D32677208}"/>
              </a:ext>
            </a:extLst>
          </p:cNvPr>
          <p:cNvSpPr txBox="1"/>
          <p:nvPr/>
        </p:nvSpPr>
        <p:spPr>
          <a:xfrm>
            <a:off x="5400017" y="1779423"/>
            <a:ext cx="5723042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FF0000"/>
                </a:solidFill>
              </a:rPr>
              <a:t>LED6</a:t>
            </a:r>
            <a:r>
              <a:rPr lang="zh-CN" altLang="en-US" sz="2000" b="1">
                <a:solidFill>
                  <a:srgbClr val="FF0000"/>
                </a:solidFill>
              </a:rPr>
              <a:t>连接</a:t>
            </a:r>
            <a:r>
              <a:rPr lang="en-US" altLang="zh-CN" sz="2000" b="1">
                <a:solidFill>
                  <a:srgbClr val="FF0000"/>
                </a:solidFill>
              </a:rPr>
              <a:t>SLEEP</a:t>
            </a:r>
            <a:r>
              <a:rPr lang="zh-CN" altLang="en-US" sz="2000" b="1">
                <a:solidFill>
                  <a:srgbClr val="FF0000"/>
                </a:solidFill>
              </a:rPr>
              <a:t>信号被拉低，说明退出</a:t>
            </a:r>
            <a:r>
              <a:rPr lang="en-US" altLang="zh-CN" sz="2000" b="1">
                <a:solidFill>
                  <a:srgbClr val="FF0000"/>
                </a:solidFill>
              </a:rPr>
              <a:t>SLEEP</a:t>
            </a:r>
            <a:r>
              <a:rPr lang="zh-CN" altLang="en-US" sz="2000" b="1">
                <a:solidFill>
                  <a:srgbClr val="FF0000"/>
                </a:solidFill>
              </a:rPr>
              <a:t>状态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765333A-72B6-06B5-4678-52B3A62BA1BA}"/>
              </a:ext>
            </a:extLst>
          </p:cNvPr>
          <p:cNvSpPr/>
          <p:nvPr/>
        </p:nvSpPr>
        <p:spPr>
          <a:xfrm>
            <a:off x="3593592" y="2237232"/>
            <a:ext cx="6812280" cy="2468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6F4D3D-C3C1-606B-84EC-9B74C35C7939}"/>
              </a:ext>
            </a:extLst>
          </p:cNvPr>
          <p:cNvSpPr txBox="1"/>
          <p:nvPr/>
        </p:nvSpPr>
        <p:spPr>
          <a:xfrm>
            <a:off x="5483491" y="217311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FF0000"/>
                </a:solidFill>
              </a:rPr>
              <a:t>LED2</a:t>
            </a:r>
            <a:r>
              <a:rPr lang="zh-CN" altLang="en-US" sz="1600" b="1">
                <a:solidFill>
                  <a:srgbClr val="FF0000"/>
                </a:solidFill>
              </a:rPr>
              <a:t>被关闭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BDA312E-E6D9-B418-1E54-79BC984BE553}"/>
              </a:ext>
            </a:extLst>
          </p:cNvPr>
          <p:cNvSpPr/>
          <p:nvPr/>
        </p:nvSpPr>
        <p:spPr>
          <a:xfrm>
            <a:off x="4578096" y="2465832"/>
            <a:ext cx="6239256" cy="2407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rgbClr val="FF0000"/>
                </a:solidFill>
              </a:rPr>
              <a:t>    0       0        1         0        0        1        1        0         0       0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159692B-F6BF-3B99-2EA6-ADF127C0C403}"/>
              </a:ext>
            </a:extLst>
          </p:cNvPr>
          <p:cNvSpPr txBox="1"/>
          <p:nvPr/>
        </p:nvSpPr>
        <p:spPr>
          <a:xfrm>
            <a:off x="7325340" y="2975799"/>
            <a:ext cx="931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FF0000"/>
                </a:solidFill>
              </a:rPr>
              <a:t>LSB</a:t>
            </a:r>
            <a:r>
              <a:rPr lang="zh-CN" altLang="en-US" sz="1600" b="1">
                <a:solidFill>
                  <a:srgbClr val="FF0000"/>
                </a:solidFill>
              </a:rPr>
              <a:t>传输</a:t>
            </a: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981EC527-E018-2054-13FD-4451376C159C}"/>
              </a:ext>
            </a:extLst>
          </p:cNvPr>
          <p:cNvSpPr/>
          <p:nvPr/>
        </p:nvSpPr>
        <p:spPr>
          <a:xfrm>
            <a:off x="5400017" y="2778139"/>
            <a:ext cx="4782312" cy="33855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B10E9AE-325C-7236-0886-229B6AF04C7D}"/>
              </a:ext>
            </a:extLst>
          </p:cNvPr>
          <p:cNvSpPr txBox="1"/>
          <p:nvPr/>
        </p:nvSpPr>
        <p:spPr>
          <a:xfrm>
            <a:off x="5400017" y="3332492"/>
            <a:ext cx="5417335" cy="36933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</a:rPr>
              <a:t>串口传输数据为</a:t>
            </a:r>
            <a:r>
              <a:rPr lang="en-US" altLang="zh-CN" sz="1800" b="1">
                <a:solidFill>
                  <a:srgbClr val="FF0000"/>
                </a:solidFill>
              </a:rPr>
              <a:t>00110010</a:t>
            </a:r>
            <a:r>
              <a:rPr lang="zh-CN" altLang="en-US" sz="1800" b="1">
                <a:solidFill>
                  <a:srgbClr val="FF0000"/>
                </a:solidFill>
              </a:rPr>
              <a:t>，即对应‘</a:t>
            </a:r>
            <a:r>
              <a:rPr lang="en-US" altLang="zh-CN" sz="1800" b="1">
                <a:solidFill>
                  <a:srgbClr val="FF0000"/>
                </a:solidFill>
              </a:rPr>
              <a:t>2</a:t>
            </a:r>
            <a:r>
              <a:rPr lang="zh-CN" altLang="en-US" sz="1800" b="1">
                <a:solidFill>
                  <a:srgbClr val="FF0000"/>
                </a:solidFill>
              </a:rPr>
              <a:t>’的</a:t>
            </a:r>
            <a:r>
              <a:rPr lang="en-US" altLang="zh-CN" sz="1800" b="1">
                <a:solidFill>
                  <a:srgbClr val="FF0000"/>
                </a:solidFill>
              </a:rPr>
              <a:t>ASCII</a:t>
            </a:r>
            <a:r>
              <a:rPr lang="zh-CN" altLang="en-US" sz="1800" b="1">
                <a:solidFill>
                  <a:srgbClr val="FF0000"/>
                </a:solidFill>
              </a:rPr>
              <a:t>码</a:t>
            </a:r>
          </a:p>
        </p:txBody>
      </p:sp>
    </p:spTree>
    <p:extLst>
      <p:ext uri="{BB962C8B-B14F-4D97-AF65-F5344CB8AC3E}">
        <p14:creationId xmlns:p14="http://schemas.microsoft.com/office/powerpoint/2010/main" val="3007837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952E434-0D9B-76F7-A63F-BF4C8D4DC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5" y="657571"/>
            <a:ext cx="12123809" cy="5542857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4894D503-F55F-292D-34FF-14A2227ACD6B}"/>
              </a:ext>
            </a:extLst>
          </p:cNvPr>
          <p:cNvSpPr/>
          <p:nvPr/>
        </p:nvSpPr>
        <p:spPr>
          <a:xfrm>
            <a:off x="5443858" y="3221051"/>
            <a:ext cx="6239256" cy="2407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>
                <a:solidFill>
                  <a:srgbClr val="FF0000"/>
                </a:solidFill>
              </a:rPr>
              <a:t>    0       1        0         0        0       0       1        1        0       1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F91530-7F6E-FAFA-F41C-087F9415437D}"/>
              </a:ext>
            </a:extLst>
          </p:cNvPr>
          <p:cNvSpPr txBox="1"/>
          <p:nvPr/>
        </p:nvSpPr>
        <p:spPr>
          <a:xfrm>
            <a:off x="6095999" y="3672960"/>
            <a:ext cx="5417335" cy="369332"/>
          </a:xfrm>
          <a:prstGeom prst="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800" b="1">
                <a:solidFill>
                  <a:srgbClr val="FF0000"/>
                </a:solidFill>
              </a:rPr>
              <a:t>串口传输数据为</a:t>
            </a:r>
            <a:r>
              <a:rPr lang="en-US" altLang="zh-CN" sz="1800" b="1">
                <a:solidFill>
                  <a:srgbClr val="FF0000"/>
                </a:solidFill>
              </a:rPr>
              <a:t>01100001</a:t>
            </a:r>
            <a:r>
              <a:rPr lang="zh-CN" altLang="en-US" sz="1800" b="1">
                <a:solidFill>
                  <a:srgbClr val="FF0000"/>
                </a:solidFill>
              </a:rPr>
              <a:t>，即对应‘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r>
              <a:rPr lang="zh-CN" altLang="en-US" sz="1800" b="1">
                <a:solidFill>
                  <a:srgbClr val="FF0000"/>
                </a:solidFill>
              </a:rPr>
              <a:t>’的</a:t>
            </a:r>
            <a:r>
              <a:rPr lang="en-US" altLang="zh-CN" sz="1800" b="1">
                <a:solidFill>
                  <a:srgbClr val="FF0000"/>
                </a:solidFill>
              </a:rPr>
              <a:t>ASCII</a:t>
            </a:r>
            <a:r>
              <a:rPr lang="zh-CN" altLang="en-US" sz="1800" b="1">
                <a:solidFill>
                  <a:srgbClr val="FF0000"/>
                </a:solidFill>
              </a:rPr>
              <a:t>码</a:t>
            </a:r>
          </a:p>
        </p:txBody>
      </p:sp>
    </p:spTree>
    <p:extLst>
      <p:ext uri="{BB962C8B-B14F-4D97-AF65-F5344CB8AC3E}">
        <p14:creationId xmlns:p14="http://schemas.microsoft.com/office/powerpoint/2010/main" val="742260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67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Hunter</dc:creator>
  <cp:lastModifiedBy>Hunter</cp:lastModifiedBy>
  <cp:revision>1</cp:revision>
  <dcterms:created xsi:type="dcterms:W3CDTF">2024-12-27T08:41:40Z</dcterms:created>
  <dcterms:modified xsi:type="dcterms:W3CDTF">2024-12-28T04:44:26Z</dcterms:modified>
</cp:coreProperties>
</file>