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eo-project/docs/blob/master/en-us/sc/tutorial/Parameter.md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parameters and return values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https://github.com/neo-project/docs/blob/master/en-us/sc/tutorial/Parameter.md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it to the privnet and invoke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through code, have people replicate it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build &amp; test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deploy to privatenet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invoke all methods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used for everything, mostly trust-related issues as well as ICOs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ityOfZion/neo-python" TargetMode="External"/><Relationship Id="rId4" Type="http://schemas.openxmlformats.org/officeDocument/2006/relationships/hyperlink" Target="https://github.com/CityOfZion/neo-boa/" TargetMode="External"/><Relationship Id="rId5" Type="http://schemas.openxmlformats.org/officeDocument/2006/relationships/hyperlink" Target="https://hub.docker.com/r/cityofzion/neo-privatenet/" TargetMode="External"/><Relationship Id="rId6" Type="http://schemas.openxmlformats.org/officeDocument/2006/relationships/hyperlink" Target="https://goo.gl/SRw1n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CityOfZion/neo-boa/blob/master/boa/code/vmtoken.py#L735" TargetMode="External"/><Relationship Id="rId4" Type="http://schemas.openxmlformats.org/officeDocument/2006/relationships/hyperlink" Target="https://github.com/CityOfZion/neo-boa/blob/master/boa/code/builtins.py" TargetMode="External"/><Relationship Id="rId5" Type="http://schemas.openxmlformats.org/officeDocument/2006/relationships/hyperlink" Target="https://github.com/neo-project/docs/blob/master/en-us/sc/tutorial/Parameter.m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ocs.neo.org/en-us/sc/systemfees.html" TargetMode="External"/><Relationship Id="rId4" Type="http://schemas.openxmlformats.org/officeDocument/2006/relationships/hyperlink" Target="https://github.com/CityOfZion/neo-boa/blob/master/boa/tests/src/SerializationTest.py" TargetMode="External"/><Relationship Id="rId5" Type="http://schemas.openxmlformats.org/officeDocument/2006/relationships/hyperlink" Target="https://github.com/CityOfZion/neo-boa/blob/master/boa/tests/src/SerializationTest2.p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lllwvlvwlll/proposals/blob/feature/NEP5Updates/nep-5.mediawik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neonexchange/neo-ico-template/blob/master/nex/token/mytoken.p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iscord.gg/R8v48YA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oo.gl/SRw1n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oo.gl/SRw1nd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neo-project/neo-v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ocs.neo.org/en-us/sc/systemfe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 Programming with Python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NEO DevCon, 2018-01-30</a:t>
            </a:r>
            <a:endParaRPr sz="200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437" y="4162300"/>
            <a:ext cx="3865124" cy="5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Tools: privatenet, neo-python &amp; neo-boa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network of the NEO blockchain in a Docker container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Neo-python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 of official C# project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node implementation in Python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Cross-platform and very easy to work with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3.6+, using Twisted for networking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Neo-boa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 for the NEO VM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a subset of Python built-ins supported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1: Hooking up neo-python with the privnet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Clone and setup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neo-python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neo-boa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Start the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private-net Docker</a:t>
            </a:r>
            <a:r>
              <a:rPr lang="en" sz="2000"/>
              <a:t> container as described in the documentation, and download the wallet file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Start neo-python with the `-p` parameter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the neo-python commands `help`, `open wallet neo-privnet.wallet` and `wallet rebuild`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https://goo.gl/SRw1nd</a:t>
            </a:r>
            <a:r>
              <a:rPr lang="en" sz="2000"/>
              <a:t>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 Internals 1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Python methods and built-ins: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neo-boa/blob/master/boa/code/vmtoken.py#L735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boa.code.builtins</a:t>
            </a:r>
            <a:endParaRPr sz="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Runtime.Log + Notify</a:t>
            </a:r>
            <a:endParaRPr sz="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Parameter &amp; return value types: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https://github.com/neo-project/docs/blob/master/en-us/sc/tutorial/Parameter.md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 Internals 1 (b)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neo-python commands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help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build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contract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contract search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testinvoke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2: Simple “print” Smart Contract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boa.blockchain.vm.Neo.Runtime </a:t>
            </a:r>
            <a:r>
              <a:rPr lang="en" sz="1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Log, Notify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"log via print 1"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Log(</a:t>
            </a: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"log 2"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Notify(</a:t>
            </a: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"notify2"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…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neo&gt; build sc/1-print.py test 07 05 True False main</a:t>
            </a:r>
            <a:endParaRPr sz="14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 Internals 2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Costs for deploying and running smart contracts: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http://docs.neo.org/en-us/sc/systemfees.html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you can only store a bytearray, int, and strings in storage</a:t>
            </a:r>
            <a:endParaRPr sz="16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if you want to store more complex objects i'd take a look at the serialization examples (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[1]</a:t>
            </a:r>
            <a:r>
              <a:rPr lang="en" sz="1600"/>
              <a:t>,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[2]</a:t>
            </a:r>
            <a:r>
              <a:rPr lang="en" sz="1600"/>
              <a:t>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3: Domain Registration System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Register, transfer, query and delete domains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storage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CheckWitness to verify ownership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 methods: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query &lt;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domain_name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register &lt;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domain_name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 &lt;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owner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transfer &lt;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domain_name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 &lt;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new_owner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delete &lt;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domain_name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TriggerTypes: Verification vs. Application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Verification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when funds are send from a contract address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reject transactions so they are not even recorded on the blockchain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useful for automatic refunds and rejections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works on deployed contracts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Application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whenever a transaction is accepted by the blockchain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run locally in test mode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currently with read-only storage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neo&gt; build &lt;filename&gt; test &lt;types&gt; &lt;methodname&gt; &lt;args&gt;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Timestamps and Random Numbers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contract methods have to be deterministic, no matter on what node they are run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contracts can access block metadata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 have a timestamp and random nonce (8 bytes) associated with it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312850" y="2861600"/>
            <a:ext cx="3450600" cy="1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height = GetHeight()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current_block = GetHeader(height)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current_block.Timestamp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NEP-5 Token Standard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 standard (eg. RPX, DBC, ...)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specific set of methods a smart contract has to implement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Ethereum ERC-20 standard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and exchanges are using these standard methods to interact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💡 </a:t>
            </a:r>
            <a:r>
              <a:rPr lang="en"/>
              <a:t>What are smart contracts and how do they work, devtools</a:t>
            </a:r>
            <a:endParaRPr sz="10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⭐️ </a:t>
            </a:r>
            <a:r>
              <a:rPr b="1" lang="en"/>
              <a:t>Hands-On 1</a:t>
            </a:r>
            <a:r>
              <a:rPr lang="en"/>
              <a:t>: Setup neo-python, neo-boa and a private network</a:t>
            </a:r>
            <a:endParaRPr sz="10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💡 Smart contract internals 1: neo-boa, Notify and Log</a:t>
            </a:r>
            <a:endParaRPr sz="10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⭐️ Hands-On 2</a:t>
            </a:r>
            <a:r>
              <a:rPr lang="en"/>
              <a:t>: Basic smart contract with Log and Notify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💡 Smart contract internals 2: storage and costs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⭐️ Hands-On 3</a:t>
            </a:r>
            <a:r>
              <a:rPr lang="en"/>
              <a:t>: Domain registration system</a:t>
            </a:r>
            <a:endParaRPr sz="10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💡 Smart contract internals 3: CheckWitness, TriggerType Verification vs Application, timestamps and random numbers</a:t>
            </a:r>
            <a:endParaRPr sz="10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⭐️ Hands-On 4</a:t>
            </a:r>
            <a:r>
              <a:rPr lang="en"/>
              <a:t>: NEX ICO template (if we have time)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4: NEX ICO template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build some custom NEP-5 tokens!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Start by editing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nex/token/mytoken.py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Join the NEO/City of Zion community</a:t>
            </a:r>
            <a:br>
              <a:rPr lang="en" sz="1600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https://discord.gg/R8v48YA</a:t>
            </a:r>
            <a:r>
              <a:rPr lang="en"/>
              <a:t> </a:t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437" y="4162300"/>
            <a:ext cx="3865124" cy="5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Links, Infos  &amp; Resources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https://goo.gl/SRw1nd</a:t>
            </a:r>
            <a:endParaRPr sz="3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^ open it now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0: System Setup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Python 3.6+</a:t>
            </a:r>
            <a:br>
              <a:rPr lang="en" sz="2000"/>
            </a:b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Docker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See </a:t>
            </a:r>
            <a:r>
              <a:rPr lang="en" sz="1600"/>
              <a:t>links</a:t>
            </a:r>
            <a:r>
              <a:rPr lang="en" sz="1600"/>
              <a:t> and references document - “System Setup”: 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https://goo.gl/SRw1nd</a:t>
            </a:r>
            <a:r>
              <a:rPr lang="en" sz="1600"/>
              <a:t> </a:t>
            </a:r>
            <a:endParaRPr sz="1600"/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8424" y="2307075"/>
            <a:ext cx="1613400" cy="135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7925" y="1513044"/>
            <a:ext cx="2688275" cy="794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Smart Contracts &amp; dApps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750" y="2346900"/>
            <a:ext cx="3745051" cy="28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purpose computer programs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Executed by a specific VM on the blockchain nodes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storage and accept cryptocurrency (NEO, GAS)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are invoked by sending specific </a:t>
            </a:r>
            <a:br>
              <a:rPr lang="en"/>
            </a:br>
            <a:r>
              <a:rPr lang="en"/>
              <a:t>transactions to the blockchain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history stored on the blockchain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dApps typically also have a frontend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 VM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Stack-based virtual machine. </a:t>
            </a:r>
            <a:br>
              <a:rPr lang="en"/>
            </a:br>
            <a:br>
              <a:rPr lang="en"/>
            </a:br>
            <a:r>
              <a:rPr lang="en"/>
              <a:t>Executes the smart contract </a:t>
            </a:r>
            <a:br>
              <a:rPr lang="en"/>
            </a:br>
            <a:r>
              <a:rPr lang="en"/>
              <a:t>b</a:t>
            </a:r>
            <a:r>
              <a:rPr lang="en"/>
              <a:t>ytecode.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https://github.com/neo-project/neo-vm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Also implemented in neo-python. </a:t>
            </a:r>
            <a:endParaRPr sz="1400"/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0895" y="0"/>
            <a:ext cx="54197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590"/>
            <a:ext cx="9144002" cy="4846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550"/>
            <a:ext cx="9144000" cy="50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Restrictions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access to outside data (oracle problem)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and storage cost money (GAS, the first 10 GAS is free)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→ not suitable for general purpose data storage and processing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costs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invocations (are coming)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native programming language built-ins are supported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