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heme/theme2.xml" ContentType="application/vnd.openxmlformats-officedocument.them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44"/>
  </p:notesMasterIdLst>
  <p:sldIdLst>
    <p:sldId id="259" r:id="rId2"/>
    <p:sldId id="260"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81" r:id="rId30"/>
    <p:sldId id="367" r:id="rId31"/>
    <p:sldId id="368" r:id="rId32"/>
    <p:sldId id="369" r:id="rId33"/>
    <p:sldId id="370" r:id="rId34"/>
    <p:sldId id="371" r:id="rId35"/>
    <p:sldId id="372" r:id="rId36"/>
    <p:sldId id="366" r:id="rId37"/>
    <p:sldId id="375" r:id="rId38"/>
    <p:sldId id="376" r:id="rId39"/>
    <p:sldId id="377" r:id="rId40"/>
    <p:sldId id="378" r:id="rId41"/>
    <p:sldId id="379" r:id="rId42"/>
    <p:sldId id="380" r:id="rId4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5217" autoAdjust="0"/>
  </p:normalViewPr>
  <p:slideViewPr>
    <p:cSldViewPr>
      <p:cViewPr varScale="1">
        <p:scale>
          <a:sx n="109" d="100"/>
          <a:sy n="109" d="100"/>
        </p:scale>
        <p:origin x="167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6.xml"/><Relationship Id="rId7" Type="http://schemas.openxmlformats.org/officeDocument/2006/relationships/image" Target="../media/image1.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Master" Target="../slideMasters/slideMaster1.xml"/><Relationship Id="rId5" Type="http://schemas.openxmlformats.org/officeDocument/2006/relationships/tags" Target="../tags/tag66.xml"/><Relationship Id="rId4" Type="http://schemas.openxmlformats.org/officeDocument/2006/relationships/tags" Target="../tags/tag6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Master" Target="../slideMasters/slideMaster1.xml"/><Relationship Id="rId4" Type="http://schemas.openxmlformats.org/officeDocument/2006/relationships/tags" Target="../tags/tag26.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Master" Target="../slideMasters/slideMaster1.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extBox 7"/>
          <p:cNvSpPr txBox="1"/>
          <p:nvPr>
            <p:custDataLst>
              <p:tags r:id="rId1"/>
            </p:custDataLst>
          </p:nvPr>
        </p:nvSpPr>
        <p:spPr>
          <a:xfrm>
            <a:off x="-24114" y="3124200"/>
            <a:ext cx="9144000" cy="1231106"/>
          </a:xfrm>
          <a:prstGeom prst="rect">
            <a:avLst/>
          </a:prstGeom>
          <a:noFill/>
        </p:spPr>
        <p:txBody>
          <a:bodyPr wrap="square" rtlCol="0">
            <a:spAutoFit/>
          </a:bodyPr>
          <a:lstStyle/>
          <a:p>
            <a:pPr algn="ctr"/>
            <a:r>
              <a:rPr lang="en-US" sz="5400" dirty="0">
                <a:solidFill>
                  <a:srgbClr val="4DB848"/>
                </a:solidFill>
                <a:latin typeface="Century" pitchFamily="18" charset="0"/>
              </a:rPr>
              <a:t>HTML and CSS</a:t>
            </a:r>
            <a:br>
              <a:rPr lang="en-US" sz="5400" dirty="0">
                <a:solidFill>
                  <a:srgbClr val="4DB848"/>
                </a:solidFill>
                <a:latin typeface="Century" pitchFamily="18" charset="0"/>
              </a:rPr>
            </a:br>
            <a:r>
              <a:rPr lang="en-US" sz="2000" dirty="0">
                <a:solidFill>
                  <a:srgbClr val="4DB848"/>
                </a:solidFill>
                <a:latin typeface="Century" pitchFamily="18" charset="0"/>
              </a:rPr>
              <a:t>6</a:t>
            </a:r>
            <a:r>
              <a:rPr lang="en-US" sz="2000" baseline="30000" dirty="0">
                <a:solidFill>
                  <a:srgbClr val="4DB848"/>
                </a:solidFill>
                <a:latin typeface="Century" pitchFamily="18" charset="0"/>
              </a:rPr>
              <a:t>TH</a:t>
            </a:r>
            <a:r>
              <a:rPr lang="en-US" sz="2000" dirty="0">
                <a:solidFill>
                  <a:srgbClr val="4DB848"/>
                </a:solidFill>
                <a:latin typeface="Century" pitchFamily="18" charset="0"/>
              </a:rPr>
              <a:t> EDITION</a:t>
            </a:r>
            <a:endParaRPr lang="en-US" sz="5400" dirty="0">
              <a:solidFill>
                <a:srgbClr val="4DB848"/>
              </a:solidFill>
              <a:latin typeface="Century" pitchFamily="18" charset="0"/>
            </a:endParaRPr>
          </a:p>
        </p:txBody>
      </p:sp>
      <p:sp>
        <p:nvSpPr>
          <p:cNvPr id="11" name="Rectangle 10"/>
          <p:cNvSpPr/>
          <p:nvPr>
            <p:custDataLst>
              <p:tags r:id="rId2"/>
            </p:custDataLst>
          </p:nvPr>
        </p:nvSpPr>
        <p:spPr>
          <a:xfrm>
            <a:off x="0" y="6324600"/>
            <a:ext cx="9144000" cy="533400"/>
          </a:xfrm>
          <a:prstGeom prst="rect">
            <a:avLst/>
          </a:prstGeom>
          <a:solidFill>
            <a:srgbClr val="4DB848"/>
          </a:solidFill>
          <a:ln>
            <a:solidFill>
              <a:srgbClr val="4DB8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p:cNvPicPr>
            <a:picLocks noChangeAspect="1" noChangeArrowheads="1"/>
          </p:cNvPicPr>
          <p:nvPr>
            <p:custDataLst>
              <p:tags r:id="rId3"/>
            </p:custDataLst>
          </p:nvPr>
        </p:nvPicPr>
        <p:blipFill>
          <a:blip r:embed="rId7" cstate="print">
            <a:clrChange>
              <a:clrFrom>
                <a:srgbClr val="FFFFFF"/>
              </a:clrFrom>
              <a:clrTo>
                <a:srgbClr val="FFFFFF">
                  <a:alpha val="0"/>
                </a:srgbClr>
              </a:clrTo>
            </a:clrChange>
          </a:blip>
          <a:srcRect/>
          <a:stretch>
            <a:fillRect/>
          </a:stretch>
        </p:blipFill>
        <p:spPr bwMode="auto">
          <a:xfrm>
            <a:off x="7543800" y="228600"/>
            <a:ext cx="1447800" cy="179388"/>
          </a:xfrm>
          <a:prstGeom prst="rect">
            <a:avLst/>
          </a:prstGeom>
          <a:noFill/>
          <a:ln w="9525">
            <a:noFill/>
            <a:miter lim="800000"/>
            <a:headEnd/>
            <a:tailEnd/>
          </a:ln>
        </p:spPr>
      </p:pic>
      <p:sp>
        <p:nvSpPr>
          <p:cNvPr id="157701" name="Title Placeholder 1"/>
          <p:cNvSpPr>
            <a:spLocks noGrp="1"/>
          </p:cNvSpPr>
          <p:nvPr>
            <p:ph type="ctrTitle"/>
            <p:custDataLst>
              <p:tags r:id="rId4"/>
            </p:custDataLst>
          </p:nvPr>
        </p:nvSpPr>
        <p:spPr>
          <a:xfrm>
            <a:off x="0" y="914400"/>
            <a:ext cx="9144000" cy="1524000"/>
          </a:xfrm>
        </p:spPr>
        <p:txBody>
          <a:bodyPr/>
          <a:lstStyle>
            <a:lvl1pPr algn="ctr">
              <a:defRPr sz="4800">
                <a:solidFill>
                  <a:schemeClr val="tx1"/>
                </a:solidFill>
                <a:latin typeface="+mj-lt"/>
              </a:defRPr>
            </a:lvl1pPr>
          </a:lstStyle>
          <a:p>
            <a:r>
              <a:rPr lang="en-US"/>
              <a:t>Click to edit Master title style</a:t>
            </a:r>
            <a:endParaRPr lang="en-US" dirty="0"/>
          </a:p>
        </p:txBody>
      </p:sp>
      <p:pic>
        <p:nvPicPr>
          <p:cNvPr id="2" name="Picture 2"/>
          <p:cNvPicPr>
            <a:picLocks noChangeAspect="1" noChangeArrowheads="1"/>
          </p:cNvPicPr>
          <p:nvPr userDrawn="1">
            <p:custDataLst>
              <p:tags r:id="rId5"/>
            </p:custDataLst>
          </p:nvPr>
        </p:nvPicPr>
        <p:blipFill rotWithShape="1">
          <a:blip r:embed="rId8" cstate="print">
            <a:extLst>
              <a:ext uri="{28A0092B-C50C-407E-A947-70E740481C1C}">
                <a14:useLocalDpi xmlns:a14="http://schemas.microsoft.com/office/drawing/2010/main" val="0"/>
              </a:ext>
            </a:extLst>
          </a:blip>
          <a:srcRect t="20639" b="19964"/>
          <a:stretch/>
        </p:blipFill>
        <p:spPr bwMode="auto">
          <a:xfrm>
            <a:off x="0" y="4343401"/>
            <a:ext cx="9144000" cy="182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custDataLst>
              <p:tags r:id="rId3"/>
            </p:custDataLst>
          </p:nvPr>
        </p:nvSpPr>
        <p:spPr/>
        <p:txBody>
          <a:bodyPr/>
          <a:lstStyle>
            <a:lvl1pPr>
              <a:defRPr/>
            </a:lvl1pPr>
          </a:lstStyle>
          <a:p>
            <a:pPr>
              <a:defRPr/>
            </a:pPr>
            <a:r>
              <a:rPr lang="en-US"/>
              <a:t>New Perspectives on HTML and CSS, 6th Edition</a:t>
            </a:r>
          </a:p>
        </p:txBody>
      </p:sp>
      <p:sp>
        <p:nvSpPr>
          <p:cNvPr id="5" name="Slide Number Placeholder 5"/>
          <p:cNvSpPr>
            <a:spLocks noGrp="1"/>
          </p:cNvSpPr>
          <p:nvPr>
            <p:ph type="sldNum" sz="quarter" idx="11"/>
            <p:custDataLst>
              <p:tags r:id="rId4"/>
            </p:custDataLst>
          </p:nvPr>
        </p:nvSpPr>
        <p:spPr/>
        <p:txBody>
          <a:bodyPr/>
          <a:lstStyle>
            <a:lvl1pPr>
              <a:defRPr/>
            </a:lvl1pPr>
          </a:lstStyle>
          <a:p>
            <a:pPr>
              <a:defRPr/>
            </a:pPr>
            <a:fld id="{A7E68308-05FC-4E0E-B40C-6888CC4CB71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custDataLst>
              <p:tags r:id="rId2"/>
            </p:custDataLst>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custDataLst>
              <p:tags r:id="rId3"/>
            </p:custDataLst>
          </p:nvPr>
        </p:nvSpPr>
        <p:spPr/>
        <p:txBody>
          <a:bodyPr/>
          <a:lstStyle>
            <a:lvl1pPr>
              <a:defRPr/>
            </a:lvl1pPr>
          </a:lstStyle>
          <a:p>
            <a:pPr>
              <a:defRPr/>
            </a:pPr>
            <a:r>
              <a:rPr lang="en-US"/>
              <a:t>New Perspectives on HTML and CSS, 6th Edition</a:t>
            </a:r>
          </a:p>
        </p:txBody>
      </p:sp>
      <p:sp>
        <p:nvSpPr>
          <p:cNvPr id="5" name="Slide Number Placeholder 5"/>
          <p:cNvSpPr>
            <a:spLocks noGrp="1"/>
          </p:cNvSpPr>
          <p:nvPr>
            <p:ph type="sldNum" sz="quarter" idx="11"/>
            <p:custDataLst>
              <p:tags r:id="rId4"/>
            </p:custDataLst>
          </p:nvPr>
        </p:nvSpPr>
        <p:spPr/>
        <p:txBody>
          <a:bodyPr/>
          <a:lstStyle>
            <a:lvl1pPr>
              <a:defRPr/>
            </a:lvl1pPr>
          </a:lstStyle>
          <a:p>
            <a:pPr>
              <a:defRPr/>
            </a:pPr>
            <a:fld id="{A2DF1A2F-29E8-4233-ACB0-F4A965379721}"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0" y="152400"/>
            <a:ext cx="8305800" cy="944563"/>
          </a:xfrm>
        </p:spPr>
        <p:txBody>
          <a:bodyPr/>
          <a:lstStyle/>
          <a:p>
            <a:r>
              <a:rPr lang="en-US"/>
              <a:t>Click to edit Master title style</a:t>
            </a:r>
          </a:p>
        </p:txBody>
      </p:sp>
      <p:sp>
        <p:nvSpPr>
          <p:cNvPr id="3" name="Text Placeholder 2"/>
          <p:cNvSpPr>
            <a:spLocks noGrp="1"/>
          </p:cNvSpPr>
          <p:nvPr>
            <p:ph type="body" sz="half" idx="1"/>
            <p:custDataLst>
              <p:tags r:id="rId2"/>
            </p:custDataLst>
          </p:nvPr>
        </p:nvSpPr>
        <p:spPr>
          <a:xfrm>
            <a:off x="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custDataLst>
              <p:tags r:id="rId3"/>
            </p:custDataLst>
          </p:nvPr>
        </p:nvSpPr>
        <p:spPr>
          <a:xfrm>
            <a:off x="441960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custDataLst>
              <p:tags r:id="rId4"/>
            </p:custDataLst>
          </p:nvPr>
        </p:nvSpPr>
        <p:spPr/>
        <p:txBody>
          <a:bodyPr/>
          <a:lstStyle>
            <a:lvl1pPr>
              <a:defRPr/>
            </a:lvl1pPr>
          </a:lstStyle>
          <a:p>
            <a:pPr>
              <a:defRPr/>
            </a:pPr>
            <a:r>
              <a:rPr lang="en-US"/>
              <a:t>New Perspectives on HTML and CSS, 6th Edition</a:t>
            </a:r>
          </a:p>
        </p:txBody>
      </p:sp>
      <p:sp>
        <p:nvSpPr>
          <p:cNvPr id="6" name="Slide Number Placeholder 5"/>
          <p:cNvSpPr>
            <a:spLocks noGrp="1"/>
          </p:cNvSpPr>
          <p:nvPr>
            <p:ph type="sldNum" sz="quarter" idx="11"/>
            <p:custDataLst>
              <p:tags r:id="rId5"/>
            </p:custDataLst>
          </p:nvPr>
        </p:nvSpPr>
        <p:spPr/>
        <p:txBody>
          <a:bodyPr/>
          <a:lstStyle>
            <a:lvl1pPr>
              <a:defRPr/>
            </a:lvl1pPr>
          </a:lstStyle>
          <a:p>
            <a:pPr>
              <a:defRPr/>
            </a:pPr>
            <a:fld id="{E8176FCD-123C-43DF-9841-58750E1848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457200" y="1219200"/>
            <a:ext cx="8305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custDataLst>
              <p:tags r:id="rId3"/>
            </p:custDataLst>
          </p:nvPr>
        </p:nvSpPr>
        <p:spPr>
          <a:xfrm>
            <a:off x="0" y="6400800"/>
            <a:ext cx="8229600" cy="457200"/>
          </a:xfrm>
        </p:spPr>
        <p:txBody>
          <a:bodyPr/>
          <a:lstStyle>
            <a:lvl1pPr>
              <a:defRPr/>
            </a:lvl1pPr>
          </a:lstStyle>
          <a:p>
            <a:pPr>
              <a:defRPr/>
            </a:pPr>
            <a:r>
              <a:rPr lang="en-US"/>
              <a:t>New Perspectives on HTML and CSS, 6th Edition</a:t>
            </a:r>
          </a:p>
        </p:txBody>
      </p:sp>
      <p:sp>
        <p:nvSpPr>
          <p:cNvPr id="5" name="Slide Number Placeholder 5"/>
          <p:cNvSpPr>
            <a:spLocks noGrp="1"/>
          </p:cNvSpPr>
          <p:nvPr>
            <p:ph type="sldNum" sz="quarter" idx="11"/>
            <p:custDataLst>
              <p:tags r:id="rId4"/>
            </p:custDataLst>
          </p:nvPr>
        </p:nvSpPr>
        <p:spPr>
          <a:xfrm>
            <a:off x="8610600" y="6400800"/>
            <a:ext cx="533400" cy="457200"/>
          </a:xfrm>
        </p:spPr>
        <p:txBody>
          <a:bodyPr/>
          <a:lstStyle>
            <a:lvl1pPr>
              <a:defRPr/>
            </a:lvl1pPr>
          </a:lstStyle>
          <a:p>
            <a:pPr>
              <a:defRPr/>
            </a:pPr>
            <a:fld id="{D088EE75-1E5F-46E6-9335-A082CDF6502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custDataLst>
              <p:tags r:id="rId3"/>
            </p:custDataLst>
          </p:nvPr>
        </p:nvSpPr>
        <p:spPr/>
        <p:txBody>
          <a:bodyPr/>
          <a:lstStyle>
            <a:lvl1pPr>
              <a:defRPr/>
            </a:lvl1pPr>
          </a:lstStyle>
          <a:p>
            <a:pPr>
              <a:defRPr/>
            </a:pPr>
            <a:r>
              <a:rPr lang="en-US"/>
              <a:t>New Perspectives on HTML and CSS, 6th Edition</a:t>
            </a:r>
          </a:p>
        </p:txBody>
      </p:sp>
      <p:sp>
        <p:nvSpPr>
          <p:cNvPr id="5" name="Slide Number Placeholder 5"/>
          <p:cNvSpPr>
            <a:spLocks noGrp="1"/>
          </p:cNvSpPr>
          <p:nvPr>
            <p:ph type="sldNum" sz="quarter" idx="11"/>
            <p:custDataLst>
              <p:tags r:id="rId4"/>
            </p:custDataLst>
          </p:nvPr>
        </p:nvSpPr>
        <p:spPr/>
        <p:txBody>
          <a:bodyPr/>
          <a:lstStyle>
            <a:lvl1pPr>
              <a:defRPr/>
            </a:lvl1pPr>
          </a:lstStyle>
          <a:p>
            <a:pPr>
              <a:defRPr/>
            </a:pPr>
            <a:fld id="{B4267854-6943-4EA1-A35F-6D0D6AF6D24E}"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sz="half" idx="1"/>
            <p:custDataLst>
              <p:tags r:id="rId2"/>
            </p:custDataLst>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custDataLst>
              <p:tags r:id="rId3"/>
            </p:custDataLst>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custDataLst>
              <p:tags r:id="rId4"/>
            </p:custDataLst>
          </p:nvPr>
        </p:nvSpPr>
        <p:spPr/>
        <p:txBody>
          <a:bodyPr/>
          <a:lstStyle>
            <a:lvl1pPr>
              <a:defRPr/>
            </a:lvl1pPr>
          </a:lstStyle>
          <a:p>
            <a:pPr>
              <a:defRPr/>
            </a:pPr>
            <a:r>
              <a:rPr lang="en-US"/>
              <a:t>New Perspectives on HTML and CSS, 6th Edition</a:t>
            </a:r>
          </a:p>
        </p:txBody>
      </p:sp>
      <p:sp>
        <p:nvSpPr>
          <p:cNvPr id="6" name="Slide Number Placeholder 5"/>
          <p:cNvSpPr>
            <a:spLocks noGrp="1"/>
          </p:cNvSpPr>
          <p:nvPr>
            <p:ph type="sldNum" sz="quarter" idx="11"/>
            <p:custDataLst>
              <p:tags r:id="rId5"/>
            </p:custDataLst>
          </p:nvPr>
        </p:nvSpPr>
        <p:spPr/>
        <p:txBody>
          <a:bodyPr/>
          <a:lstStyle>
            <a:lvl1pPr>
              <a:defRPr/>
            </a:lvl1pPr>
          </a:lstStyle>
          <a:p>
            <a:pPr>
              <a:defRPr/>
            </a:pPr>
            <a:fld id="{E9069E21-BE48-430B-900D-611290B0DBE4}"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custDataLst>
              <p:tags r:id="rId6"/>
            </p:custDataLst>
          </p:nvPr>
        </p:nvSpPr>
        <p:spPr/>
        <p:txBody>
          <a:bodyPr/>
          <a:lstStyle>
            <a:lvl1pPr>
              <a:defRPr/>
            </a:lvl1pPr>
          </a:lstStyle>
          <a:p>
            <a:pPr>
              <a:defRPr/>
            </a:pPr>
            <a:r>
              <a:rPr lang="en-US"/>
              <a:t>New Perspectives on HTML and CSS, 6th Edition</a:t>
            </a:r>
          </a:p>
        </p:txBody>
      </p:sp>
      <p:sp>
        <p:nvSpPr>
          <p:cNvPr id="8" name="Slide Number Placeholder 5"/>
          <p:cNvSpPr>
            <a:spLocks noGrp="1"/>
          </p:cNvSpPr>
          <p:nvPr>
            <p:ph type="sldNum" sz="quarter" idx="11"/>
            <p:custDataLst>
              <p:tags r:id="rId7"/>
            </p:custDataLst>
          </p:nvPr>
        </p:nvSpPr>
        <p:spPr/>
        <p:txBody>
          <a:bodyPr/>
          <a:lstStyle>
            <a:lvl1pPr>
              <a:defRPr/>
            </a:lvl1pPr>
          </a:lstStyle>
          <a:p>
            <a:pPr>
              <a:defRPr/>
            </a:pPr>
            <a:fld id="{3BAE895E-8795-47A2-AC5D-08DF663D8F5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Footer Placeholder 4"/>
          <p:cNvSpPr>
            <a:spLocks noGrp="1"/>
          </p:cNvSpPr>
          <p:nvPr>
            <p:ph type="ftr" sz="quarter" idx="10"/>
            <p:custDataLst>
              <p:tags r:id="rId2"/>
            </p:custDataLst>
          </p:nvPr>
        </p:nvSpPr>
        <p:spPr/>
        <p:txBody>
          <a:bodyPr/>
          <a:lstStyle>
            <a:lvl1pPr>
              <a:defRPr/>
            </a:lvl1pPr>
          </a:lstStyle>
          <a:p>
            <a:pPr>
              <a:defRPr/>
            </a:pPr>
            <a:r>
              <a:rPr lang="en-US"/>
              <a:t>New Perspectives on HTML and CSS, 6th Edition</a:t>
            </a:r>
          </a:p>
        </p:txBody>
      </p:sp>
      <p:sp>
        <p:nvSpPr>
          <p:cNvPr id="4" name="Slide Number Placeholder 5"/>
          <p:cNvSpPr>
            <a:spLocks noGrp="1"/>
          </p:cNvSpPr>
          <p:nvPr>
            <p:ph type="sldNum" sz="quarter" idx="11"/>
            <p:custDataLst>
              <p:tags r:id="rId3"/>
            </p:custDataLst>
          </p:nvPr>
        </p:nvSpPr>
        <p:spPr/>
        <p:txBody>
          <a:bodyPr/>
          <a:lstStyle>
            <a:lvl1pPr>
              <a:defRPr/>
            </a:lvl1pPr>
          </a:lstStyle>
          <a:p>
            <a:pPr>
              <a:defRPr/>
            </a:pPr>
            <a:fld id="{793D0548-38AA-46C2-A9F1-2327DE3493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custDataLst>
              <p:tags r:id="rId1"/>
            </p:custDataLst>
          </p:nvPr>
        </p:nvSpPr>
        <p:spPr/>
        <p:txBody>
          <a:bodyPr/>
          <a:lstStyle>
            <a:lvl1pPr>
              <a:defRPr/>
            </a:lvl1pPr>
          </a:lstStyle>
          <a:p>
            <a:pPr>
              <a:defRPr/>
            </a:pPr>
            <a:r>
              <a:rPr lang="en-US"/>
              <a:t>New Perspectives on HTML and CSS, 6th Edition</a:t>
            </a:r>
          </a:p>
        </p:txBody>
      </p:sp>
      <p:sp>
        <p:nvSpPr>
          <p:cNvPr id="3" name="Slide Number Placeholder 5"/>
          <p:cNvSpPr>
            <a:spLocks noGrp="1"/>
          </p:cNvSpPr>
          <p:nvPr>
            <p:ph type="sldNum" sz="quarter" idx="11"/>
            <p:custDataLst>
              <p:tags r:id="rId2"/>
            </p:custDataLst>
          </p:nvPr>
        </p:nvSpPr>
        <p:spPr/>
        <p:txBody>
          <a:bodyPr/>
          <a:lstStyle>
            <a:lvl1pPr>
              <a:defRPr/>
            </a:lvl1pPr>
          </a:lstStyle>
          <a:p>
            <a:pPr>
              <a:defRPr/>
            </a:pPr>
            <a:fld id="{4DADDAD3-53C8-432F-AA8D-8B36CD6B77D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custDataLst>
              <p:tags r:id="rId4"/>
            </p:custDataLst>
          </p:nvPr>
        </p:nvSpPr>
        <p:spPr/>
        <p:txBody>
          <a:bodyPr/>
          <a:lstStyle>
            <a:lvl1pPr>
              <a:defRPr/>
            </a:lvl1pPr>
          </a:lstStyle>
          <a:p>
            <a:pPr>
              <a:defRPr/>
            </a:pPr>
            <a:r>
              <a:rPr lang="en-US"/>
              <a:t>New Perspectives on HTML and CSS, 6th Edition</a:t>
            </a:r>
          </a:p>
        </p:txBody>
      </p:sp>
      <p:sp>
        <p:nvSpPr>
          <p:cNvPr id="6" name="Slide Number Placeholder 5"/>
          <p:cNvSpPr>
            <a:spLocks noGrp="1"/>
          </p:cNvSpPr>
          <p:nvPr>
            <p:ph type="sldNum" sz="quarter" idx="11"/>
            <p:custDataLst>
              <p:tags r:id="rId5"/>
            </p:custDataLst>
          </p:nvPr>
        </p:nvSpPr>
        <p:spPr/>
        <p:txBody>
          <a:bodyPr/>
          <a:lstStyle>
            <a:lvl1pPr>
              <a:defRPr/>
            </a:lvl1pPr>
          </a:lstStyle>
          <a:p>
            <a:pPr>
              <a:defRPr/>
            </a:pPr>
            <a:fld id="{170FCC15-0FF2-464A-88D5-4891C16B5D2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custDataLst>
              <p:tags r:id="rId4"/>
            </p:custDataLst>
          </p:nvPr>
        </p:nvSpPr>
        <p:spPr/>
        <p:txBody>
          <a:bodyPr/>
          <a:lstStyle>
            <a:lvl1pPr>
              <a:defRPr/>
            </a:lvl1pPr>
          </a:lstStyle>
          <a:p>
            <a:pPr>
              <a:defRPr/>
            </a:pPr>
            <a:r>
              <a:rPr lang="en-US"/>
              <a:t>New Perspectives on HTML and CSS, 6th Edition</a:t>
            </a:r>
          </a:p>
        </p:txBody>
      </p:sp>
      <p:sp>
        <p:nvSpPr>
          <p:cNvPr id="6" name="Slide Number Placeholder 5"/>
          <p:cNvSpPr>
            <a:spLocks noGrp="1"/>
          </p:cNvSpPr>
          <p:nvPr>
            <p:ph type="sldNum" sz="quarter" idx="11"/>
            <p:custDataLst>
              <p:tags r:id="rId5"/>
            </p:custDataLst>
          </p:nvPr>
        </p:nvSpPr>
        <p:spPr/>
        <p:txBody>
          <a:bodyPr/>
          <a:lstStyle>
            <a:lvl1pPr>
              <a:defRPr/>
            </a:lvl1pPr>
          </a:lstStyle>
          <a:p>
            <a:pPr>
              <a:defRPr/>
            </a:pPr>
            <a:fld id="{AAD0E3A4-01D6-4927-AB27-24638F64E5B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26" Type="http://schemas.openxmlformats.org/officeDocument/2006/relationships/tags" Target="../tags/tag13.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tags" Target="../tags/tag12.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1.xml"/><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tags" Target="../tags/tag10.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custDataLst>
              <p:tags r:id="rId14"/>
            </p:custDataLst>
          </p:nvPr>
        </p:nvSpPr>
        <p:spPr>
          <a:xfrm>
            <a:off x="8763000" y="0"/>
            <a:ext cx="381000" cy="6858000"/>
          </a:xfrm>
          <a:prstGeom prst="rect">
            <a:avLst/>
          </a:prstGeom>
          <a:gradFill flip="none" rotWithShape="1">
            <a:gsLst>
              <a:gs pos="36000">
                <a:schemeClr val="bg1"/>
              </a:gs>
              <a:gs pos="100000">
                <a:srgbClr val="4DB84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custDataLst>
              <p:tags r:id="rId15"/>
            </p:custDataLst>
          </p:nvPr>
        </p:nvSpPr>
        <p:spPr>
          <a:xfrm>
            <a:off x="0" y="0"/>
            <a:ext cx="381000" cy="6858000"/>
          </a:xfrm>
          <a:prstGeom prst="rect">
            <a:avLst/>
          </a:prstGeom>
          <a:gradFill flip="none" rotWithShape="1">
            <a:gsLst>
              <a:gs pos="0">
                <a:srgbClr val="4DB848"/>
              </a:gs>
              <a:gs pos="65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custDataLst>
              <p:tags r:id="rId16"/>
            </p:custDataLst>
          </p:nvPr>
        </p:nvCxnSpPr>
        <p:spPr>
          <a:xfrm>
            <a:off x="457200" y="1143000"/>
            <a:ext cx="8686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custDataLst>
              <p:tags r:id="rId17"/>
            </p:custDataLst>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30" name="Text Placeholder 2"/>
          <p:cNvSpPr>
            <a:spLocks noGrp="1"/>
          </p:cNvSpPr>
          <p:nvPr>
            <p:ph type="body" idx="1"/>
            <p:custDataLst>
              <p:tags r:id="rId18"/>
            </p:custDataLst>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custDataLst>
              <p:tags r:id="rId19"/>
            </p:custDataLst>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a:t>New Perspectives on HTML and CSS, 6th Edition</a:t>
            </a:r>
          </a:p>
        </p:txBody>
      </p:sp>
      <p:sp>
        <p:nvSpPr>
          <p:cNvPr id="11" name="Slide Number Placeholder 5"/>
          <p:cNvSpPr>
            <a:spLocks noGrp="1"/>
          </p:cNvSpPr>
          <p:nvPr>
            <p:ph type="sldNum" sz="quarter" idx="4"/>
            <p:custDataLst>
              <p:tags r:id="rId20"/>
            </p:custDataLst>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a:p>
        </p:txBody>
      </p:sp>
      <p:sp>
        <p:nvSpPr>
          <p:cNvPr id="156683" name="Text Box 11"/>
          <p:cNvSpPr txBox="1">
            <a:spLocks noChangeArrowheads="1"/>
          </p:cNvSpPr>
          <p:nvPr>
            <p:custDataLst>
              <p:tags r:id="rId21"/>
            </p:custDataLst>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2" name="Text Box 11"/>
          <p:cNvSpPr txBox="1">
            <a:spLocks noChangeArrowheads="1"/>
          </p:cNvSpPr>
          <p:nvPr>
            <p:custDataLst>
              <p:tags r:id="rId22"/>
            </p:custDataLst>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3" name="Text Box 11"/>
          <p:cNvSpPr txBox="1">
            <a:spLocks noChangeArrowheads="1"/>
          </p:cNvSpPr>
          <p:nvPr>
            <p:custDataLst>
              <p:tags r:id="rId23"/>
            </p:custDataLst>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17" name="Straight Connector 16"/>
          <p:cNvCxnSpPr/>
          <p:nvPr>
            <p:custDataLst>
              <p:tags r:id="rId24"/>
            </p:custDataLst>
          </p:nvPr>
        </p:nvCxnSpPr>
        <p:spPr>
          <a:xfrm>
            <a:off x="0" y="6400800"/>
            <a:ext cx="8686800" cy="0"/>
          </a:xfrm>
          <a:prstGeom prst="line">
            <a:avLst/>
          </a:prstGeom>
        </p:spPr>
        <p:style>
          <a:lnRef idx="1">
            <a:schemeClr val="dk1"/>
          </a:lnRef>
          <a:fillRef idx="0">
            <a:schemeClr val="dk1"/>
          </a:fillRef>
          <a:effectRef idx="0">
            <a:schemeClr val="dk1"/>
          </a:effectRef>
          <a:fontRef idx="minor">
            <a:schemeClr val="tx1"/>
          </a:fontRef>
        </p:style>
      </p:cxnSp>
      <p:sp>
        <p:nvSpPr>
          <p:cNvPr id="14" name="Text Box 11"/>
          <p:cNvSpPr txBox="1">
            <a:spLocks noChangeArrowheads="1"/>
          </p:cNvSpPr>
          <p:nvPr>
            <p:custDataLst>
              <p:tags r:id="rId25"/>
            </p:custDataLst>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8" name="Text Box 11"/>
          <p:cNvSpPr txBox="1">
            <a:spLocks noChangeArrowheads="1"/>
          </p:cNvSpPr>
          <p:nvPr>
            <p:custDataLst>
              <p:tags r:id="rId26"/>
            </p:custDataLst>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Layout" Target="../slideLayouts/slideLayout2.xml"/><Relationship Id="rId5" Type="http://schemas.openxmlformats.org/officeDocument/2006/relationships/tags" Target="../tags/tag71.xml"/><Relationship Id="rId4" Type="http://schemas.openxmlformats.org/officeDocument/2006/relationships/tags" Target="../tags/tag70.xml"/></Relationships>
</file>

<file path=ppt/slides/_rels/slide10.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slideLayout" Target="../slideLayouts/slideLayout2.xml"/><Relationship Id="rId5" Type="http://schemas.openxmlformats.org/officeDocument/2006/relationships/tags" Target="../tags/tag114.xml"/><Relationship Id="rId4" Type="http://schemas.openxmlformats.org/officeDocument/2006/relationships/tags" Target="../tags/tag113.xml"/></Relationships>
</file>

<file path=ppt/slides/_rels/slide11.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slideLayout" Target="../slideLayouts/slideLayout2.xml"/><Relationship Id="rId5" Type="http://schemas.openxmlformats.org/officeDocument/2006/relationships/tags" Target="../tags/tag119.xml"/><Relationship Id="rId4" Type="http://schemas.openxmlformats.org/officeDocument/2006/relationships/tags" Target="../tags/tag118.xml"/></Relationships>
</file>

<file path=ppt/slides/_rels/slide12.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slideLayout" Target="../slideLayouts/slideLayout2.xml"/><Relationship Id="rId5" Type="http://schemas.openxmlformats.org/officeDocument/2006/relationships/tags" Target="../tags/tag124.xml"/><Relationship Id="rId4" Type="http://schemas.openxmlformats.org/officeDocument/2006/relationships/tags" Target="../tags/tag123.xml"/></Relationships>
</file>

<file path=ppt/slides/_rels/slide13.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tags" Target="../tags/tag128.xml"/></Relationships>
</file>

<file path=ppt/slides/_rels/slide14.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slideLayout" Target="../slideLayouts/slideLayout2.xml"/><Relationship Id="rId5" Type="http://schemas.openxmlformats.org/officeDocument/2006/relationships/tags" Target="../tags/tag133.xml"/><Relationship Id="rId4" Type="http://schemas.openxmlformats.org/officeDocument/2006/relationships/tags" Target="../tags/tag132.xml"/></Relationships>
</file>

<file path=ppt/slides/_rels/slide15.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image" Target="../media/image9.png"/><Relationship Id="rId5" Type="http://schemas.openxmlformats.org/officeDocument/2006/relationships/slideLayout" Target="../slideLayouts/slideLayout2.xml"/><Relationship Id="rId4" Type="http://schemas.openxmlformats.org/officeDocument/2006/relationships/tags" Target="../tags/tag137.xml"/></Relationships>
</file>

<file path=ppt/slides/_rels/slide16.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slideLayout" Target="../slideLayouts/slideLayout2.xml"/><Relationship Id="rId5" Type="http://schemas.openxmlformats.org/officeDocument/2006/relationships/tags" Target="../tags/tag142.xml"/><Relationship Id="rId4" Type="http://schemas.openxmlformats.org/officeDocument/2006/relationships/tags" Target="../tags/tag141.xml"/></Relationships>
</file>

<file path=ppt/slides/_rels/slide17.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Layout" Target="../slideLayouts/slideLayout2.xml"/><Relationship Id="rId5" Type="http://schemas.openxmlformats.org/officeDocument/2006/relationships/tags" Target="../tags/tag147.xml"/><Relationship Id="rId4" Type="http://schemas.openxmlformats.org/officeDocument/2006/relationships/tags" Target="../tags/tag146.xml"/></Relationships>
</file>

<file path=ppt/slides/_rels/slide18.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151.xml"/></Relationships>
</file>

<file path=ppt/slides/_rels/slide19.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slideLayout" Target="../slideLayouts/slideLayout2.xml"/><Relationship Id="rId5" Type="http://schemas.openxmlformats.org/officeDocument/2006/relationships/tags" Target="../tags/tag156.xml"/><Relationship Id="rId4" Type="http://schemas.openxmlformats.org/officeDocument/2006/relationships/tags" Target="../tags/tag155.xml"/></Relationships>
</file>

<file path=ppt/slides/_rels/slide2.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2.xml"/><Relationship Id="rId5" Type="http://schemas.openxmlformats.org/officeDocument/2006/relationships/tags" Target="../tags/tag76.xml"/><Relationship Id="rId4" Type="http://schemas.openxmlformats.org/officeDocument/2006/relationships/tags" Target="../tags/tag75.xml"/></Relationships>
</file>

<file path=ppt/slides/_rels/slide20.xml.rels><?xml version="1.0" encoding="UTF-8" standalone="yes"?>
<Relationships xmlns="http://schemas.openxmlformats.org/package/2006/relationships"><Relationship Id="rId3" Type="http://schemas.openxmlformats.org/officeDocument/2006/relationships/tags" Target="../tags/tag159.xml"/><Relationship Id="rId7" Type="http://schemas.openxmlformats.org/officeDocument/2006/relationships/image" Target="../media/image12.png"/><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160.xml"/></Relationships>
</file>

<file path=ppt/slides/_rels/slide21.xml.rels><?xml version="1.0" encoding="UTF-8" standalone="yes"?>
<Relationships xmlns="http://schemas.openxmlformats.org/package/2006/relationships"><Relationship Id="rId3" Type="http://schemas.openxmlformats.org/officeDocument/2006/relationships/tags" Target="../tags/tag163.xml"/><Relationship Id="rId7" Type="http://schemas.openxmlformats.org/officeDocument/2006/relationships/image" Target="../media/image14.pn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image" Target="../media/image13.png"/><Relationship Id="rId5" Type="http://schemas.openxmlformats.org/officeDocument/2006/relationships/slideLayout" Target="../slideLayouts/slideLayout4.xml"/><Relationship Id="rId4" Type="http://schemas.openxmlformats.org/officeDocument/2006/relationships/tags" Target="../tags/tag164.xml"/></Relationships>
</file>

<file path=ppt/slides/_rels/slide22.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slideLayout" Target="../slideLayouts/slideLayout2.xml"/><Relationship Id="rId5" Type="http://schemas.openxmlformats.org/officeDocument/2006/relationships/tags" Target="../tags/tag169.xml"/><Relationship Id="rId4" Type="http://schemas.openxmlformats.org/officeDocument/2006/relationships/tags" Target="../tags/tag168.xml"/></Relationships>
</file>

<file path=ppt/slides/_rels/slide23.xml.rels><?xml version="1.0" encoding="UTF-8" standalone="yes"?>
<Relationships xmlns="http://schemas.openxmlformats.org/package/2006/relationships"><Relationship Id="rId3" Type="http://schemas.openxmlformats.org/officeDocument/2006/relationships/tags" Target="../tags/tag172.xml"/><Relationship Id="rId7" Type="http://schemas.openxmlformats.org/officeDocument/2006/relationships/image" Target="../media/image16.png"/><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image" Target="../media/image15.png"/><Relationship Id="rId5" Type="http://schemas.openxmlformats.org/officeDocument/2006/relationships/slideLayout" Target="../slideLayouts/slideLayout2.xml"/><Relationship Id="rId4" Type="http://schemas.openxmlformats.org/officeDocument/2006/relationships/tags" Target="../tags/tag173.xml"/></Relationships>
</file>

<file path=ppt/slides/_rels/slide24.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slideLayout" Target="../slideLayouts/slideLayout2.xml"/><Relationship Id="rId5" Type="http://schemas.openxmlformats.org/officeDocument/2006/relationships/tags" Target="../tags/tag178.xml"/><Relationship Id="rId4" Type="http://schemas.openxmlformats.org/officeDocument/2006/relationships/tags" Target="../tags/tag177.xml"/></Relationships>
</file>

<file path=ppt/slides/_rels/slide25.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image" Target="../media/image17.png"/><Relationship Id="rId5" Type="http://schemas.openxmlformats.org/officeDocument/2006/relationships/slideLayout" Target="../slideLayouts/slideLayout2.xml"/><Relationship Id="rId4" Type="http://schemas.openxmlformats.org/officeDocument/2006/relationships/tags" Target="../tags/tag182.xml"/></Relationships>
</file>

<file path=ppt/slides/_rels/slide26.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slideLayout" Target="../slideLayouts/slideLayout2.xml"/><Relationship Id="rId5" Type="http://schemas.openxmlformats.org/officeDocument/2006/relationships/tags" Target="../tags/tag187.xml"/><Relationship Id="rId4" Type="http://schemas.openxmlformats.org/officeDocument/2006/relationships/tags" Target="../tags/tag186.xml"/></Relationships>
</file>

<file path=ppt/slides/_rels/slide27.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image" Target="../media/image18.png"/><Relationship Id="rId5" Type="http://schemas.openxmlformats.org/officeDocument/2006/relationships/slideLayout" Target="../slideLayouts/slideLayout2.xml"/><Relationship Id="rId4" Type="http://schemas.openxmlformats.org/officeDocument/2006/relationships/tags" Target="../tags/tag191.xml"/></Relationships>
</file>

<file path=ppt/slides/_rels/slide28.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slideLayout" Target="../slideLayouts/slideLayout2.xml"/><Relationship Id="rId5" Type="http://schemas.openxmlformats.org/officeDocument/2006/relationships/tags" Target="../tags/tag196.xml"/><Relationship Id="rId4" Type="http://schemas.openxmlformats.org/officeDocument/2006/relationships/tags" Target="../tags/tag195.xml"/></Relationships>
</file>

<file path=ppt/slides/_rels/slide29.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slideLayout" Target="../slideLayouts/slideLayout2.xml"/><Relationship Id="rId5" Type="http://schemas.openxmlformats.org/officeDocument/2006/relationships/tags" Target="../tags/tag201.xml"/><Relationship Id="rId4" Type="http://schemas.openxmlformats.org/officeDocument/2006/relationships/tags" Target="../tags/tag200.xml"/></Relationships>
</file>

<file path=ppt/slides/_rels/slide3.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4.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3.png"/><Relationship Id="rId5" Type="http://schemas.openxmlformats.org/officeDocument/2006/relationships/slideLayout" Target="../slideLayouts/slideLayout4.xml"/><Relationship Id="rId4" Type="http://schemas.openxmlformats.org/officeDocument/2006/relationships/tags" Target="../tags/tag80.xml"/></Relationships>
</file>

<file path=ppt/slides/_rels/slide30.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image" Target="../media/image19.png"/><Relationship Id="rId5" Type="http://schemas.openxmlformats.org/officeDocument/2006/relationships/slideLayout" Target="../slideLayouts/slideLayout2.xml"/><Relationship Id="rId4" Type="http://schemas.openxmlformats.org/officeDocument/2006/relationships/tags" Target="../tags/tag205.xml"/></Relationships>
</file>

<file path=ppt/slides/_rels/slide31.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Layout" Target="../slideLayouts/slideLayout2.xml"/><Relationship Id="rId5" Type="http://schemas.openxmlformats.org/officeDocument/2006/relationships/tags" Target="../tags/tag210.xml"/><Relationship Id="rId4" Type="http://schemas.openxmlformats.org/officeDocument/2006/relationships/tags" Target="../tags/tag209.xml"/></Relationships>
</file>

<file path=ppt/slides/_rels/slide32.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slideLayout" Target="../slideLayouts/slideLayout2.xml"/><Relationship Id="rId5" Type="http://schemas.openxmlformats.org/officeDocument/2006/relationships/tags" Target="../tags/tag215.xml"/><Relationship Id="rId4" Type="http://schemas.openxmlformats.org/officeDocument/2006/relationships/tags" Target="../tags/tag214.xml"/></Relationships>
</file>

<file path=ppt/slides/_rels/slide33.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image" Target="../media/image20.png"/><Relationship Id="rId5" Type="http://schemas.openxmlformats.org/officeDocument/2006/relationships/slideLayout" Target="../slideLayouts/slideLayout2.xml"/><Relationship Id="rId4" Type="http://schemas.openxmlformats.org/officeDocument/2006/relationships/tags" Target="../tags/tag219.xml"/></Relationships>
</file>

<file path=ppt/slides/_rels/slide34.xml.rels><?xml version="1.0" encoding="UTF-8" standalone="yes"?>
<Relationships xmlns="http://schemas.openxmlformats.org/package/2006/relationships"><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slideLayout" Target="../slideLayouts/slideLayout2.xml"/><Relationship Id="rId5" Type="http://schemas.openxmlformats.org/officeDocument/2006/relationships/tags" Target="../tags/tag224.xml"/><Relationship Id="rId4" Type="http://schemas.openxmlformats.org/officeDocument/2006/relationships/tags" Target="../tags/tag223.xml"/></Relationships>
</file>

<file path=ppt/slides/_rels/slide35.xml.rels><?xml version="1.0" encoding="UTF-8" standalone="yes"?>
<Relationships xmlns="http://schemas.openxmlformats.org/package/2006/relationships"><Relationship Id="rId3" Type="http://schemas.openxmlformats.org/officeDocument/2006/relationships/tags" Target="../tags/tag227.xml"/><Relationship Id="rId7" Type="http://schemas.openxmlformats.org/officeDocument/2006/relationships/image" Target="../media/image22.png"/><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image" Target="../media/image21.png"/><Relationship Id="rId5" Type="http://schemas.openxmlformats.org/officeDocument/2006/relationships/slideLayout" Target="../slideLayouts/slideLayout2.xml"/><Relationship Id="rId4" Type="http://schemas.openxmlformats.org/officeDocument/2006/relationships/tags" Target="../tags/tag228.xml"/></Relationships>
</file>

<file path=ppt/slides/_rels/slide36.xml.rels><?xml version="1.0" encoding="UTF-8" standalone="yes"?>
<Relationships xmlns="http://schemas.openxmlformats.org/package/2006/relationships"><Relationship Id="rId3" Type="http://schemas.openxmlformats.org/officeDocument/2006/relationships/tags" Target="../tags/tag231.xml"/><Relationship Id="rId7" Type="http://schemas.openxmlformats.org/officeDocument/2006/relationships/image" Target="../media/image24.png"/><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image" Target="../media/image23.png"/><Relationship Id="rId5" Type="http://schemas.openxmlformats.org/officeDocument/2006/relationships/slideLayout" Target="../slideLayouts/slideLayout4.xml"/><Relationship Id="rId4" Type="http://schemas.openxmlformats.org/officeDocument/2006/relationships/tags" Target="../tags/tag232.xml"/></Relationships>
</file>

<file path=ppt/slides/_rels/slide37.xml.rels><?xml version="1.0" encoding="UTF-8" standalone="yes"?>
<Relationships xmlns="http://schemas.openxmlformats.org/package/2006/relationships"><Relationship Id="rId3" Type="http://schemas.openxmlformats.org/officeDocument/2006/relationships/tags" Target="../tags/tag235.xml"/><Relationship Id="rId7" Type="http://schemas.openxmlformats.org/officeDocument/2006/relationships/image" Target="../media/image25.png"/><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slideLayout" Target="../slideLayouts/slideLayout2.xml"/><Relationship Id="rId5" Type="http://schemas.openxmlformats.org/officeDocument/2006/relationships/tags" Target="../tags/tag237.xml"/><Relationship Id="rId4" Type="http://schemas.openxmlformats.org/officeDocument/2006/relationships/tags" Target="../tags/tag236.xml"/></Relationships>
</file>

<file path=ppt/slides/_rels/slide38.xml.rels><?xml version="1.0" encoding="UTF-8" standalone="yes"?>
<Relationships xmlns="http://schemas.openxmlformats.org/package/2006/relationships"><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slideLayout" Target="../slideLayouts/slideLayout2.xml"/><Relationship Id="rId5" Type="http://schemas.openxmlformats.org/officeDocument/2006/relationships/tags" Target="../tags/tag242.xml"/><Relationship Id="rId4" Type="http://schemas.openxmlformats.org/officeDocument/2006/relationships/tags" Target="../tags/tag241.xml"/></Relationships>
</file>

<file path=ppt/slides/_rels/slide39.xml.rels><?xml version="1.0" encoding="UTF-8" standalone="yes"?>
<Relationships xmlns="http://schemas.openxmlformats.org/package/2006/relationships"><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slideLayout" Target="../slideLayouts/slideLayout2.xml"/><Relationship Id="rId5" Type="http://schemas.openxmlformats.org/officeDocument/2006/relationships/tags" Target="../tags/tag247.xml"/><Relationship Id="rId4" Type="http://schemas.openxmlformats.org/officeDocument/2006/relationships/tags" Target="../tags/tag246.xml"/></Relationships>
</file>

<file path=ppt/slides/_rels/slide4.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slideLayout" Target="../slideLayouts/slideLayout2.xml"/><Relationship Id="rId5" Type="http://schemas.openxmlformats.org/officeDocument/2006/relationships/tags" Target="../tags/tag85.xml"/><Relationship Id="rId4" Type="http://schemas.openxmlformats.org/officeDocument/2006/relationships/tags" Target="../tags/tag84.xml"/></Relationships>
</file>

<file path=ppt/slides/_rels/slide40.xml.rels><?xml version="1.0" encoding="UTF-8" standalone="yes"?>
<Relationships xmlns="http://schemas.openxmlformats.org/package/2006/relationships"><Relationship Id="rId3" Type="http://schemas.openxmlformats.org/officeDocument/2006/relationships/tags" Target="../tags/tag250.xml"/><Relationship Id="rId7" Type="http://schemas.openxmlformats.org/officeDocument/2006/relationships/image" Target="../media/image26.png"/><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slideLayout" Target="../slideLayouts/slideLayout2.xml"/><Relationship Id="rId5" Type="http://schemas.openxmlformats.org/officeDocument/2006/relationships/tags" Target="../tags/tag252.xml"/><Relationship Id="rId4" Type="http://schemas.openxmlformats.org/officeDocument/2006/relationships/tags" Target="../tags/tag251.xml"/></Relationships>
</file>

<file path=ppt/slides/_rels/slide41.xml.rels><?xml version="1.0" encoding="UTF-8" standalone="yes"?>
<Relationships xmlns="http://schemas.openxmlformats.org/package/2006/relationships"><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image" Target="../media/image27.png"/><Relationship Id="rId5" Type="http://schemas.openxmlformats.org/officeDocument/2006/relationships/slideLayout" Target="../slideLayouts/slideLayout2.xml"/><Relationship Id="rId4" Type="http://schemas.openxmlformats.org/officeDocument/2006/relationships/tags" Target="../tags/tag256.xml"/></Relationships>
</file>

<file path=ppt/slides/_rels/slide42.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image" Target="../media/image28.png"/><Relationship Id="rId5" Type="http://schemas.openxmlformats.org/officeDocument/2006/relationships/slideLayout" Target="../slideLayouts/slideLayout2.xml"/><Relationship Id="rId4" Type="http://schemas.openxmlformats.org/officeDocument/2006/relationships/tags" Target="../tags/tag260.xml"/></Relationships>
</file>

<file path=ppt/slides/_rels/slide5.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slideLayout" Target="../slideLayouts/slideLayout2.xml"/><Relationship Id="rId5" Type="http://schemas.openxmlformats.org/officeDocument/2006/relationships/tags" Target="../tags/tag90.xml"/><Relationship Id="rId4" Type="http://schemas.openxmlformats.org/officeDocument/2006/relationships/tags" Target="../tags/tag89.xml"/></Relationships>
</file>

<file path=ppt/slides/_rels/slide6.xml.rels><?xml version="1.0" encoding="UTF-8" standalone="yes"?>
<Relationships xmlns="http://schemas.openxmlformats.org/package/2006/relationships"><Relationship Id="rId3" Type="http://schemas.openxmlformats.org/officeDocument/2006/relationships/tags" Target="../tags/tag93.xml"/><Relationship Id="rId7" Type="http://schemas.openxmlformats.org/officeDocument/2006/relationships/image" Target="../media/image5.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slideLayout" Target="../slideLayouts/slideLayout2.xml"/><Relationship Id="rId5" Type="http://schemas.openxmlformats.org/officeDocument/2006/relationships/tags" Target="../tags/tag95.xml"/><Relationship Id="rId4" Type="http://schemas.openxmlformats.org/officeDocument/2006/relationships/tags" Target="../tags/tag94.xml"/></Relationships>
</file>

<file path=ppt/slides/_rels/slide7.xml.rels><?xml version="1.0" encoding="UTF-8" standalone="yes"?>
<Relationships xmlns="http://schemas.openxmlformats.org/package/2006/relationships"><Relationship Id="rId3" Type="http://schemas.openxmlformats.org/officeDocument/2006/relationships/tags" Target="../tags/tag98.xml"/><Relationship Id="rId7" Type="http://schemas.openxmlformats.org/officeDocument/2006/relationships/image" Target="../media/image6.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slideLayout" Target="../slideLayouts/slideLayout2.xml"/><Relationship Id="rId5" Type="http://schemas.openxmlformats.org/officeDocument/2006/relationships/tags" Target="../tags/tag100.xml"/><Relationship Id="rId4" Type="http://schemas.openxmlformats.org/officeDocument/2006/relationships/tags" Target="../tags/tag99.xml"/></Relationships>
</file>

<file path=ppt/slides/_rels/slide8.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7.png"/><Relationship Id="rId5" Type="http://schemas.openxmlformats.org/officeDocument/2006/relationships/slideLayout" Target="../slideLayouts/slideLayout2.xml"/><Relationship Id="rId4" Type="http://schemas.openxmlformats.org/officeDocument/2006/relationships/tags" Target="../tags/tag104.xml"/></Relationships>
</file>

<file path=ppt/slides/_rels/slide9.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slideLayout" Target="../slideLayouts/slideLayout2.xml"/><Relationship Id="rId5" Type="http://schemas.openxmlformats.org/officeDocument/2006/relationships/tags" Target="../tags/tag109.xml"/><Relationship Id="rId4" Type="http://schemas.openxmlformats.org/officeDocument/2006/relationships/tags" Target="../tags/tag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custDataLst>
              <p:tags r:id="rId2"/>
            </p:custDataLst>
          </p:nvPr>
        </p:nvSpPr>
        <p:spPr/>
        <p:txBody>
          <a:bodyPr/>
          <a:lstStyle/>
          <a:p>
            <a:pPr eaLnBrk="1" hangingPunct="1"/>
            <a:r>
              <a:rPr lang="en-US"/>
              <a:t>Objectives</a:t>
            </a:r>
          </a:p>
        </p:txBody>
      </p:sp>
      <p:sp>
        <p:nvSpPr>
          <p:cNvPr id="27650" name="Rectangle 3"/>
          <p:cNvSpPr>
            <a:spLocks noGrp="1" noChangeArrowheads="1"/>
          </p:cNvSpPr>
          <p:nvPr>
            <p:ph idx="1"/>
            <p:custDataLst>
              <p:tags r:id="rId3"/>
            </p:custDataLst>
          </p:nvPr>
        </p:nvSpPr>
        <p:spPr/>
        <p:txBody>
          <a:bodyPr/>
          <a:lstStyle/>
          <a:p>
            <a:r>
              <a:rPr lang="en-US" dirty="0"/>
              <a:t>Explore the history and theory of CSS</a:t>
            </a:r>
          </a:p>
          <a:p>
            <a:r>
              <a:rPr lang="en-US" dirty="0"/>
              <a:t>Define a style rule</a:t>
            </a:r>
          </a:p>
          <a:p>
            <a:r>
              <a:rPr lang="en-US" dirty="0"/>
              <a:t>Study style precedence and inheritance</a:t>
            </a:r>
          </a:p>
          <a:p>
            <a:r>
              <a:rPr lang="en-US" dirty="0"/>
              <a:t>Apply color using CSS</a:t>
            </a:r>
          </a:p>
          <a:p>
            <a:r>
              <a:rPr lang="en-US" dirty="0"/>
              <a:t>Explore CSS3 color extensions</a:t>
            </a:r>
          </a:p>
          <a:p>
            <a:r>
              <a:rPr lang="en-US" dirty="0"/>
              <a:t>Use contextual selectors</a:t>
            </a:r>
          </a:p>
        </p:txBody>
      </p:sp>
      <p:sp>
        <p:nvSpPr>
          <p:cNvPr id="7" name="Footer Placeholder 6"/>
          <p:cNvSpPr>
            <a:spLocks noGrp="1"/>
          </p:cNvSpPr>
          <p:nvPr>
            <p:ph type="ftr" sz="quarter" idx="10"/>
            <p:custDataLst>
              <p:tags r:id="rId4"/>
            </p:custDataLst>
          </p:nvPr>
        </p:nvSpPr>
        <p:spPr/>
        <p:txBody>
          <a:bodyPr/>
          <a:lstStyle/>
          <a:p>
            <a:pPr>
              <a:defRPr/>
            </a:pPr>
            <a:r>
              <a:rPr lang="en-US" dirty="0"/>
              <a:t>Website Development</a:t>
            </a:r>
          </a:p>
          <a:p>
            <a:pPr>
              <a:defRPr/>
            </a:pPr>
            <a:endParaRPr lang="en-US" dirty="0"/>
          </a:p>
        </p:txBody>
      </p:sp>
      <p:sp>
        <p:nvSpPr>
          <p:cNvPr id="8" name="Slide Number Placeholder 7"/>
          <p:cNvSpPr>
            <a:spLocks noGrp="1"/>
          </p:cNvSpPr>
          <p:nvPr>
            <p:ph type="sldNum" sz="quarter" idx="11"/>
            <p:custDataLst>
              <p:tags r:id="rId5"/>
            </p:custDataLst>
          </p:nvPr>
        </p:nvSpPr>
        <p:spPr/>
        <p:txBody>
          <a:bodyPr/>
          <a:lstStyle/>
          <a:p>
            <a:pPr>
              <a:defRPr/>
            </a:pPr>
            <a:fld id="{17ED2C23-3AC0-4115-AA35-A72997F9173C}" type="slidenum">
              <a:rPr lang="en-US"/>
              <a:pPr>
                <a:defRPr/>
              </a:pPr>
              <a:t>1</a:t>
            </a:fld>
            <a:endParaRPr 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Inline Styles</a:t>
            </a:r>
          </a:p>
        </p:txBody>
      </p:sp>
      <p:sp>
        <p:nvSpPr>
          <p:cNvPr id="3" name="Content Placeholder 2"/>
          <p:cNvSpPr>
            <a:spLocks noGrp="1"/>
          </p:cNvSpPr>
          <p:nvPr>
            <p:ph idx="1"/>
            <p:custDataLst>
              <p:tags r:id="rId3"/>
            </p:custDataLst>
          </p:nvPr>
        </p:nvSpPr>
        <p:spPr/>
        <p:txBody>
          <a:bodyPr/>
          <a:lstStyle/>
          <a:p>
            <a:r>
              <a:rPr lang="en-US" dirty="0"/>
              <a:t>The very last styles to be interpreted by the browser are inline styles, which are styles applied directly to specific elements using the style attribute</a:t>
            </a:r>
          </a:p>
          <a:p>
            <a:pPr marL="0" indent="0">
              <a:buNone/>
            </a:pPr>
            <a:r>
              <a:rPr lang="en-US" dirty="0">
                <a:latin typeface="Courier New" pitchFamily="49" charset="0"/>
                <a:cs typeface="Courier New" pitchFamily="49" charset="0"/>
              </a:rPr>
              <a:t>&lt;element style=”</a:t>
            </a:r>
            <a:r>
              <a:rPr lang="en-US" i="1" dirty="0">
                <a:latin typeface="Courier New" pitchFamily="49" charset="0"/>
                <a:cs typeface="Courier New" pitchFamily="49" charset="0"/>
              </a:rPr>
              <a:t>style rules</a:t>
            </a:r>
            <a:r>
              <a:rPr lang="en-US" dirty="0">
                <a:latin typeface="Courier New" pitchFamily="49" charset="0"/>
                <a:cs typeface="Courier New" pitchFamily="49" charset="0"/>
              </a:rPr>
              <a:t>”&gt; … &lt;/element&gt;</a:t>
            </a:r>
          </a:p>
          <a:p>
            <a:r>
              <a:rPr lang="en-US" dirty="0">
                <a:latin typeface="+mj-lt"/>
                <a:cs typeface="Courier New" pitchFamily="49" charset="0"/>
              </a:rPr>
              <a:t>It is clear exactly what page element is being formatted</a:t>
            </a:r>
          </a:p>
          <a:p>
            <a:r>
              <a:rPr lang="en-US" dirty="0">
                <a:latin typeface="+mj-lt"/>
                <a:cs typeface="Courier New" pitchFamily="49" charset="0"/>
              </a:rPr>
              <a:t>Not recommended in most cases and considered inefficient</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10</a:t>
            </a:fld>
            <a:endParaRPr lang="en-US"/>
          </a:p>
        </p:txBody>
      </p:sp>
    </p:spTree>
    <p:custDataLst>
      <p:tags r:id="rId1"/>
    </p:custDataLst>
    <p:extLst>
      <p:ext uri="{BB962C8B-B14F-4D97-AF65-F5344CB8AC3E}">
        <p14:creationId xmlns:p14="http://schemas.microsoft.com/office/powerpoint/2010/main" val="31454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Exploring the Style Cascade</a:t>
            </a:r>
          </a:p>
        </p:txBody>
      </p:sp>
      <p:sp>
        <p:nvSpPr>
          <p:cNvPr id="3" name="Content Placeholder 2"/>
          <p:cNvSpPr>
            <a:spLocks noGrp="1"/>
          </p:cNvSpPr>
          <p:nvPr>
            <p:ph idx="1"/>
            <p:custDataLst>
              <p:tags r:id="rId3"/>
            </p:custDataLst>
          </p:nvPr>
        </p:nvSpPr>
        <p:spPr/>
        <p:txBody>
          <a:bodyPr/>
          <a:lstStyle/>
          <a:p>
            <a:r>
              <a:rPr lang="en-US" dirty="0"/>
              <a:t>As a general rule of thumb, all other things being equal, the more specific style is applied instead of the more general</a:t>
            </a:r>
          </a:p>
          <a:p>
            <a:r>
              <a:rPr lang="en-US" dirty="0"/>
              <a:t>An additional factor in applying a style sheet is that properties are passed from a parent element to its children in a process known as </a:t>
            </a:r>
            <a:r>
              <a:rPr lang="en-US" b="1" dirty="0"/>
              <a:t>style inheritance</a:t>
            </a:r>
          </a:p>
          <a:p>
            <a:pPr marL="0" indent="0">
              <a:buNone/>
            </a:pPr>
            <a:r>
              <a:rPr lang="en-US" b="1" dirty="0"/>
              <a:t>	</a:t>
            </a:r>
            <a:r>
              <a:rPr lang="en-US" dirty="0">
                <a:latin typeface="Courier New" pitchFamily="49" charset="0"/>
                <a:cs typeface="Courier New" pitchFamily="49" charset="0"/>
              </a:rPr>
              <a:t>body {color: blue;}</a:t>
            </a:r>
          </a:p>
          <a:p>
            <a:pPr marL="0" indent="0">
              <a:buNone/>
            </a:pPr>
            <a:r>
              <a:rPr lang="en-US" dirty="0">
                <a:latin typeface="Courier New" pitchFamily="49" charset="0"/>
                <a:cs typeface="Courier New" pitchFamily="49" charset="0"/>
              </a:rPr>
              <a:t>	h1 {text-align: center;}</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11</a:t>
            </a:fld>
            <a:endParaRPr lang="en-US"/>
          </a:p>
        </p:txBody>
      </p:sp>
    </p:spTree>
    <p:custDataLst>
      <p:tags r:id="rId1"/>
    </p:custDataLst>
    <p:extLst>
      <p:ext uri="{BB962C8B-B14F-4D97-AF65-F5344CB8AC3E}">
        <p14:creationId xmlns:p14="http://schemas.microsoft.com/office/powerpoint/2010/main" val="755895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Exploring the Style Cascade</a:t>
            </a:r>
          </a:p>
        </p:txBody>
      </p:sp>
      <p:sp>
        <p:nvSpPr>
          <p:cNvPr id="3" name="Content Placeholder 2"/>
          <p:cNvSpPr>
            <a:spLocks noGrp="1"/>
          </p:cNvSpPr>
          <p:nvPr>
            <p:ph idx="1"/>
            <p:custDataLst>
              <p:tags r:id="rId3"/>
            </p:custDataLst>
          </p:nvPr>
        </p:nvSpPr>
        <p:spPr/>
        <p:txBody>
          <a:bodyPr/>
          <a:lstStyle/>
          <a:p>
            <a:r>
              <a:rPr lang="en-US" dirty="0"/>
              <a:t>If you need browsers to enforce a style, you can append the </a:t>
            </a:r>
            <a:r>
              <a:rPr lang="en-US" dirty="0">
                <a:latin typeface="Courier New" pitchFamily="49" charset="0"/>
                <a:cs typeface="Courier New" pitchFamily="49" charset="0"/>
              </a:rPr>
              <a:t>!important </a:t>
            </a:r>
            <a:r>
              <a:rPr lang="en-US" dirty="0"/>
              <a:t>keyword to the style property, using the syntax</a:t>
            </a:r>
          </a:p>
          <a:p>
            <a:pPr marL="0" indent="0">
              <a:buNone/>
            </a:pPr>
            <a:r>
              <a:rPr lang="en-US" i="1" dirty="0">
                <a:latin typeface="Courier New" pitchFamily="49" charset="0"/>
                <a:cs typeface="Courier New" pitchFamily="49" charset="0"/>
              </a:rPr>
              <a:t>	property</a:t>
            </a:r>
            <a:r>
              <a:rPr lang="en-US" dirty="0">
                <a:latin typeface="Courier New" pitchFamily="49" charset="0"/>
                <a:cs typeface="Courier New" pitchFamily="49" charset="0"/>
              </a:rPr>
              <a:t>: value !important;</a:t>
            </a:r>
          </a:p>
          <a:p>
            <a:r>
              <a:rPr lang="en-US" dirty="0">
                <a:latin typeface="+mj-lt"/>
                <a:cs typeface="Courier New" pitchFamily="49" charset="0"/>
              </a:rPr>
              <a:t>The </a:t>
            </a:r>
            <a:r>
              <a:rPr lang="en-US" dirty="0">
                <a:latin typeface="Courier New" pitchFamily="49" charset="0"/>
                <a:cs typeface="Courier New" pitchFamily="49" charset="0"/>
              </a:rPr>
              <a:t>!important</a:t>
            </a:r>
            <a:r>
              <a:rPr lang="en-US" dirty="0">
                <a:latin typeface="+mj-lt"/>
                <a:cs typeface="Courier New" pitchFamily="49" charset="0"/>
              </a:rPr>
              <a:t> keyword is often necessary for visually impaired users who require their pages rendered with large, clear text and highly contrasting colors</a:t>
            </a:r>
          </a:p>
        </p:txBody>
      </p:sp>
      <p:sp>
        <p:nvSpPr>
          <p:cNvPr id="4" name="Footer Placeholder 3"/>
          <p:cNvSpPr>
            <a:spLocks noGrp="1"/>
          </p:cNvSpPr>
          <p:nvPr>
            <p:ph type="ftr" sz="quarter" idx="10"/>
            <p:custDataLst>
              <p:tags r:id="rId4"/>
            </p:custDataLst>
          </p:nvPr>
        </p:nvSpPr>
        <p:spPr>
          <a:xfrm>
            <a:off x="228600" y="6292362"/>
            <a:ext cx="3733800" cy="457200"/>
          </a:xfrm>
        </p:spPr>
        <p:txBody>
          <a:bodyPr/>
          <a:lstStyle/>
          <a:p>
            <a:pPr>
              <a:defRPr/>
            </a:pPr>
            <a:r>
              <a:rPr lang="en-US" dirty="0"/>
              <a:t>Website Development</a:t>
            </a:r>
          </a:p>
          <a:p>
            <a:pPr>
              <a:defRPr/>
            </a:pPr>
            <a:endParaRPr lang="en-US" dirty="0"/>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12</a:t>
            </a:fld>
            <a:endParaRPr lang="en-US"/>
          </a:p>
        </p:txBody>
      </p:sp>
    </p:spTree>
    <p:custDataLst>
      <p:tags r:id="rId1"/>
    </p:custDataLst>
    <p:extLst>
      <p:ext uri="{BB962C8B-B14F-4D97-AF65-F5344CB8AC3E}">
        <p14:creationId xmlns:p14="http://schemas.microsoft.com/office/powerpoint/2010/main" val="2197741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Writing Style Comments</a:t>
            </a:r>
          </a:p>
        </p:txBody>
      </p:sp>
      <p:sp>
        <p:nvSpPr>
          <p:cNvPr id="4" name="Footer Placeholder 3"/>
          <p:cNvSpPr>
            <a:spLocks noGrp="1"/>
          </p:cNvSpPr>
          <p:nvPr>
            <p:ph type="ftr" sz="quarter" idx="10"/>
            <p:custDataLst>
              <p:tags r:id="rId3"/>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13</a:t>
            </a:fld>
            <a:endParaRPr lang="en-US"/>
          </a:p>
        </p:txBody>
      </p:sp>
      <p:pic>
        <p:nvPicPr>
          <p:cNvPr id="7" name="Content Placeholder 6"/>
          <p:cNvPicPr>
            <a:picLocks noGrp="1" noChangeAspect="1"/>
          </p:cNvPicPr>
          <p:nvPr>
            <p:ph idx="1"/>
          </p:nvPr>
        </p:nvPicPr>
        <p:blipFill>
          <a:blip r:embed="rId6" cstate="print">
            <a:extLst>
              <a:ext uri="{28A0092B-C50C-407E-A947-70E740481C1C}">
                <a14:useLocalDpi xmlns:a14="http://schemas.microsoft.com/office/drawing/2010/main" val="0"/>
              </a:ext>
            </a:extLst>
          </a:blip>
          <a:srcRect l="8762" r="21142"/>
          <a:stretch>
            <a:fillRect/>
          </a:stretch>
        </p:blipFill>
        <p:spPr>
          <a:xfrm>
            <a:off x="1066800" y="2438400"/>
            <a:ext cx="6892522" cy="1447800"/>
          </a:xfrm>
        </p:spPr>
      </p:pic>
    </p:spTree>
    <p:custDataLst>
      <p:tags r:id="rId1"/>
    </p:custDataLst>
    <p:extLst>
      <p:ext uri="{BB962C8B-B14F-4D97-AF65-F5344CB8AC3E}">
        <p14:creationId xmlns:p14="http://schemas.microsoft.com/office/powerpoint/2010/main" val="250254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Defining Color in CSS</a:t>
            </a:r>
          </a:p>
        </p:txBody>
      </p:sp>
      <p:sp>
        <p:nvSpPr>
          <p:cNvPr id="3" name="Content Placeholder 2"/>
          <p:cNvSpPr>
            <a:spLocks noGrp="1"/>
          </p:cNvSpPr>
          <p:nvPr>
            <p:ph idx="1"/>
            <p:custDataLst>
              <p:tags r:id="rId3"/>
            </p:custDataLst>
          </p:nvPr>
        </p:nvSpPr>
        <p:spPr/>
        <p:txBody>
          <a:bodyPr/>
          <a:lstStyle/>
          <a:p>
            <a:r>
              <a:rPr lang="en-US" dirty="0"/>
              <a:t>A </a:t>
            </a:r>
            <a:r>
              <a:rPr lang="en-US" b="1" dirty="0"/>
              <a:t>color value </a:t>
            </a:r>
            <a:r>
              <a:rPr lang="en-US" dirty="0"/>
              <a:t>is a numerical expression that describes the properties of a color</a:t>
            </a:r>
          </a:p>
          <a:p>
            <a:r>
              <a:rPr lang="en-US" dirty="0"/>
              <a:t>CSS represents these intensities mathematically as a set of numbers called an </a:t>
            </a:r>
            <a:r>
              <a:rPr lang="en-US" b="1" dirty="0"/>
              <a:t>RGB triplet</a:t>
            </a:r>
            <a:r>
              <a:rPr lang="en-US" dirty="0"/>
              <a:t>, which has the format</a:t>
            </a:r>
          </a:p>
          <a:p>
            <a:pPr marL="0" indent="0">
              <a:buNone/>
            </a:pPr>
            <a:r>
              <a:rPr lang="en-US" dirty="0"/>
              <a:t>	</a:t>
            </a:r>
            <a:r>
              <a:rPr lang="en-US" dirty="0" err="1">
                <a:latin typeface="Courier New" pitchFamily="49" charset="0"/>
                <a:cs typeface="Courier New" pitchFamily="49" charset="0"/>
              </a:rPr>
              <a:t>rgb</a:t>
            </a:r>
            <a:r>
              <a:rPr lang="en-US" dirty="0">
                <a:latin typeface="Courier New" pitchFamily="49" charset="0"/>
                <a:cs typeface="Courier New" pitchFamily="49" charset="0"/>
              </a:rPr>
              <a:t>(red, green, blue)</a:t>
            </a:r>
          </a:p>
          <a:p>
            <a:r>
              <a:rPr lang="en-US" dirty="0">
                <a:latin typeface="+mj-lt"/>
                <a:cs typeface="Courier New" pitchFamily="49" charset="0"/>
              </a:rPr>
              <a:t>CSS also allows RGB values to be entered as </a:t>
            </a:r>
            <a:r>
              <a:rPr lang="en-US" b="1" dirty="0">
                <a:latin typeface="+mj-lt"/>
                <a:cs typeface="Courier New" pitchFamily="49" charset="0"/>
              </a:rPr>
              <a:t>hexadecimal</a:t>
            </a:r>
            <a:r>
              <a:rPr lang="en-US" dirty="0">
                <a:latin typeface="+mj-lt"/>
                <a:cs typeface="Courier New" pitchFamily="49" charset="0"/>
              </a:rPr>
              <a:t> numbers</a:t>
            </a:r>
          </a:p>
          <a:p>
            <a:pPr marL="0" indent="0">
              <a:buNone/>
            </a:pPr>
            <a:r>
              <a:rPr lang="en-US" dirty="0">
                <a:latin typeface="+mj-lt"/>
                <a:cs typeface="Courier New" pitchFamily="49" charset="0"/>
              </a:rPr>
              <a:t>	</a:t>
            </a:r>
            <a:r>
              <a:rPr lang="en-US" dirty="0">
                <a:latin typeface="Courier New" pitchFamily="49" charset="0"/>
                <a:cs typeface="Courier New" pitchFamily="49" charset="0"/>
              </a:rPr>
              <a:t>#</a:t>
            </a:r>
            <a:r>
              <a:rPr lang="en-US" i="1" dirty="0" err="1">
                <a:latin typeface="Courier New" pitchFamily="49" charset="0"/>
                <a:cs typeface="Courier New" pitchFamily="49" charset="0"/>
              </a:rPr>
              <a:t>redgreenblue</a:t>
            </a:r>
            <a:endParaRPr lang="en-US" i="1" dirty="0">
              <a:latin typeface="Courier New" pitchFamily="49" charset="0"/>
              <a:cs typeface="Courier New" pitchFamily="49" charset="0"/>
            </a:endParaRP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14</a:t>
            </a:fld>
            <a:endParaRPr lang="en-US"/>
          </a:p>
        </p:txBody>
      </p:sp>
    </p:spTree>
    <p:custDataLst>
      <p:tags r:id="rId1"/>
    </p:custDataLst>
    <p:extLst>
      <p:ext uri="{BB962C8B-B14F-4D97-AF65-F5344CB8AC3E}">
        <p14:creationId xmlns:p14="http://schemas.microsoft.com/office/powerpoint/2010/main" val="425234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Defining Color in CSS</a:t>
            </a:r>
          </a:p>
        </p:txBody>
      </p:sp>
      <p:sp>
        <p:nvSpPr>
          <p:cNvPr id="4" name="Footer Placeholder 3"/>
          <p:cNvSpPr>
            <a:spLocks noGrp="1"/>
          </p:cNvSpPr>
          <p:nvPr>
            <p:ph type="ftr" sz="quarter" idx="10"/>
            <p:custDataLst>
              <p:tags r:id="rId3"/>
            </p:custDataLst>
          </p:nvPr>
        </p:nvSpPr>
        <p:spPr/>
        <p:txBody>
          <a:bodyPr/>
          <a:lstStyle/>
          <a:p>
            <a:pPr>
              <a:defRPr/>
            </a:pPr>
            <a:r>
              <a:rPr lang="en-US"/>
              <a:t>New Perspectives on HTML and CSS, 6th Edition</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15</a:t>
            </a:fld>
            <a:endParaRPr lang="en-US"/>
          </a:p>
        </p:txBody>
      </p:sp>
      <p:pic>
        <p:nvPicPr>
          <p:cNvPr id="7" name="Content Placeholder 6"/>
          <p:cNvPicPr>
            <a:picLocks noGrp="1" noChangeAspect="1"/>
          </p:cNvPicPr>
          <p:nvPr>
            <p:ph idx="1"/>
          </p:nvPr>
        </p:nvPicPr>
        <p:blipFill>
          <a:blip r:embed="rId6" cstate="print">
            <a:extLst>
              <a:ext uri="{28A0092B-C50C-407E-A947-70E740481C1C}">
                <a14:useLocalDpi xmlns:a14="http://schemas.microsoft.com/office/drawing/2010/main" val="0"/>
              </a:ext>
            </a:extLst>
          </a:blip>
          <a:srcRect l="11119"/>
          <a:stretch>
            <a:fillRect/>
          </a:stretch>
        </p:blipFill>
        <p:spPr>
          <a:xfrm>
            <a:off x="609600" y="2286000"/>
            <a:ext cx="7825538" cy="1828800"/>
          </a:xfrm>
        </p:spPr>
      </p:pic>
    </p:spTree>
    <p:custDataLst>
      <p:tags r:id="rId1"/>
    </p:custDataLst>
    <p:extLst>
      <p:ext uri="{BB962C8B-B14F-4D97-AF65-F5344CB8AC3E}">
        <p14:creationId xmlns:p14="http://schemas.microsoft.com/office/powerpoint/2010/main" val="3499357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Setting Foreground </a:t>
            </a:r>
            <a:br>
              <a:rPr lang="en-US" dirty="0"/>
            </a:br>
            <a:r>
              <a:rPr lang="en-US" dirty="0"/>
              <a:t>and Background Color</a:t>
            </a:r>
          </a:p>
        </p:txBody>
      </p:sp>
      <p:sp>
        <p:nvSpPr>
          <p:cNvPr id="3" name="Content Placeholder 2"/>
          <p:cNvSpPr>
            <a:spLocks noGrp="1"/>
          </p:cNvSpPr>
          <p:nvPr>
            <p:ph idx="1"/>
            <p:custDataLst>
              <p:tags r:id="rId3"/>
            </p:custDataLst>
          </p:nvPr>
        </p:nvSpPr>
        <p:spPr/>
        <p:txBody>
          <a:bodyPr/>
          <a:lstStyle/>
          <a:p>
            <a:r>
              <a:rPr lang="en-US" dirty="0"/>
              <a:t>To set the background color of an element, use the property</a:t>
            </a:r>
          </a:p>
          <a:p>
            <a:pPr marL="0" indent="0">
              <a:buNone/>
            </a:pPr>
            <a:r>
              <a:rPr lang="en-US" dirty="0"/>
              <a:t>	</a:t>
            </a:r>
            <a:r>
              <a:rPr lang="en-US" dirty="0">
                <a:latin typeface="Courier New" pitchFamily="49" charset="0"/>
                <a:cs typeface="Courier New" pitchFamily="49" charset="0"/>
              </a:rPr>
              <a:t>background-color: </a:t>
            </a:r>
            <a:r>
              <a:rPr lang="en-US" i="1" dirty="0">
                <a:latin typeface="Courier New" pitchFamily="49" charset="0"/>
                <a:cs typeface="Courier New" pitchFamily="49" charset="0"/>
              </a:rPr>
              <a:t>color</a:t>
            </a:r>
            <a:r>
              <a:rPr lang="en-US" dirty="0">
                <a:latin typeface="Courier New" pitchFamily="49" charset="0"/>
                <a:cs typeface="Courier New" pitchFamily="49" charset="0"/>
              </a:rPr>
              <a:t>;</a:t>
            </a:r>
          </a:p>
          <a:p>
            <a:pPr marL="0" indent="0">
              <a:buNone/>
            </a:pPr>
            <a:r>
              <a:rPr lang="en-US" dirty="0"/>
              <a:t>    where </a:t>
            </a:r>
            <a:r>
              <a:rPr lang="en-US" i="1" dirty="0"/>
              <a:t>color </a:t>
            </a:r>
            <a:r>
              <a:rPr lang="en-US" dirty="0"/>
              <a:t>is a color name or a color value.</a:t>
            </a:r>
          </a:p>
          <a:p>
            <a:r>
              <a:rPr lang="en-US" dirty="0"/>
              <a:t>To set the foreground or text color of an element, use the following property:</a:t>
            </a:r>
          </a:p>
          <a:p>
            <a:pPr marL="0" indent="0">
              <a:buNone/>
            </a:pPr>
            <a:r>
              <a:rPr lang="en-US" dirty="0">
                <a:latin typeface="Courier New" pitchFamily="49" charset="0"/>
                <a:cs typeface="Courier New" pitchFamily="49" charset="0"/>
              </a:rPr>
              <a:t>	color: </a:t>
            </a:r>
            <a:r>
              <a:rPr lang="en-US" i="1" dirty="0">
                <a:latin typeface="Courier New" pitchFamily="49" charset="0"/>
                <a:cs typeface="Courier New" pitchFamily="49" charset="0"/>
              </a:rPr>
              <a:t>color</a:t>
            </a:r>
            <a:r>
              <a:rPr lang="en-US" dirty="0">
                <a:latin typeface="Courier New" pitchFamily="49" charset="0"/>
                <a:cs typeface="Courier New" pitchFamily="49" charset="0"/>
              </a:rPr>
              <a:t>;</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16</a:t>
            </a:fld>
            <a:endParaRPr lang="en-US"/>
          </a:p>
        </p:txBody>
      </p:sp>
    </p:spTree>
    <p:custDataLst>
      <p:tags r:id="rId1"/>
    </p:custDataLst>
    <p:extLst>
      <p:ext uri="{BB962C8B-B14F-4D97-AF65-F5344CB8AC3E}">
        <p14:creationId xmlns:p14="http://schemas.microsoft.com/office/powerpoint/2010/main" val="2811581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Enhancements to Color in CSS3</a:t>
            </a:r>
          </a:p>
        </p:txBody>
      </p:sp>
      <p:sp>
        <p:nvSpPr>
          <p:cNvPr id="3" name="Content Placeholder 2"/>
          <p:cNvSpPr>
            <a:spLocks noGrp="1"/>
          </p:cNvSpPr>
          <p:nvPr>
            <p:ph idx="1"/>
            <p:custDataLst>
              <p:tags r:id="rId3"/>
            </p:custDataLst>
          </p:nvPr>
        </p:nvSpPr>
        <p:spPr/>
        <p:txBody>
          <a:bodyPr/>
          <a:lstStyle/>
          <a:p>
            <a:r>
              <a:rPr lang="en-US" dirty="0"/>
              <a:t>CSS3 also supports the Hue Saturation Lightness (HSL) model that describes colors based on </a:t>
            </a:r>
            <a:r>
              <a:rPr lang="en-US" b="1" dirty="0"/>
              <a:t>hue</a:t>
            </a:r>
            <a:r>
              <a:rPr lang="en-US" dirty="0"/>
              <a:t>, </a:t>
            </a:r>
            <a:r>
              <a:rPr lang="en-US" b="1" dirty="0"/>
              <a:t>saturation</a:t>
            </a:r>
            <a:r>
              <a:rPr lang="en-US" dirty="0"/>
              <a:t>, and </a:t>
            </a:r>
            <a:r>
              <a:rPr lang="en-US" b="1" dirty="0"/>
              <a:t>lightness</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hsl</a:t>
            </a:r>
            <a:r>
              <a:rPr lang="en-US" dirty="0">
                <a:latin typeface="Courier New" pitchFamily="49" charset="0"/>
                <a:cs typeface="Courier New" pitchFamily="49" charset="0"/>
              </a:rPr>
              <a:t>(</a:t>
            </a:r>
            <a:r>
              <a:rPr lang="en-US" i="1" dirty="0">
                <a:latin typeface="Courier New" pitchFamily="49" charset="0"/>
                <a:cs typeface="Courier New" pitchFamily="49" charset="0"/>
              </a:rPr>
              <a:t>hue</a:t>
            </a:r>
            <a:r>
              <a:rPr lang="en-US" dirty="0">
                <a:latin typeface="Courier New" pitchFamily="49" charset="0"/>
                <a:cs typeface="Courier New" pitchFamily="49" charset="0"/>
              </a:rPr>
              <a:t>, </a:t>
            </a:r>
            <a:r>
              <a:rPr lang="en-US" i="1" dirty="0">
                <a:latin typeface="Courier New" pitchFamily="49" charset="0"/>
                <a:cs typeface="Courier New" pitchFamily="49" charset="0"/>
              </a:rPr>
              <a:t>saturation</a:t>
            </a:r>
            <a:r>
              <a:rPr lang="en-US" dirty="0">
                <a:latin typeface="Courier New" pitchFamily="49" charset="0"/>
                <a:cs typeface="Courier New" pitchFamily="49" charset="0"/>
              </a:rPr>
              <a:t>, </a:t>
            </a:r>
            <a:r>
              <a:rPr lang="en-US" i="1" dirty="0">
                <a:latin typeface="Courier New" pitchFamily="49" charset="0"/>
                <a:cs typeface="Courier New" pitchFamily="49" charset="0"/>
              </a:rPr>
              <a:t>lightness</a:t>
            </a:r>
            <a:r>
              <a:rPr lang="en-US" dirty="0">
                <a:latin typeface="Courier New" pitchFamily="49" charset="0"/>
                <a:cs typeface="Courier New" pitchFamily="49" charset="0"/>
              </a:rPr>
              <a:t>)</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17</a:t>
            </a:fld>
            <a:endParaRPr lang="en-US"/>
          </a:p>
        </p:txBody>
      </p:sp>
    </p:spTree>
    <p:custDataLst>
      <p:tags r:id="rId1"/>
    </p:custDataLst>
    <p:extLst>
      <p:ext uri="{BB962C8B-B14F-4D97-AF65-F5344CB8AC3E}">
        <p14:creationId xmlns:p14="http://schemas.microsoft.com/office/powerpoint/2010/main" val="2149835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Enhancements to Color in CSS3</a:t>
            </a:r>
          </a:p>
        </p:txBody>
      </p:sp>
      <p:sp>
        <p:nvSpPr>
          <p:cNvPr id="4" name="Footer Placeholder 3"/>
          <p:cNvSpPr>
            <a:spLocks noGrp="1"/>
          </p:cNvSpPr>
          <p:nvPr>
            <p:ph type="ftr" sz="quarter" idx="10"/>
            <p:custDataLst>
              <p:tags r:id="rId3"/>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18</a:t>
            </a:fld>
            <a:endParaRPr lang="en-US"/>
          </a:p>
        </p:txBody>
      </p:sp>
      <p:pic>
        <p:nvPicPr>
          <p:cNvPr id="7" name="Content Placeholder 6"/>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1131441" y="1965364"/>
            <a:ext cx="6957317" cy="3414634"/>
          </a:xfrm>
        </p:spPr>
      </p:pic>
    </p:spTree>
    <p:custDataLst>
      <p:tags r:id="rId1"/>
    </p:custDataLst>
    <p:extLst>
      <p:ext uri="{BB962C8B-B14F-4D97-AF65-F5344CB8AC3E}">
        <p14:creationId xmlns:p14="http://schemas.microsoft.com/office/powerpoint/2010/main" val="1082896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Enhancements to Color in CSS3</a:t>
            </a:r>
          </a:p>
        </p:txBody>
      </p:sp>
      <p:sp>
        <p:nvSpPr>
          <p:cNvPr id="3" name="Content Placeholder 2"/>
          <p:cNvSpPr>
            <a:spLocks noGrp="1"/>
          </p:cNvSpPr>
          <p:nvPr>
            <p:ph idx="1"/>
            <p:custDataLst>
              <p:tags r:id="rId3"/>
            </p:custDataLst>
          </p:nvPr>
        </p:nvSpPr>
        <p:spPr/>
        <p:txBody>
          <a:bodyPr/>
          <a:lstStyle/>
          <a:p>
            <a:r>
              <a:rPr lang="en-US" dirty="0"/>
              <a:t>CSS3 also allows page designers to augment RGB and HSL color values by specifying a color’s opacity. Opacity defines how much of the colors below the surface of the current object show through to affect its appearance</a:t>
            </a:r>
          </a:p>
          <a:p>
            <a:pPr marL="0" indent="0">
              <a:buNone/>
            </a:pPr>
            <a:r>
              <a:rPr lang="en-US" dirty="0"/>
              <a:t>	</a:t>
            </a:r>
            <a:r>
              <a:rPr lang="en-US" sz="2800" dirty="0" err="1">
                <a:latin typeface="Courier New" pitchFamily="49" charset="0"/>
                <a:cs typeface="Courier New" pitchFamily="49" charset="0"/>
              </a:rPr>
              <a:t>rgba</a:t>
            </a:r>
            <a:r>
              <a:rPr lang="en-US" sz="2800" dirty="0">
                <a:latin typeface="Courier New" pitchFamily="49" charset="0"/>
                <a:cs typeface="Courier New" pitchFamily="49" charset="0"/>
              </a:rPr>
              <a:t>(</a:t>
            </a:r>
            <a:r>
              <a:rPr lang="en-US" sz="2800" i="1" dirty="0">
                <a:latin typeface="Courier New" pitchFamily="49" charset="0"/>
                <a:cs typeface="Courier New" pitchFamily="49" charset="0"/>
              </a:rPr>
              <a:t>red</a:t>
            </a:r>
            <a:r>
              <a:rPr lang="en-US" sz="2800" dirty="0">
                <a:latin typeface="Courier New" pitchFamily="49" charset="0"/>
                <a:cs typeface="Courier New" pitchFamily="49" charset="0"/>
              </a:rPr>
              <a:t>, </a:t>
            </a:r>
            <a:r>
              <a:rPr lang="en-US" sz="2800" i="1" dirty="0">
                <a:latin typeface="Courier New" pitchFamily="49" charset="0"/>
                <a:cs typeface="Courier New" pitchFamily="49" charset="0"/>
              </a:rPr>
              <a:t>green</a:t>
            </a:r>
            <a:r>
              <a:rPr lang="en-US" sz="2800" dirty="0">
                <a:latin typeface="Courier New" pitchFamily="49" charset="0"/>
                <a:cs typeface="Courier New" pitchFamily="49" charset="0"/>
              </a:rPr>
              <a:t>, </a:t>
            </a:r>
            <a:r>
              <a:rPr lang="en-US" sz="2800" i="1" dirty="0">
                <a:latin typeface="Courier New" pitchFamily="49" charset="0"/>
                <a:cs typeface="Courier New" pitchFamily="49" charset="0"/>
              </a:rPr>
              <a:t>blue</a:t>
            </a:r>
            <a:r>
              <a:rPr lang="en-US" sz="2800" dirty="0">
                <a:latin typeface="Courier New" pitchFamily="49" charset="0"/>
                <a:cs typeface="Courier New" pitchFamily="49" charset="0"/>
              </a:rPr>
              <a:t>, </a:t>
            </a:r>
            <a:r>
              <a:rPr lang="en-US" sz="2800" i="1" dirty="0">
                <a:latin typeface="Courier New" pitchFamily="49" charset="0"/>
                <a:cs typeface="Courier New" pitchFamily="49" charset="0"/>
              </a:rPr>
              <a:t>opacity</a:t>
            </a:r>
            <a:r>
              <a:rPr lang="en-US" sz="2800" dirty="0">
                <a:latin typeface="Courier New" pitchFamily="49" charset="0"/>
                <a:cs typeface="Courier New" pitchFamily="49" charset="0"/>
              </a:rPr>
              <a:t>)</a:t>
            </a:r>
          </a:p>
          <a:p>
            <a:pPr marL="0" indent="0">
              <a:buNone/>
            </a:pP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hsla</a:t>
            </a:r>
            <a:r>
              <a:rPr lang="en-US" sz="2800" dirty="0">
                <a:latin typeface="Courier New" pitchFamily="49" charset="0"/>
                <a:cs typeface="Courier New" pitchFamily="49" charset="0"/>
              </a:rPr>
              <a:t>(</a:t>
            </a:r>
            <a:r>
              <a:rPr lang="en-US" sz="2800" i="1" dirty="0">
                <a:latin typeface="Courier New" pitchFamily="49" charset="0"/>
                <a:cs typeface="Courier New" pitchFamily="49" charset="0"/>
              </a:rPr>
              <a:t>hue</a:t>
            </a:r>
            <a:r>
              <a:rPr lang="en-US" sz="2800" dirty="0">
                <a:latin typeface="Courier New" pitchFamily="49" charset="0"/>
                <a:cs typeface="Courier New" pitchFamily="49" charset="0"/>
              </a:rPr>
              <a:t>, satu</a:t>
            </a:r>
            <a:r>
              <a:rPr lang="en-US" sz="2800" i="1" dirty="0">
                <a:latin typeface="Courier New" pitchFamily="49" charset="0"/>
                <a:cs typeface="Courier New" pitchFamily="49" charset="0"/>
              </a:rPr>
              <a:t>r</a:t>
            </a:r>
            <a:r>
              <a:rPr lang="en-US" sz="2800" dirty="0">
                <a:latin typeface="Courier New" pitchFamily="49" charset="0"/>
                <a:cs typeface="Courier New" pitchFamily="49" charset="0"/>
              </a:rPr>
              <a:t>ation, </a:t>
            </a:r>
            <a:r>
              <a:rPr lang="en-US" sz="2800" i="1" dirty="0">
                <a:latin typeface="Courier New" pitchFamily="49" charset="0"/>
                <a:cs typeface="Courier New" pitchFamily="49" charset="0"/>
              </a:rPr>
              <a:t>lightness</a:t>
            </a:r>
            <a:r>
              <a:rPr lang="en-US" sz="2800" dirty="0">
                <a:latin typeface="Courier New" pitchFamily="49" charset="0"/>
                <a:cs typeface="Courier New" pitchFamily="49" charset="0"/>
              </a:rPr>
              <a:t>, </a:t>
            </a:r>
            <a:r>
              <a:rPr lang="en-US" sz="2800" i="1" dirty="0">
                <a:latin typeface="Courier New" pitchFamily="49" charset="0"/>
                <a:cs typeface="Courier New" pitchFamily="49" charset="0"/>
              </a:rPr>
              <a:t>opacity</a:t>
            </a:r>
            <a:r>
              <a:rPr lang="en-US" sz="2800" dirty="0">
                <a:latin typeface="Courier New" pitchFamily="49" charset="0"/>
                <a:cs typeface="Courier New" pitchFamily="49" charset="0"/>
              </a:rPr>
              <a:t>)</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19</a:t>
            </a:fld>
            <a:endParaRPr lang="en-US"/>
          </a:p>
        </p:txBody>
      </p:sp>
    </p:spTree>
    <p:custDataLst>
      <p:tags r:id="rId1"/>
    </p:custDataLst>
    <p:extLst>
      <p:ext uri="{BB962C8B-B14F-4D97-AF65-F5344CB8AC3E}">
        <p14:creationId xmlns:p14="http://schemas.microsoft.com/office/powerpoint/2010/main" val="79795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custDataLst>
              <p:tags r:id="rId2"/>
            </p:custDataLst>
          </p:nvPr>
        </p:nvSpPr>
        <p:spPr/>
        <p:txBody>
          <a:bodyPr/>
          <a:lstStyle/>
          <a:p>
            <a:pPr eaLnBrk="1" hangingPunct="1"/>
            <a:r>
              <a:rPr lang="en-US"/>
              <a:t>Objectives</a:t>
            </a:r>
          </a:p>
        </p:txBody>
      </p:sp>
      <p:sp>
        <p:nvSpPr>
          <p:cNvPr id="28674" name="Rectangle 3"/>
          <p:cNvSpPr>
            <a:spLocks noGrp="1" noChangeArrowheads="1"/>
          </p:cNvSpPr>
          <p:nvPr>
            <p:ph idx="1"/>
            <p:custDataLst>
              <p:tags r:id="rId3"/>
            </p:custDataLst>
          </p:nvPr>
        </p:nvSpPr>
        <p:spPr/>
        <p:txBody>
          <a:bodyPr/>
          <a:lstStyle/>
          <a:p>
            <a:r>
              <a:rPr lang="en-US" dirty="0"/>
              <a:t>Work with attribute selectors</a:t>
            </a:r>
          </a:p>
          <a:p>
            <a:r>
              <a:rPr lang="en-US" dirty="0"/>
              <a:t>Apply text and font styles</a:t>
            </a:r>
          </a:p>
          <a:p>
            <a:r>
              <a:rPr lang="en-US" dirty="0"/>
              <a:t>Install a Web font</a:t>
            </a:r>
          </a:p>
          <a:p>
            <a:r>
              <a:rPr lang="en-US" dirty="0"/>
              <a:t>Define list styles</a:t>
            </a:r>
          </a:p>
          <a:p>
            <a:r>
              <a:rPr lang="en-US" dirty="0"/>
              <a:t>Use pseudo-classes and pseudo-elements</a:t>
            </a:r>
          </a:p>
          <a:p>
            <a:r>
              <a:rPr lang="en-US" dirty="0"/>
              <a:t>Create a rollover effect</a:t>
            </a:r>
          </a:p>
        </p:txBody>
      </p:sp>
      <p:sp>
        <p:nvSpPr>
          <p:cNvPr id="7" name="Footer Placeholder 6"/>
          <p:cNvSpPr>
            <a:spLocks noGrp="1"/>
          </p:cNvSpPr>
          <p:nvPr>
            <p:ph type="ftr" sz="quarter" idx="10"/>
            <p:custDataLst>
              <p:tags r:id="rId4"/>
            </p:custDataLst>
          </p:nvPr>
        </p:nvSpPr>
        <p:spPr/>
        <p:txBody>
          <a:bodyPr/>
          <a:lstStyle/>
          <a:p>
            <a:pPr>
              <a:defRPr/>
            </a:pPr>
            <a:r>
              <a:rPr lang="en-US" dirty="0"/>
              <a:t>Website Development</a:t>
            </a:r>
          </a:p>
        </p:txBody>
      </p:sp>
      <p:sp>
        <p:nvSpPr>
          <p:cNvPr id="8" name="Slide Number Placeholder 7"/>
          <p:cNvSpPr>
            <a:spLocks noGrp="1"/>
          </p:cNvSpPr>
          <p:nvPr>
            <p:ph type="sldNum" sz="quarter" idx="11"/>
            <p:custDataLst>
              <p:tags r:id="rId5"/>
            </p:custDataLst>
          </p:nvPr>
        </p:nvSpPr>
        <p:spPr/>
        <p:txBody>
          <a:bodyPr/>
          <a:lstStyle/>
          <a:p>
            <a:pPr>
              <a:defRPr/>
            </a:pPr>
            <a:fld id="{0409CDF1-C2B6-4988-8428-22D9775637BC}" type="slidenum">
              <a:rPr lang="en-US"/>
              <a:pPr>
                <a:defRPr/>
              </a:pPr>
              <a:t>2</a:t>
            </a:fld>
            <a:endParaRPr 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Enhancements to Color in CSS3</a:t>
            </a:r>
          </a:p>
        </p:txBody>
      </p:sp>
      <p:sp>
        <p:nvSpPr>
          <p:cNvPr id="4" name="Footer Placeholder 3"/>
          <p:cNvSpPr>
            <a:spLocks noGrp="1"/>
          </p:cNvSpPr>
          <p:nvPr>
            <p:ph type="ftr" sz="quarter" idx="10"/>
            <p:custDataLst>
              <p:tags r:id="rId3"/>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20</a:t>
            </a:fld>
            <a:endParaRPr lang="en-US"/>
          </a:p>
        </p:txBody>
      </p:sp>
      <p:pic>
        <p:nvPicPr>
          <p:cNvPr id="7" name="Content Placeholder 6"/>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1066800" y="1828800"/>
            <a:ext cx="6957317" cy="847561"/>
          </a:xfr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0600" y="3733800"/>
            <a:ext cx="6957317" cy="1182927"/>
          </a:xfrm>
          <a:prstGeom prst="rect">
            <a:avLst/>
          </a:prstGeom>
        </p:spPr>
      </p:pic>
    </p:spTree>
    <p:custDataLst>
      <p:tags r:id="rId1"/>
    </p:custDataLst>
    <p:extLst>
      <p:ext uri="{BB962C8B-B14F-4D97-AF65-F5344CB8AC3E}">
        <p14:creationId xmlns:p14="http://schemas.microsoft.com/office/powerpoint/2010/main" val="314519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Selectors and Text Styles</a:t>
            </a:r>
          </a:p>
        </p:txBody>
      </p:sp>
      <p:pic>
        <p:nvPicPr>
          <p:cNvPr id="9" name="Content Placeholder 8"/>
          <p:cNvPicPr>
            <a:picLocks noGrp="1" noChangeAspect="1"/>
          </p:cNvPicPr>
          <p:nvPr>
            <p:ph sz="half" idx="1"/>
          </p:nvPr>
        </p:nvPicPr>
        <p:blipFill>
          <a:blip r:embed="rId6" cstate="print">
            <a:extLst>
              <a:ext uri="{28A0092B-C50C-407E-A947-70E740481C1C}">
                <a14:useLocalDpi xmlns:a14="http://schemas.microsoft.com/office/drawing/2010/main" val="0"/>
              </a:ext>
            </a:extLst>
          </a:blip>
          <a:stretch>
            <a:fillRect/>
          </a:stretch>
        </p:blipFill>
        <p:spPr>
          <a:xfrm>
            <a:off x="703852" y="1219200"/>
            <a:ext cx="4325347" cy="5029200"/>
          </a:xfrm>
        </p:spPr>
      </p:pic>
      <p:pic>
        <p:nvPicPr>
          <p:cNvPr id="10" name="Content Placeholder 9"/>
          <p:cNvPicPr>
            <a:picLocks noGrp="1" noChangeAspect="1"/>
          </p:cNvPicPr>
          <p:nvPr>
            <p:ph sz="half" idx="2"/>
          </p:nvPr>
        </p:nvPicPr>
        <p:blipFill>
          <a:blip r:embed="rId7" cstate="print">
            <a:extLst>
              <a:ext uri="{28A0092B-C50C-407E-A947-70E740481C1C}">
                <a14:useLocalDpi xmlns:a14="http://schemas.microsoft.com/office/drawing/2010/main" val="0"/>
              </a:ext>
            </a:extLst>
          </a:blip>
          <a:srcRect l="5357"/>
          <a:stretch>
            <a:fillRect/>
          </a:stretch>
        </p:blipFill>
        <p:spPr>
          <a:xfrm>
            <a:off x="4343400" y="1225261"/>
            <a:ext cx="4191000" cy="5079552"/>
          </a:xfrm>
        </p:spPr>
      </p:pic>
      <p:sp>
        <p:nvSpPr>
          <p:cNvPr id="4" name="Footer Placeholder 3"/>
          <p:cNvSpPr>
            <a:spLocks noGrp="1"/>
          </p:cNvSpPr>
          <p:nvPr>
            <p:ph type="ftr" sz="quarter" idx="10"/>
            <p:custDataLst>
              <p:tags r:id="rId3"/>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21</a:t>
            </a:fld>
            <a:endParaRPr lang="en-US"/>
          </a:p>
        </p:txBody>
      </p:sp>
    </p:spTree>
    <p:custDataLst>
      <p:tags r:id="rId1"/>
    </p:custDataLst>
    <p:extLst>
      <p:ext uri="{BB962C8B-B14F-4D97-AF65-F5344CB8AC3E}">
        <p14:creationId xmlns:p14="http://schemas.microsoft.com/office/powerpoint/2010/main" val="4083887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Contextual Selectors</a:t>
            </a:r>
          </a:p>
        </p:txBody>
      </p:sp>
      <p:sp>
        <p:nvSpPr>
          <p:cNvPr id="3" name="Content Placeholder 2"/>
          <p:cNvSpPr>
            <a:spLocks noGrp="1"/>
          </p:cNvSpPr>
          <p:nvPr>
            <p:ph idx="1"/>
            <p:custDataLst>
              <p:tags r:id="rId3"/>
            </p:custDataLst>
          </p:nvPr>
        </p:nvSpPr>
        <p:spPr/>
        <p:txBody>
          <a:bodyPr/>
          <a:lstStyle/>
          <a:p>
            <a:r>
              <a:rPr lang="en-US" sz="2800" dirty="0"/>
              <a:t>Web pages are structured documents in which elements are nested within other elements,  forming a hierarchy of elements</a:t>
            </a:r>
          </a:p>
          <a:p>
            <a:r>
              <a:rPr lang="en-US" sz="2800" dirty="0"/>
              <a:t>To create styles that take advantage of this tree structure, CSS allows you to create contextual selectors whose values represent the locations of elements within the hierarchy</a:t>
            </a:r>
          </a:p>
          <a:p>
            <a:pPr lvl="1"/>
            <a:r>
              <a:rPr lang="en-US" sz="2400" b="1" dirty="0"/>
              <a:t>Parent elements</a:t>
            </a:r>
          </a:p>
          <a:p>
            <a:pPr lvl="1"/>
            <a:r>
              <a:rPr lang="en-US" sz="2400" b="1" dirty="0"/>
              <a:t>Child elements</a:t>
            </a:r>
          </a:p>
          <a:p>
            <a:pPr lvl="1"/>
            <a:r>
              <a:rPr lang="en-US" sz="2400" b="1" dirty="0"/>
              <a:t>Sibling elements</a:t>
            </a:r>
          </a:p>
          <a:p>
            <a:pPr lvl="1"/>
            <a:r>
              <a:rPr lang="en-US" sz="2400" b="1" dirty="0"/>
              <a:t>Descendant elements</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22</a:t>
            </a:fld>
            <a:endParaRPr lang="en-US"/>
          </a:p>
        </p:txBody>
      </p:sp>
    </p:spTree>
    <p:custDataLst>
      <p:tags r:id="rId1"/>
    </p:custDataLst>
    <p:extLst>
      <p:ext uri="{BB962C8B-B14F-4D97-AF65-F5344CB8AC3E}">
        <p14:creationId xmlns:p14="http://schemas.microsoft.com/office/powerpoint/2010/main" val="3528263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Contextual Selectors</a:t>
            </a:r>
          </a:p>
        </p:txBody>
      </p:sp>
      <p:sp>
        <p:nvSpPr>
          <p:cNvPr id="4" name="Footer Placeholder 3"/>
          <p:cNvSpPr>
            <a:spLocks noGrp="1"/>
          </p:cNvSpPr>
          <p:nvPr>
            <p:ph type="ftr" sz="quarter" idx="10"/>
            <p:custDataLst>
              <p:tags r:id="rId3"/>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23</a:t>
            </a:fld>
            <a:endParaRPr lang="en-US"/>
          </a:p>
        </p:txBody>
      </p:sp>
      <p:pic>
        <p:nvPicPr>
          <p:cNvPr id="7" name="Content Placeholder 6"/>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990600" y="1828800"/>
            <a:ext cx="6957317" cy="1920732"/>
          </a:xfr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9200" y="4572000"/>
            <a:ext cx="7640244" cy="865854"/>
          </a:xfrm>
          <a:prstGeom prst="rect">
            <a:avLst/>
          </a:prstGeom>
        </p:spPr>
      </p:pic>
    </p:spTree>
    <p:custDataLst>
      <p:tags r:id="rId1"/>
    </p:custDataLst>
    <p:extLst>
      <p:ext uri="{BB962C8B-B14F-4D97-AF65-F5344CB8AC3E}">
        <p14:creationId xmlns:p14="http://schemas.microsoft.com/office/powerpoint/2010/main" val="3349296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Attribute Selectors</a:t>
            </a:r>
          </a:p>
        </p:txBody>
      </p:sp>
      <p:sp>
        <p:nvSpPr>
          <p:cNvPr id="3" name="Content Placeholder 2"/>
          <p:cNvSpPr>
            <a:spLocks noGrp="1"/>
          </p:cNvSpPr>
          <p:nvPr>
            <p:ph idx="1"/>
            <p:custDataLst>
              <p:tags r:id="rId3"/>
            </p:custDataLst>
          </p:nvPr>
        </p:nvSpPr>
        <p:spPr/>
        <p:txBody>
          <a:bodyPr/>
          <a:lstStyle/>
          <a:p>
            <a:r>
              <a:rPr lang="en-US" dirty="0"/>
              <a:t>Selectors also can be defined based on attributes and attribute values associated with elements</a:t>
            </a:r>
          </a:p>
          <a:p>
            <a:r>
              <a:rPr lang="en-US" dirty="0"/>
              <a:t>Two attributes, </a:t>
            </a:r>
            <a:r>
              <a:rPr lang="en-US" dirty="0">
                <a:latin typeface="Courier New" pitchFamily="49" charset="0"/>
                <a:cs typeface="Courier New" pitchFamily="49" charset="0"/>
              </a:rPr>
              <a:t>id</a:t>
            </a:r>
            <a:r>
              <a:rPr lang="en-US" dirty="0"/>
              <a:t> and </a:t>
            </a:r>
            <a:r>
              <a:rPr lang="en-US" dirty="0">
                <a:latin typeface="Courier New" pitchFamily="49" charset="0"/>
                <a:cs typeface="Courier New" pitchFamily="49" charset="0"/>
              </a:rPr>
              <a:t>class</a:t>
            </a:r>
            <a:r>
              <a:rPr lang="en-US" dirty="0"/>
              <a:t>, are often key in targeting styles to a specific element or group of elements</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24</a:t>
            </a:fld>
            <a:endParaRPr lang="en-US"/>
          </a:p>
        </p:txBody>
      </p:sp>
    </p:spTree>
    <p:custDataLst>
      <p:tags r:id="rId1"/>
    </p:custDataLst>
    <p:extLst>
      <p:ext uri="{BB962C8B-B14F-4D97-AF65-F5344CB8AC3E}">
        <p14:creationId xmlns:p14="http://schemas.microsoft.com/office/powerpoint/2010/main" val="2681743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Attribute Selectors</a:t>
            </a:r>
          </a:p>
        </p:txBody>
      </p:sp>
      <p:sp>
        <p:nvSpPr>
          <p:cNvPr id="4" name="Footer Placeholder 3"/>
          <p:cNvSpPr>
            <a:spLocks noGrp="1"/>
          </p:cNvSpPr>
          <p:nvPr>
            <p:ph type="ftr" sz="quarter" idx="10"/>
            <p:custDataLst>
              <p:tags r:id="rId3"/>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25</a:t>
            </a:fld>
            <a:endParaRPr lang="en-US"/>
          </a:p>
        </p:txBody>
      </p:sp>
      <p:pic>
        <p:nvPicPr>
          <p:cNvPr id="7" name="Content Placeholder 6"/>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1543920" y="1219200"/>
            <a:ext cx="6132360" cy="4906963"/>
          </a:xfrm>
        </p:spPr>
      </p:pic>
    </p:spTree>
    <p:custDataLst>
      <p:tags r:id="rId1"/>
    </p:custDataLst>
    <p:extLst>
      <p:ext uri="{BB962C8B-B14F-4D97-AF65-F5344CB8AC3E}">
        <p14:creationId xmlns:p14="http://schemas.microsoft.com/office/powerpoint/2010/main" val="2897739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Styling Web Page Text</a:t>
            </a:r>
          </a:p>
        </p:txBody>
      </p:sp>
      <p:sp>
        <p:nvSpPr>
          <p:cNvPr id="3" name="Content Placeholder 2"/>
          <p:cNvSpPr>
            <a:spLocks noGrp="1"/>
          </p:cNvSpPr>
          <p:nvPr>
            <p:ph idx="1"/>
            <p:custDataLst>
              <p:tags r:id="rId3"/>
            </p:custDataLst>
          </p:nvPr>
        </p:nvSpPr>
        <p:spPr/>
        <p:txBody>
          <a:bodyPr/>
          <a:lstStyle/>
          <a:p>
            <a:r>
              <a:rPr lang="en-US" dirty="0"/>
              <a:t>The default font used by most browsers is Times New Roman, but you can specify a different font for any page element using the property</a:t>
            </a:r>
          </a:p>
          <a:p>
            <a:pPr marL="0" indent="0">
              <a:buNone/>
            </a:pPr>
            <a:r>
              <a:rPr lang="en-US" dirty="0"/>
              <a:t>	</a:t>
            </a:r>
            <a:r>
              <a:rPr lang="en-US" dirty="0">
                <a:latin typeface="Courier New" pitchFamily="49" charset="0"/>
                <a:cs typeface="Courier New" pitchFamily="49" charset="0"/>
              </a:rPr>
              <a:t>font-family: </a:t>
            </a:r>
            <a:r>
              <a:rPr lang="en-US" i="1" dirty="0">
                <a:latin typeface="Courier New" pitchFamily="49" charset="0"/>
                <a:cs typeface="Courier New" pitchFamily="49" charset="0"/>
              </a:rPr>
              <a:t>fonts</a:t>
            </a:r>
            <a:r>
              <a:rPr lang="en-US" dirty="0">
                <a:latin typeface="Courier New" pitchFamily="49" charset="0"/>
                <a:cs typeface="Courier New" pitchFamily="49" charset="0"/>
              </a:rPr>
              <a:t>;</a:t>
            </a:r>
          </a:p>
          <a:p>
            <a:r>
              <a:rPr lang="en-US" dirty="0">
                <a:latin typeface="Courier New" pitchFamily="49" charset="0"/>
                <a:cs typeface="Courier New" pitchFamily="49" charset="0"/>
              </a:rPr>
              <a:t>fonts</a:t>
            </a:r>
            <a:r>
              <a:rPr lang="en-US" dirty="0">
                <a:latin typeface="+mj-lt"/>
                <a:cs typeface="Courier New" pitchFamily="49" charset="0"/>
              </a:rPr>
              <a:t> is a comma-separated list of specific or generic font names</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26</a:t>
            </a:fld>
            <a:endParaRPr lang="en-US"/>
          </a:p>
        </p:txBody>
      </p:sp>
    </p:spTree>
    <p:custDataLst>
      <p:tags r:id="rId1"/>
    </p:custDataLst>
    <p:extLst>
      <p:ext uri="{BB962C8B-B14F-4D97-AF65-F5344CB8AC3E}">
        <p14:creationId xmlns:p14="http://schemas.microsoft.com/office/powerpoint/2010/main" val="2352413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Styling Web Page Text</a:t>
            </a:r>
          </a:p>
        </p:txBody>
      </p:sp>
      <p:sp>
        <p:nvSpPr>
          <p:cNvPr id="4" name="Footer Placeholder 3"/>
          <p:cNvSpPr>
            <a:spLocks noGrp="1"/>
          </p:cNvSpPr>
          <p:nvPr>
            <p:ph type="ftr" sz="quarter" idx="10"/>
            <p:custDataLst>
              <p:tags r:id="rId3"/>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27</a:t>
            </a:fld>
            <a:endParaRPr lang="en-US"/>
          </a:p>
        </p:txBody>
      </p:sp>
      <p:pic>
        <p:nvPicPr>
          <p:cNvPr id="7" name="Content Placeholder 6"/>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735100" y="1953169"/>
            <a:ext cx="7750000" cy="3439025"/>
          </a:xfrm>
        </p:spPr>
      </p:pic>
    </p:spTree>
    <p:custDataLst>
      <p:tags r:id="rId1"/>
    </p:custDataLst>
    <p:extLst>
      <p:ext uri="{BB962C8B-B14F-4D97-AF65-F5344CB8AC3E}">
        <p14:creationId xmlns:p14="http://schemas.microsoft.com/office/powerpoint/2010/main" val="3917173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Setting Font Face and Sizes</a:t>
            </a:r>
          </a:p>
        </p:txBody>
      </p:sp>
      <p:sp>
        <p:nvSpPr>
          <p:cNvPr id="3" name="Content Placeholder 2"/>
          <p:cNvSpPr>
            <a:spLocks noGrp="1"/>
          </p:cNvSpPr>
          <p:nvPr>
            <p:ph idx="1"/>
            <p:custDataLst>
              <p:tags r:id="rId3"/>
            </p:custDataLst>
          </p:nvPr>
        </p:nvSpPr>
        <p:spPr/>
        <p:txBody>
          <a:bodyPr/>
          <a:lstStyle/>
          <a:p>
            <a:r>
              <a:rPr lang="en-US" sz="2800" dirty="0"/>
              <a:t>To define a font face, use the style property</a:t>
            </a:r>
          </a:p>
          <a:p>
            <a:pPr marL="0" indent="0">
              <a:buNone/>
            </a:pPr>
            <a:r>
              <a:rPr lang="en-US" sz="2800" dirty="0"/>
              <a:t>	</a:t>
            </a:r>
            <a:r>
              <a:rPr lang="en-US" sz="2800" dirty="0">
                <a:latin typeface="Courier New" pitchFamily="49" charset="0"/>
                <a:cs typeface="Courier New" pitchFamily="49" charset="0"/>
              </a:rPr>
              <a:t>font-family: </a:t>
            </a:r>
            <a:r>
              <a:rPr lang="en-US" sz="2800" i="1" dirty="0">
                <a:latin typeface="Courier New" pitchFamily="49" charset="0"/>
                <a:cs typeface="Courier New" pitchFamily="49" charset="0"/>
              </a:rPr>
              <a:t>fonts</a:t>
            </a:r>
            <a:r>
              <a:rPr lang="en-US" sz="2800" dirty="0">
                <a:latin typeface="Courier New" pitchFamily="49" charset="0"/>
                <a:cs typeface="Courier New" pitchFamily="49" charset="0"/>
              </a:rPr>
              <a:t>;</a:t>
            </a:r>
          </a:p>
          <a:p>
            <a:pPr marL="0" indent="0">
              <a:buNone/>
            </a:pPr>
            <a:r>
              <a:rPr lang="en-US" sz="2800" dirty="0"/>
              <a:t>	where </a:t>
            </a:r>
            <a:r>
              <a:rPr lang="en-US" sz="2800" i="1" dirty="0">
                <a:latin typeface="Courier New" pitchFamily="49" charset="0"/>
                <a:cs typeface="Courier New" pitchFamily="49" charset="0"/>
              </a:rPr>
              <a:t>fonts</a:t>
            </a:r>
            <a:r>
              <a:rPr lang="en-US" sz="2800" i="1" dirty="0"/>
              <a:t> </a:t>
            </a:r>
            <a:r>
              <a:rPr lang="en-US" sz="2800" dirty="0"/>
              <a:t>is a comma-separated list of fonts that the browser can use with the element. List specific fonts first and complete the list with a generic font.</a:t>
            </a:r>
          </a:p>
          <a:p>
            <a:r>
              <a:rPr lang="en-US" sz="2800" dirty="0"/>
              <a:t>To set a font size, use the style property</a:t>
            </a:r>
          </a:p>
          <a:p>
            <a:pPr marL="0" indent="0">
              <a:buNone/>
            </a:pPr>
            <a:r>
              <a:rPr lang="en-US" sz="2800" dirty="0"/>
              <a:t>	</a:t>
            </a:r>
            <a:r>
              <a:rPr lang="en-US" sz="2800" dirty="0">
                <a:latin typeface="Courier New" pitchFamily="49" charset="0"/>
                <a:cs typeface="Courier New" pitchFamily="49" charset="0"/>
              </a:rPr>
              <a:t>font-size: </a:t>
            </a:r>
            <a:r>
              <a:rPr lang="en-US" sz="2800" i="1" dirty="0">
                <a:latin typeface="Courier New" pitchFamily="49" charset="0"/>
                <a:cs typeface="Courier New" pitchFamily="49" charset="0"/>
              </a:rPr>
              <a:t>size</a:t>
            </a:r>
            <a:r>
              <a:rPr lang="en-US" sz="2800" dirty="0">
                <a:latin typeface="Courier New" pitchFamily="49" charset="0"/>
                <a:cs typeface="Courier New" pitchFamily="49" charset="0"/>
              </a:rPr>
              <a:t>;</a:t>
            </a:r>
          </a:p>
          <a:p>
            <a:pPr marL="0" indent="0">
              <a:buNone/>
            </a:pPr>
            <a:r>
              <a:rPr lang="en-US" sz="2800" dirty="0"/>
              <a:t>	where </a:t>
            </a:r>
            <a:r>
              <a:rPr lang="en-US" sz="2800" i="1" dirty="0">
                <a:latin typeface="Courier New" pitchFamily="49" charset="0"/>
                <a:cs typeface="Courier New" pitchFamily="49" charset="0"/>
              </a:rPr>
              <a:t>size</a:t>
            </a:r>
            <a:r>
              <a:rPr lang="en-US" sz="2800" i="1" dirty="0"/>
              <a:t> </a:t>
            </a:r>
            <a:r>
              <a:rPr lang="en-US" sz="2800" dirty="0"/>
              <a:t>is a CSS unit of length in either relative or absolute units.</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28</a:t>
            </a:fld>
            <a:endParaRPr lang="en-US"/>
          </a:p>
        </p:txBody>
      </p:sp>
    </p:spTree>
    <p:custDataLst>
      <p:tags r:id="rId1"/>
    </p:custDataLst>
    <p:extLst>
      <p:ext uri="{BB962C8B-B14F-4D97-AF65-F5344CB8AC3E}">
        <p14:creationId xmlns:p14="http://schemas.microsoft.com/office/powerpoint/2010/main" val="4126467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Setting Font Face and Sizes</a:t>
            </a:r>
          </a:p>
        </p:txBody>
      </p:sp>
      <p:sp>
        <p:nvSpPr>
          <p:cNvPr id="3" name="Content Placeholder 2"/>
          <p:cNvSpPr>
            <a:spLocks noGrp="1"/>
          </p:cNvSpPr>
          <p:nvPr>
            <p:ph idx="1"/>
            <p:custDataLst>
              <p:tags r:id="rId3"/>
            </p:custDataLst>
          </p:nvPr>
        </p:nvSpPr>
        <p:spPr/>
        <p:txBody>
          <a:bodyPr/>
          <a:lstStyle/>
          <a:p>
            <a:r>
              <a:rPr lang="en-US" sz="2800" dirty="0"/>
              <a:t>To set kerning (the space between letters), use the following style property:</a:t>
            </a:r>
          </a:p>
          <a:p>
            <a:pPr marL="0" indent="0">
              <a:buNone/>
            </a:pPr>
            <a:r>
              <a:rPr lang="en-US" sz="2800" dirty="0"/>
              <a:t>	</a:t>
            </a:r>
            <a:r>
              <a:rPr lang="en-US" sz="2800" dirty="0">
                <a:latin typeface="Courier New" pitchFamily="49" charset="0"/>
                <a:cs typeface="Courier New" pitchFamily="49" charset="0"/>
              </a:rPr>
              <a:t>letter-spacing: </a:t>
            </a:r>
            <a:r>
              <a:rPr lang="en-US" sz="2800" i="1" dirty="0">
                <a:latin typeface="Courier New" pitchFamily="49" charset="0"/>
                <a:cs typeface="Courier New" pitchFamily="49" charset="0"/>
              </a:rPr>
              <a:t>size</a:t>
            </a:r>
            <a:r>
              <a:rPr lang="en-US" sz="2800" dirty="0">
                <a:latin typeface="Courier New" pitchFamily="49" charset="0"/>
                <a:cs typeface="Courier New" pitchFamily="49" charset="0"/>
              </a:rPr>
              <a:t>;</a:t>
            </a:r>
          </a:p>
          <a:p>
            <a:r>
              <a:rPr lang="en-US" sz="2800" dirty="0"/>
              <a:t>To set tracking (the space between words), use the following style property:</a:t>
            </a:r>
          </a:p>
          <a:p>
            <a:pPr marL="0" indent="0">
              <a:buNone/>
            </a:pPr>
            <a:r>
              <a:rPr lang="en-US" sz="2800" dirty="0"/>
              <a:t>	</a:t>
            </a:r>
            <a:r>
              <a:rPr lang="en-US" sz="2800" dirty="0">
                <a:latin typeface="Courier New" pitchFamily="49" charset="0"/>
                <a:cs typeface="Courier New" pitchFamily="49" charset="0"/>
              </a:rPr>
              <a:t>word-spacing: </a:t>
            </a:r>
            <a:r>
              <a:rPr lang="en-US" sz="2800" i="1" dirty="0">
                <a:latin typeface="Courier New" pitchFamily="49" charset="0"/>
                <a:cs typeface="Courier New" pitchFamily="49" charset="0"/>
              </a:rPr>
              <a:t>size</a:t>
            </a:r>
            <a:r>
              <a:rPr lang="en-US" sz="2800" dirty="0">
                <a:latin typeface="Courier New" pitchFamily="49" charset="0"/>
                <a:cs typeface="Courier New" pitchFamily="49" charset="0"/>
              </a:rPr>
              <a:t>;</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29</a:t>
            </a:fld>
            <a:endParaRPr lang="en-US"/>
          </a:p>
        </p:txBody>
      </p:sp>
    </p:spTree>
    <p:custDataLst>
      <p:tags r:id="rId1"/>
    </p:custDataLst>
    <p:extLst>
      <p:ext uri="{BB962C8B-B14F-4D97-AF65-F5344CB8AC3E}">
        <p14:creationId xmlns:p14="http://schemas.microsoft.com/office/powerpoint/2010/main" val="412646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lstStyle/>
          <a:p>
            <a:r>
              <a:rPr lang="en-US" dirty="0"/>
              <a:t>Style Sheets and Color</a:t>
            </a:r>
          </a:p>
        </p:txBody>
      </p:sp>
      <p:sp>
        <p:nvSpPr>
          <p:cNvPr id="2" name="Footer Placeholder 1"/>
          <p:cNvSpPr>
            <a:spLocks noGrp="1"/>
          </p:cNvSpPr>
          <p:nvPr>
            <p:ph type="ftr" sz="quarter" idx="10"/>
            <p:custDataLst>
              <p:tags r:id="rId3"/>
            </p:custDataLst>
          </p:nvPr>
        </p:nvSpPr>
        <p:spPr/>
        <p:txBody>
          <a:bodyPr/>
          <a:lstStyle/>
          <a:p>
            <a:pPr>
              <a:defRPr/>
            </a:pPr>
            <a:r>
              <a:rPr lang="en-US" dirty="0"/>
              <a:t>Website Development</a:t>
            </a:r>
          </a:p>
        </p:txBody>
      </p:sp>
      <p:sp>
        <p:nvSpPr>
          <p:cNvPr id="3" name="Slide Number Placeholder 2"/>
          <p:cNvSpPr>
            <a:spLocks noGrp="1"/>
          </p:cNvSpPr>
          <p:nvPr>
            <p:ph type="sldNum" sz="quarter" idx="11"/>
            <p:custDataLst>
              <p:tags r:id="rId4"/>
            </p:custDataLst>
          </p:nvPr>
        </p:nvSpPr>
        <p:spPr/>
        <p:txBody>
          <a:bodyPr/>
          <a:lstStyle/>
          <a:p>
            <a:pPr>
              <a:defRPr/>
            </a:pPr>
            <a:fld id="{C7C7EE4F-D3D0-4D8F-9A2C-3A77E47CA366}" type="slidenum">
              <a:rPr lang="en-US" smtClean="0"/>
              <a:pPr>
                <a:defRPr/>
              </a:pPr>
              <a:t>3</a:t>
            </a:fld>
            <a:endParaRPr lang="en-US"/>
          </a:p>
        </p:txBody>
      </p:sp>
      <p:pic>
        <p:nvPicPr>
          <p:cNvPr id="9" name="Content Placeholder 8"/>
          <p:cNvPicPr>
            <a:picLocks noGrp="1" noChangeAspect="1"/>
          </p:cNvPicPr>
          <p:nvPr>
            <p:ph sz="half" idx="2"/>
          </p:nvPr>
        </p:nvPicPr>
        <p:blipFill>
          <a:blip r:embed="rId6" cstate="print">
            <a:extLst>
              <a:ext uri="{28A0092B-C50C-407E-A947-70E740481C1C}">
                <a14:useLocalDpi xmlns:a14="http://schemas.microsoft.com/office/drawing/2010/main" val="0"/>
              </a:ext>
            </a:extLst>
          </a:blip>
          <a:stretch>
            <a:fillRect/>
          </a:stretch>
        </p:blipFill>
        <p:spPr>
          <a:xfrm>
            <a:off x="4419599" y="1352526"/>
            <a:ext cx="4432143" cy="4819673"/>
          </a:xfrm>
        </p:spPr>
      </p:pic>
      <p:pic>
        <p:nvPicPr>
          <p:cNvPr id="8" name="Content Placeholder 7"/>
          <p:cNvPicPr>
            <a:picLocks noGrp="1" noChangeAspect="1"/>
          </p:cNvPicPr>
          <p:nvPr>
            <p:ph sz="half" idx="1"/>
          </p:nvPr>
        </p:nvPicPr>
        <p:blipFill>
          <a:blip r:embed="rId7" cstate="print">
            <a:extLst>
              <a:ext uri="{28A0092B-C50C-407E-A947-70E740481C1C}">
                <a14:useLocalDpi xmlns:a14="http://schemas.microsoft.com/office/drawing/2010/main" val="0"/>
              </a:ext>
            </a:extLst>
          </a:blip>
          <a:stretch>
            <a:fillRect/>
          </a:stretch>
        </p:blipFill>
        <p:spPr>
          <a:xfrm>
            <a:off x="685800" y="1358268"/>
            <a:ext cx="4419600" cy="4794142"/>
          </a:xfrm>
        </p:spPr>
      </p:pic>
    </p:spTree>
    <p:custDataLst>
      <p:tags r:id="rId1"/>
    </p:custDataLst>
    <p:extLst>
      <p:ext uri="{BB962C8B-B14F-4D97-AF65-F5344CB8AC3E}">
        <p14:creationId xmlns:p14="http://schemas.microsoft.com/office/powerpoint/2010/main" val="2013179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Setting the Line Height</a:t>
            </a:r>
          </a:p>
        </p:txBody>
      </p:sp>
      <p:sp>
        <p:nvSpPr>
          <p:cNvPr id="4" name="Footer Placeholder 3"/>
          <p:cNvSpPr>
            <a:spLocks noGrp="1"/>
          </p:cNvSpPr>
          <p:nvPr>
            <p:ph type="ftr" sz="quarter" idx="10"/>
            <p:custDataLst>
              <p:tags r:id="rId3"/>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30</a:t>
            </a:fld>
            <a:endParaRPr lang="en-US"/>
          </a:p>
        </p:txBody>
      </p:sp>
      <p:pic>
        <p:nvPicPr>
          <p:cNvPr id="7" name="Content Placeholder 6"/>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735100" y="2172681"/>
            <a:ext cx="7750000" cy="3000000"/>
          </a:xfrm>
        </p:spPr>
      </p:pic>
    </p:spTree>
    <p:custDataLst>
      <p:tags r:id="rId1"/>
    </p:custDataLst>
    <p:extLst>
      <p:ext uri="{BB962C8B-B14F-4D97-AF65-F5344CB8AC3E}">
        <p14:creationId xmlns:p14="http://schemas.microsoft.com/office/powerpoint/2010/main" val="1788187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Setting Font and Text Appearance</a:t>
            </a:r>
          </a:p>
        </p:txBody>
      </p:sp>
      <p:sp>
        <p:nvSpPr>
          <p:cNvPr id="3" name="Content Placeholder 2"/>
          <p:cNvSpPr>
            <a:spLocks noGrp="1"/>
          </p:cNvSpPr>
          <p:nvPr>
            <p:ph idx="1"/>
            <p:custDataLst>
              <p:tags r:id="rId3"/>
            </p:custDataLst>
          </p:nvPr>
        </p:nvSpPr>
        <p:spPr/>
        <p:txBody>
          <a:bodyPr/>
          <a:lstStyle/>
          <a:p>
            <a:r>
              <a:rPr lang="en-US" sz="2800" dirty="0"/>
              <a:t>To specify the font style, use</a:t>
            </a:r>
          </a:p>
          <a:p>
            <a:pPr marL="0" indent="0">
              <a:buNone/>
            </a:pPr>
            <a:r>
              <a:rPr lang="en-US" sz="2800" dirty="0">
                <a:latin typeface="Courier New" pitchFamily="49" charset="0"/>
                <a:cs typeface="Courier New" pitchFamily="49" charset="0"/>
              </a:rPr>
              <a:t>font-style: </a:t>
            </a:r>
            <a:r>
              <a:rPr lang="en-US" sz="2800" i="1" dirty="0">
                <a:latin typeface="Courier New" pitchFamily="49" charset="0"/>
                <a:cs typeface="Courier New" pitchFamily="49" charset="0"/>
              </a:rPr>
              <a:t>type</a:t>
            </a:r>
            <a:r>
              <a:rPr lang="en-US" sz="2800" dirty="0">
                <a:latin typeface="Courier New" pitchFamily="49" charset="0"/>
                <a:cs typeface="Courier New" pitchFamily="49" charset="0"/>
              </a:rPr>
              <a:t>;</a:t>
            </a:r>
          </a:p>
          <a:p>
            <a:pPr marL="0" indent="0">
              <a:buNone/>
            </a:pPr>
            <a:r>
              <a:rPr lang="en-US" sz="2800" dirty="0"/>
              <a:t>	where </a:t>
            </a:r>
            <a:r>
              <a:rPr lang="en-US" sz="2800" i="1" dirty="0"/>
              <a:t>t</a:t>
            </a:r>
            <a:r>
              <a:rPr lang="en-US" sz="2800" i="1" dirty="0">
                <a:latin typeface="Courier New" pitchFamily="49" charset="0"/>
                <a:cs typeface="Courier New" pitchFamily="49" charset="0"/>
              </a:rPr>
              <a:t>y</a:t>
            </a:r>
            <a:r>
              <a:rPr lang="en-US" sz="2800" i="1" dirty="0"/>
              <a:t>pe </a:t>
            </a:r>
            <a:r>
              <a:rPr lang="en-US" sz="2800" dirty="0"/>
              <a:t>is </a:t>
            </a:r>
            <a:r>
              <a:rPr lang="en-US" sz="2800" dirty="0">
                <a:latin typeface="Courier New" pitchFamily="49" charset="0"/>
                <a:cs typeface="Courier New" pitchFamily="49" charset="0"/>
              </a:rPr>
              <a:t>normal</a:t>
            </a:r>
            <a:r>
              <a:rPr lang="en-US" sz="2800" dirty="0"/>
              <a:t>, </a:t>
            </a:r>
            <a:r>
              <a:rPr lang="en-US" sz="2800" dirty="0">
                <a:latin typeface="Courier New" pitchFamily="49" charset="0"/>
                <a:cs typeface="Courier New" pitchFamily="49" charset="0"/>
              </a:rPr>
              <a:t>italic</a:t>
            </a:r>
            <a:r>
              <a:rPr lang="en-US" sz="2800" dirty="0"/>
              <a:t>, or </a:t>
            </a:r>
            <a:r>
              <a:rPr lang="en-US" sz="2800" dirty="0">
                <a:latin typeface="Courier New" pitchFamily="49" charset="0"/>
                <a:cs typeface="Courier New" pitchFamily="49" charset="0"/>
              </a:rPr>
              <a:t>oblique</a:t>
            </a:r>
            <a:r>
              <a:rPr lang="en-US" sz="2800" dirty="0"/>
              <a:t>.</a:t>
            </a:r>
          </a:p>
          <a:p>
            <a:r>
              <a:rPr lang="en-US" sz="2800" dirty="0"/>
              <a:t>To specify the font weight, use</a:t>
            </a:r>
          </a:p>
          <a:p>
            <a:pPr marL="0" indent="0">
              <a:buNone/>
            </a:pPr>
            <a:r>
              <a:rPr lang="en-US" sz="2800" dirty="0">
                <a:latin typeface="Courier New" pitchFamily="49" charset="0"/>
                <a:cs typeface="Courier New" pitchFamily="49" charset="0"/>
              </a:rPr>
              <a:t>font-weight: </a:t>
            </a:r>
            <a:r>
              <a:rPr lang="en-US" sz="2800" i="1" dirty="0">
                <a:latin typeface="Courier New" pitchFamily="49" charset="0"/>
                <a:cs typeface="Courier New" pitchFamily="49" charset="0"/>
              </a:rPr>
              <a:t>type</a:t>
            </a:r>
            <a:r>
              <a:rPr lang="en-US" sz="2800" dirty="0">
                <a:latin typeface="Courier New" pitchFamily="49" charset="0"/>
                <a:cs typeface="Courier New" pitchFamily="49" charset="0"/>
              </a:rPr>
              <a:t>;</a:t>
            </a:r>
          </a:p>
          <a:p>
            <a:pPr marL="0" indent="0">
              <a:buNone/>
            </a:pPr>
            <a:r>
              <a:rPr lang="en-US" sz="2800" dirty="0"/>
              <a:t>	where </a:t>
            </a:r>
            <a:r>
              <a:rPr lang="en-US" sz="2800" i="1" dirty="0">
                <a:latin typeface="Courier New" pitchFamily="49" charset="0"/>
                <a:cs typeface="Courier New" pitchFamily="49" charset="0"/>
              </a:rPr>
              <a:t>type</a:t>
            </a:r>
            <a:r>
              <a:rPr lang="en-US" sz="2800" i="1" dirty="0"/>
              <a:t> </a:t>
            </a:r>
            <a:r>
              <a:rPr lang="en-US" sz="2800" dirty="0"/>
              <a:t>is </a:t>
            </a:r>
            <a:r>
              <a:rPr lang="en-US" sz="2800" dirty="0">
                <a:latin typeface="Courier New" pitchFamily="49" charset="0"/>
                <a:cs typeface="Courier New" pitchFamily="49" charset="0"/>
              </a:rPr>
              <a:t>normal</a:t>
            </a:r>
            <a:r>
              <a:rPr lang="en-US" sz="2800" dirty="0"/>
              <a:t>, </a:t>
            </a:r>
            <a:r>
              <a:rPr lang="en-US" sz="2800" dirty="0">
                <a:latin typeface="Courier New" pitchFamily="49" charset="0"/>
                <a:cs typeface="Courier New" pitchFamily="49" charset="0"/>
              </a:rPr>
              <a:t>bold</a:t>
            </a:r>
            <a:r>
              <a:rPr lang="en-US" sz="2800" dirty="0"/>
              <a:t>, </a:t>
            </a:r>
            <a:r>
              <a:rPr lang="en-US" sz="2800" dirty="0">
                <a:latin typeface="Courier New" pitchFamily="49" charset="0"/>
                <a:cs typeface="Courier New" pitchFamily="49" charset="0"/>
              </a:rPr>
              <a:t>bolder</a:t>
            </a:r>
            <a:r>
              <a:rPr lang="en-US" sz="2800" dirty="0"/>
              <a:t>, </a:t>
            </a:r>
            <a:r>
              <a:rPr lang="en-US" sz="2800" dirty="0">
                <a:latin typeface="Courier New" pitchFamily="49" charset="0"/>
                <a:cs typeface="Courier New" pitchFamily="49" charset="0"/>
              </a:rPr>
              <a:t>light</a:t>
            </a:r>
            <a:r>
              <a:rPr lang="en-US" sz="2800" dirty="0"/>
              <a:t>, </a:t>
            </a:r>
            <a:r>
              <a:rPr lang="en-US" sz="2800" dirty="0">
                <a:latin typeface="Courier New" pitchFamily="49" charset="0"/>
                <a:cs typeface="Courier New" pitchFamily="49" charset="0"/>
              </a:rPr>
              <a:t>lighter</a:t>
            </a:r>
            <a:r>
              <a:rPr lang="en-US" sz="2800" dirty="0"/>
              <a:t>, or a font weight value.</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31</a:t>
            </a:fld>
            <a:endParaRPr lang="en-US"/>
          </a:p>
        </p:txBody>
      </p:sp>
    </p:spTree>
    <p:custDataLst>
      <p:tags r:id="rId1"/>
    </p:custDataLst>
    <p:extLst>
      <p:ext uri="{BB962C8B-B14F-4D97-AF65-F5344CB8AC3E}">
        <p14:creationId xmlns:p14="http://schemas.microsoft.com/office/powerpoint/2010/main" val="3216607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Setting Font and Text Appearance</a:t>
            </a:r>
          </a:p>
        </p:txBody>
      </p:sp>
      <p:sp>
        <p:nvSpPr>
          <p:cNvPr id="3" name="Content Placeholder 2"/>
          <p:cNvSpPr>
            <a:spLocks noGrp="1"/>
          </p:cNvSpPr>
          <p:nvPr>
            <p:ph idx="1"/>
            <p:custDataLst>
              <p:tags r:id="rId3"/>
            </p:custDataLst>
          </p:nvPr>
        </p:nvSpPr>
        <p:spPr/>
        <p:txBody>
          <a:bodyPr/>
          <a:lstStyle/>
          <a:p>
            <a:r>
              <a:rPr lang="en-US" sz="2600" dirty="0"/>
              <a:t>To specify a text decoration, use</a:t>
            </a:r>
          </a:p>
          <a:p>
            <a:pPr marL="0" indent="0">
              <a:buNone/>
            </a:pPr>
            <a:r>
              <a:rPr lang="en-US" sz="2600" dirty="0">
                <a:latin typeface="Courier New" pitchFamily="49" charset="0"/>
                <a:cs typeface="Courier New" pitchFamily="49" charset="0"/>
              </a:rPr>
              <a:t>text-decoration: </a:t>
            </a:r>
            <a:r>
              <a:rPr lang="en-US" sz="2600" i="1" dirty="0">
                <a:latin typeface="Courier New" pitchFamily="49" charset="0"/>
                <a:cs typeface="Courier New" pitchFamily="49" charset="0"/>
              </a:rPr>
              <a:t>type</a:t>
            </a:r>
            <a:r>
              <a:rPr lang="en-US" sz="2600" dirty="0">
                <a:latin typeface="Courier New" pitchFamily="49" charset="0"/>
                <a:cs typeface="Courier New" pitchFamily="49" charset="0"/>
              </a:rPr>
              <a:t>;</a:t>
            </a:r>
          </a:p>
          <a:p>
            <a:pPr marL="0" indent="0">
              <a:buNone/>
            </a:pPr>
            <a:r>
              <a:rPr lang="en-US" sz="2600" dirty="0"/>
              <a:t>	where </a:t>
            </a:r>
            <a:r>
              <a:rPr lang="en-US" sz="2600" i="1" dirty="0">
                <a:latin typeface="Courier New" pitchFamily="49" charset="0"/>
                <a:cs typeface="Courier New" pitchFamily="49" charset="0"/>
              </a:rPr>
              <a:t>type</a:t>
            </a:r>
            <a:r>
              <a:rPr lang="en-US" sz="2600" i="1" dirty="0"/>
              <a:t> </a:t>
            </a:r>
            <a:r>
              <a:rPr lang="en-US" sz="2600" dirty="0"/>
              <a:t>is none, </a:t>
            </a:r>
            <a:r>
              <a:rPr lang="en-US" sz="2600" dirty="0">
                <a:latin typeface="Courier New" pitchFamily="49" charset="0"/>
                <a:cs typeface="Courier New" pitchFamily="49" charset="0"/>
              </a:rPr>
              <a:t>underline</a:t>
            </a:r>
            <a:r>
              <a:rPr lang="en-US" sz="2600" dirty="0"/>
              <a:t>, </a:t>
            </a:r>
            <a:r>
              <a:rPr lang="en-US" sz="2600" dirty="0" err="1">
                <a:latin typeface="Courier New" pitchFamily="49" charset="0"/>
                <a:cs typeface="Courier New" pitchFamily="49" charset="0"/>
              </a:rPr>
              <a:t>overline</a:t>
            </a:r>
            <a:r>
              <a:rPr lang="en-US" sz="2600" dirty="0"/>
              <a:t>, or </a:t>
            </a:r>
            <a:r>
              <a:rPr lang="en-US" sz="2600" dirty="0">
                <a:latin typeface="Courier New" pitchFamily="49" charset="0"/>
                <a:cs typeface="Courier New" pitchFamily="49" charset="0"/>
              </a:rPr>
              <a:t>line-through</a:t>
            </a:r>
            <a:r>
              <a:rPr lang="en-US" sz="2600" dirty="0"/>
              <a:t>.</a:t>
            </a:r>
          </a:p>
          <a:p>
            <a:r>
              <a:rPr lang="en-US" sz="2600" dirty="0"/>
              <a:t>To transform text, use</a:t>
            </a:r>
          </a:p>
          <a:p>
            <a:pPr marL="0" indent="0">
              <a:buNone/>
            </a:pPr>
            <a:r>
              <a:rPr lang="en-US" sz="2600" dirty="0">
                <a:latin typeface="Courier New" pitchFamily="49" charset="0"/>
                <a:cs typeface="Courier New" pitchFamily="49" charset="0"/>
              </a:rPr>
              <a:t>text-transform: </a:t>
            </a:r>
            <a:r>
              <a:rPr lang="en-US" sz="2600" i="1" dirty="0">
                <a:latin typeface="Courier New" pitchFamily="49" charset="0"/>
                <a:cs typeface="Courier New" pitchFamily="49" charset="0"/>
              </a:rPr>
              <a:t>type</a:t>
            </a:r>
            <a:r>
              <a:rPr lang="en-US" sz="2600" dirty="0">
                <a:latin typeface="Courier New" pitchFamily="49" charset="0"/>
                <a:cs typeface="Courier New" pitchFamily="49" charset="0"/>
              </a:rPr>
              <a:t>;</a:t>
            </a:r>
          </a:p>
          <a:p>
            <a:pPr marL="0" indent="0">
              <a:buNone/>
            </a:pPr>
            <a:r>
              <a:rPr lang="en-US" sz="2600" dirty="0"/>
              <a:t>	where </a:t>
            </a:r>
            <a:r>
              <a:rPr lang="en-US" sz="2600" i="1" dirty="0">
                <a:latin typeface="Courier New" pitchFamily="49" charset="0"/>
                <a:cs typeface="Courier New" pitchFamily="49" charset="0"/>
              </a:rPr>
              <a:t>type</a:t>
            </a:r>
            <a:r>
              <a:rPr lang="en-US" sz="2600" i="1" dirty="0"/>
              <a:t> </a:t>
            </a:r>
            <a:r>
              <a:rPr lang="en-US" sz="2600" dirty="0"/>
              <a:t>is </a:t>
            </a:r>
            <a:r>
              <a:rPr lang="en-US" sz="2600" dirty="0">
                <a:latin typeface="Courier New" pitchFamily="49" charset="0"/>
                <a:cs typeface="Courier New" pitchFamily="49" charset="0"/>
              </a:rPr>
              <a:t>capitalize</a:t>
            </a:r>
            <a:r>
              <a:rPr lang="en-US" sz="2600" dirty="0"/>
              <a:t>, </a:t>
            </a:r>
            <a:r>
              <a:rPr lang="en-US" sz="2600" dirty="0">
                <a:latin typeface="Courier New" pitchFamily="49" charset="0"/>
                <a:cs typeface="Courier New" pitchFamily="49" charset="0"/>
              </a:rPr>
              <a:t>uppercase</a:t>
            </a:r>
            <a:r>
              <a:rPr lang="en-US" sz="2600" dirty="0"/>
              <a:t>, </a:t>
            </a:r>
            <a:r>
              <a:rPr lang="en-US" sz="2600" dirty="0">
                <a:latin typeface="Courier New" pitchFamily="49" charset="0"/>
                <a:cs typeface="Courier New" pitchFamily="49" charset="0"/>
              </a:rPr>
              <a:t>lowercase</a:t>
            </a:r>
            <a:r>
              <a:rPr lang="en-US" sz="2600" dirty="0"/>
              <a:t>, or </a:t>
            </a:r>
            <a:r>
              <a:rPr lang="en-US" sz="2600" dirty="0">
                <a:latin typeface="Courier New" pitchFamily="49" charset="0"/>
                <a:cs typeface="Courier New" pitchFamily="49" charset="0"/>
              </a:rPr>
              <a:t>none</a:t>
            </a:r>
            <a:r>
              <a:rPr lang="en-US" sz="2600" dirty="0"/>
              <a:t>.</a:t>
            </a:r>
          </a:p>
          <a:p>
            <a:r>
              <a:rPr lang="en-US" sz="2600" dirty="0"/>
              <a:t>To display a font variant of text, use</a:t>
            </a:r>
          </a:p>
          <a:p>
            <a:pPr marL="0" indent="0">
              <a:buNone/>
            </a:pPr>
            <a:r>
              <a:rPr lang="en-US" sz="2600" dirty="0">
                <a:latin typeface="Courier New" pitchFamily="49" charset="0"/>
                <a:cs typeface="Courier New" pitchFamily="49" charset="0"/>
              </a:rPr>
              <a:t>font-variant: </a:t>
            </a:r>
            <a:r>
              <a:rPr lang="en-US" sz="2600" i="1" dirty="0">
                <a:latin typeface="Courier New" pitchFamily="49" charset="0"/>
                <a:cs typeface="Courier New" pitchFamily="49" charset="0"/>
              </a:rPr>
              <a:t>type</a:t>
            </a:r>
            <a:r>
              <a:rPr lang="en-US" sz="2600" dirty="0">
                <a:latin typeface="Courier New" pitchFamily="49" charset="0"/>
                <a:cs typeface="Courier New" pitchFamily="49" charset="0"/>
              </a:rPr>
              <a:t>;</a:t>
            </a:r>
          </a:p>
          <a:p>
            <a:pPr marL="0" indent="0">
              <a:buNone/>
            </a:pPr>
            <a:r>
              <a:rPr lang="en-US" sz="2600" dirty="0"/>
              <a:t>	where </a:t>
            </a:r>
            <a:r>
              <a:rPr lang="en-US" sz="2600" i="1" dirty="0">
                <a:latin typeface="Courier New" pitchFamily="49" charset="0"/>
                <a:cs typeface="Courier New" pitchFamily="49" charset="0"/>
              </a:rPr>
              <a:t>type</a:t>
            </a:r>
            <a:r>
              <a:rPr lang="en-US" sz="2600" i="1" dirty="0"/>
              <a:t> </a:t>
            </a:r>
            <a:r>
              <a:rPr lang="en-US" sz="2600" dirty="0"/>
              <a:t>is </a:t>
            </a:r>
            <a:r>
              <a:rPr lang="en-US" sz="2600" dirty="0">
                <a:latin typeface="Courier New" pitchFamily="49" charset="0"/>
                <a:cs typeface="Courier New" pitchFamily="49" charset="0"/>
              </a:rPr>
              <a:t>normal</a:t>
            </a:r>
            <a:r>
              <a:rPr lang="en-US" sz="2600" dirty="0"/>
              <a:t> or </a:t>
            </a:r>
            <a:r>
              <a:rPr lang="en-US" sz="2600" dirty="0">
                <a:latin typeface="Courier New" pitchFamily="49" charset="0"/>
                <a:cs typeface="Courier New" pitchFamily="49" charset="0"/>
              </a:rPr>
              <a:t>small-caps</a:t>
            </a:r>
            <a:r>
              <a:rPr lang="en-US" sz="2600" dirty="0"/>
              <a:t>.</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32</a:t>
            </a:fld>
            <a:endParaRPr lang="en-US"/>
          </a:p>
        </p:txBody>
      </p:sp>
    </p:spTree>
    <p:custDataLst>
      <p:tags r:id="rId1"/>
    </p:custDataLst>
    <p:extLst>
      <p:ext uri="{BB962C8B-B14F-4D97-AF65-F5344CB8AC3E}">
        <p14:creationId xmlns:p14="http://schemas.microsoft.com/office/powerpoint/2010/main" val="4001735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Aligning Text Vertically</a:t>
            </a:r>
          </a:p>
        </p:txBody>
      </p:sp>
      <p:sp>
        <p:nvSpPr>
          <p:cNvPr id="4" name="Footer Placeholder 3"/>
          <p:cNvSpPr>
            <a:spLocks noGrp="1"/>
          </p:cNvSpPr>
          <p:nvPr>
            <p:ph type="ftr" sz="quarter" idx="10"/>
            <p:custDataLst>
              <p:tags r:id="rId3"/>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33</a:t>
            </a:fld>
            <a:endParaRPr lang="en-US"/>
          </a:p>
        </p:txBody>
      </p:sp>
      <p:pic>
        <p:nvPicPr>
          <p:cNvPr id="7" name="Content Placeholder 6"/>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1131441" y="2334267"/>
            <a:ext cx="6957317" cy="2676829"/>
          </a:xfrm>
        </p:spPr>
      </p:pic>
    </p:spTree>
    <p:custDataLst>
      <p:tags r:id="rId1"/>
    </p:custDataLst>
    <p:extLst>
      <p:ext uri="{BB962C8B-B14F-4D97-AF65-F5344CB8AC3E}">
        <p14:creationId xmlns:p14="http://schemas.microsoft.com/office/powerpoint/2010/main" val="1348757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Combining All Text Formatting </a:t>
            </a:r>
            <a:br>
              <a:rPr lang="en-US" dirty="0"/>
            </a:br>
            <a:r>
              <a:rPr lang="en-US" dirty="0"/>
              <a:t>in a Single Style</a:t>
            </a:r>
          </a:p>
        </p:txBody>
      </p:sp>
      <p:sp>
        <p:nvSpPr>
          <p:cNvPr id="3" name="Content Placeholder 2"/>
          <p:cNvSpPr>
            <a:spLocks noGrp="1"/>
          </p:cNvSpPr>
          <p:nvPr>
            <p:ph idx="1"/>
            <p:custDataLst>
              <p:tags r:id="rId3"/>
            </p:custDataLst>
          </p:nvPr>
        </p:nvSpPr>
        <p:spPr/>
        <p:txBody>
          <a:bodyPr/>
          <a:lstStyle/>
          <a:p>
            <a:r>
              <a:rPr lang="en-US" dirty="0"/>
              <a:t>You can combine most of the text and font styles into a single property using the shortcut font property</a:t>
            </a:r>
          </a:p>
          <a:p>
            <a:endParaRPr lang="en-US" dirty="0"/>
          </a:p>
          <a:p>
            <a:r>
              <a:rPr lang="en-US" dirty="0">
                <a:latin typeface="Courier New" pitchFamily="49" charset="0"/>
                <a:cs typeface="Courier New" pitchFamily="49" charset="0"/>
              </a:rPr>
              <a:t>font: </a:t>
            </a:r>
            <a:r>
              <a:rPr lang="en-US" i="1" dirty="0">
                <a:latin typeface="Courier New" pitchFamily="49" charset="0"/>
                <a:cs typeface="Courier New" pitchFamily="49" charset="0"/>
              </a:rPr>
              <a:t>font-style font-variant font-weight font-size/line-height font-family</a:t>
            </a:r>
            <a:r>
              <a:rPr lang="en-US" dirty="0">
                <a:latin typeface="Courier New" pitchFamily="49" charset="0"/>
                <a:cs typeface="Courier New" pitchFamily="49" charset="0"/>
              </a:rPr>
              <a:t>;</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34</a:t>
            </a:fld>
            <a:endParaRPr lang="en-US"/>
          </a:p>
        </p:txBody>
      </p:sp>
    </p:spTree>
    <p:custDataLst>
      <p:tags r:id="rId1"/>
    </p:custDataLst>
    <p:extLst>
      <p:ext uri="{BB962C8B-B14F-4D97-AF65-F5344CB8AC3E}">
        <p14:creationId xmlns:p14="http://schemas.microsoft.com/office/powerpoint/2010/main" val="3466303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Combining All Text Formatting </a:t>
            </a:r>
            <a:br>
              <a:rPr lang="en-US" dirty="0"/>
            </a:br>
            <a:r>
              <a:rPr lang="en-US" dirty="0"/>
              <a:t>in a Single Style</a:t>
            </a:r>
          </a:p>
        </p:txBody>
      </p:sp>
      <p:sp>
        <p:nvSpPr>
          <p:cNvPr id="4" name="Footer Placeholder 3"/>
          <p:cNvSpPr>
            <a:spLocks noGrp="1"/>
          </p:cNvSpPr>
          <p:nvPr>
            <p:ph type="ftr" sz="quarter" idx="10"/>
            <p:custDataLst>
              <p:tags r:id="rId3"/>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35</a:t>
            </a:fld>
            <a:endParaRPr lang="en-US"/>
          </a:p>
        </p:txBody>
      </p:sp>
      <p:pic>
        <p:nvPicPr>
          <p:cNvPr id="7" name="Content Placeholder 6"/>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85800" y="1981200"/>
            <a:ext cx="7750000" cy="1548781"/>
          </a:xfr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9600" y="4191000"/>
            <a:ext cx="7750000" cy="1878049"/>
          </a:xfrm>
          <a:prstGeom prst="rect">
            <a:avLst/>
          </a:prstGeom>
        </p:spPr>
      </p:pic>
    </p:spTree>
    <p:custDataLst>
      <p:tags r:id="rId1"/>
    </p:custDataLst>
    <p:extLst>
      <p:ext uri="{BB962C8B-B14F-4D97-AF65-F5344CB8AC3E}">
        <p14:creationId xmlns:p14="http://schemas.microsoft.com/office/powerpoint/2010/main" val="142079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Lists and Pseudo-Items</a:t>
            </a:r>
          </a:p>
        </p:txBody>
      </p:sp>
      <p:pic>
        <p:nvPicPr>
          <p:cNvPr id="9" name="Content Placeholder 8"/>
          <p:cNvPicPr>
            <a:picLocks noGrp="1" noChangeAspect="1"/>
          </p:cNvPicPr>
          <p:nvPr>
            <p:ph sz="half" idx="2"/>
          </p:nvPr>
        </p:nvPicPr>
        <p:blipFill>
          <a:blip r:embed="rId6" cstate="print">
            <a:extLst>
              <a:ext uri="{28A0092B-C50C-407E-A947-70E740481C1C}">
                <a14:useLocalDpi xmlns:a14="http://schemas.microsoft.com/office/drawing/2010/main" val="0"/>
              </a:ext>
            </a:extLst>
          </a:blip>
          <a:stretch>
            <a:fillRect/>
          </a:stretch>
        </p:blipFill>
        <p:spPr>
          <a:xfrm>
            <a:off x="4724400" y="1447800"/>
            <a:ext cx="3962400" cy="4648828"/>
          </a:xfrm>
        </p:spPr>
      </p:pic>
      <p:sp>
        <p:nvSpPr>
          <p:cNvPr id="4" name="Footer Placeholder 3"/>
          <p:cNvSpPr>
            <a:spLocks noGrp="1"/>
          </p:cNvSpPr>
          <p:nvPr>
            <p:ph type="ftr" sz="quarter" idx="10"/>
            <p:custDataLst>
              <p:tags r:id="rId3"/>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36</a:t>
            </a:fld>
            <a:endParaRPr lang="en-US"/>
          </a:p>
        </p:txBody>
      </p:sp>
      <p:pic>
        <p:nvPicPr>
          <p:cNvPr id="8" name="Content Placeholder 7"/>
          <p:cNvPicPr>
            <a:picLocks noGrp="1" noChangeAspect="1"/>
          </p:cNvPicPr>
          <p:nvPr>
            <p:ph sz="half" idx="1"/>
          </p:nvPr>
        </p:nvPicPr>
        <p:blipFill>
          <a:blip r:embed="rId7" cstate="print">
            <a:extLst>
              <a:ext uri="{28A0092B-C50C-407E-A947-70E740481C1C}">
                <a14:useLocalDpi xmlns:a14="http://schemas.microsoft.com/office/drawing/2010/main" val="0"/>
              </a:ext>
            </a:extLst>
          </a:blip>
          <a:stretch>
            <a:fillRect/>
          </a:stretch>
        </p:blipFill>
        <p:spPr>
          <a:xfrm>
            <a:off x="457200" y="1371600"/>
            <a:ext cx="4419600" cy="4735024"/>
          </a:xfrm>
        </p:spPr>
      </p:pic>
    </p:spTree>
    <p:custDataLst>
      <p:tags r:id="rId1"/>
    </p:custDataLst>
    <p:extLst>
      <p:ext uri="{BB962C8B-B14F-4D97-AF65-F5344CB8AC3E}">
        <p14:creationId xmlns:p14="http://schemas.microsoft.com/office/powerpoint/2010/main" val="3358599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Designing Styles for Lists</a:t>
            </a:r>
          </a:p>
        </p:txBody>
      </p:sp>
      <p:sp>
        <p:nvSpPr>
          <p:cNvPr id="7" name="Content Placeholder 6"/>
          <p:cNvSpPr>
            <a:spLocks noGrp="1"/>
          </p:cNvSpPr>
          <p:nvPr>
            <p:ph idx="1"/>
            <p:custDataLst>
              <p:tags r:id="rId3"/>
            </p:custDataLst>
          </p:nvPr>
        </p:nvSpPr>
        <p:spPr/>
        <p:txBody>
          <a:bodyPr/>
          <a:lstStyle/>
          <a:p>
            <a:r>
              <a:rPr lang="en-US" dirty="0"/>
              <a:t>To change the marker displayed in ordered or unordered lists, you apply the style</a:t>
            </a:r>
          </a:p>
          <a:p>
            <a:pPr marL="0" indent="0">
              <a:buNone/>
            </a:pPr>
            <a:r>
              <a:rPr lang="en-US" dirty="0">
                <a:latin typeface="Courier New" pitchFamily="49" charset="0"/>
                <a:cs typeface="Courier New" pitchFamily="49" charset="0"/>
              </a:rPr>
              <a:t>list-style-type: </a:t>
            </a:r>
            <a:r>
              <a:rPr lang="en-US" i="1" dirty="0">
                <a:latin typeface="Courier New" pitchFamily="49" charset="0"/>
                <a:cs typeface="Courier New" pitchFamily="49" charset="0"/>
              </a:rPr>
              <a:t>type</a:t>
            </a:r>
            <a:r>
              <a:rPr lang="en-US" dirty="0">
                <a:latin typeface="Courier New" pitchFamily="49" charset="0"/>
                <a:cs typeface="Courier New" pitchFamily="49" charset="0"/>
              </a:rPr>
              <a:t>;</a:t>
            </a:r>
          </a:p>
        </p:txBody>
      </p:sp>
      <p:sp>
        <p:nvSpPr>
          <p:cNvPr id="5" name="Footer Placeholder 4"/>
          <p:cNvSpPr>
            <a:spLocks noGrp="1"/>
          </p:cNvSpPr>
          <p:nvPr>
            <p:ph type="ftr" sz="quarter" idx="10"/>
            <p:custDataLst>
              <p:tags r:id="rId4"/>
            </p:custDataLst>
          </p:nvPr>
        </p:nvSpPr>
        <p:spPr/>
        <p:txBody>
          <a:bodyPr/>
          <a:lstStyle/>
          <a:p>
            <a:pPr>
              <a:defRPr/>
            </a:pPr>
            <a:r>
              <a:rPr lang="en-US" dirty="0"/>
              <a:t>Website Development</a:t>
            </a:r>
          </a:p>
        </p:txBody>
      </p:sp>
      <p:sp>
        <p:nvSpPr>
          <p:cNvPr id="6" name="Slide Number Placeholder 5"/>
          <p:cNvSpPr>
            <a:spLocks noGrp="1"/>
          </p:cNvSpPr>
          <p:nvPr>
            <p:ph type="sldNum" sz="quarter" idx="11"/>
            <p:custDataLst>
              <p:tags r:id="rId5"/>
            </p:custDataLst>
          </p:nvPr>
        </p:nvSpPr>
        <p:spPr/>
        <p:txBody>
          <a:bodyPr/>
          <a:lstStyle/>
          <a:p>
            <a:pPr>
              <a:defRPr/>
            </a:pPr>
            <a:fld id="{E9069E21-BE48-430B-900D-611290B0DBE4}" type="slidenum">
              <a:rPr lang="en-US" smtClean="0"/>
              <a:pPr>
                <a:defRPr/>
              </a:pPr>
              <a:t>37</a:t>
            </a:fld>
            <a:endParaRPr lang="en-US"/>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3100" y="3048000"/>
            <a:ext cx="7695122" cy="3189025"/>
          </a:xfrm>
          <a:prstGeom prst="rect">
            <a:avLst/>
          </a:prstGeom>
        </p:spPr>
      </p:pic>
    </p:spTree>
    <p:custDataLst>
      <p:tags r:id="rId1"/>
    </p:custDataLst>
    <p:extLst>
      <p:ext uri="{BB962C8B-B14F-4D97-AF65-F5344CB8AC3E}">
        <p14:creationId xmlns:p14="http://schemas.microsoft.com/office/powerpoint/2010/main" val="2323480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Designing a List</a:t>
            </a:r>
          </a:p>
        </p:txBody>
      </p:sp>
      <p:sp>
        <p:nvSpPr>
          <p:cNvPr id="3" name="Content Placeholder 2"/>
          <p:cNvSpPr>
            <a:spLocks noGrp="1"/>
          </p:cNvSpPr>
          <p:nvPr>
            <p:ph idx="1"/>
            <p:custDataLst>
              <p:tags r:id="rId3"/>
            </p:custDataLst>
          </p:nvPr>
        </p:nvSpPr>
        <p:spPr/>
        <p:txBody>
          <a:bodyPr/>
          <a:lstStyle/>
          <a:p>
            <a:r>
              <a:rPr lang="en-US" sz="2600" dirty="0"/>
              <a:t>To define the appearance of the list marker, use the style</a:t>
            </a:r>
          </a:p>
          <a:p>
            <a:pPr marL="0" indent="0">
              <a:buNone/>
            </a:pPr>
            <a:r>
              <a:rPr lang="en-US" sz="2600" dirty="0">
                <a:latin typeface="Courier New" pitchFamily="49" charset="0"/>
                <a:cs typeface="Courier New" pitchFamily="49" charset="0"/>
              </a:rPr>
              <a:t>list-style-type: </a:t>
            </a:r>
            <a:r>
              <a:rPr lang="en-US" sz="2600" i="1" dirty="0">
                <a:latin typeface="Courier New" pitchFamily="49" charset="0"/>
                <a:cs typeface="Courier New" pitchFamily="49" charset="0"/>
              </a:rPr>
              <a:t>type</a:t>
            </a:r>
            <a:r>
              <a:rPr lang="en-US" sz="2600" dirty="0">
                <a:latin typeface="Courier New" pitchFamily="49" charset="0"/>
                <a:cs typeface="Courier New" pitchFamily="49" charset="0"/>
              </a:rPr>
              <a:t>;</a:t>
            </a:r>
          </a:p>
          <a:p>
            <a:pPr marL="0" indent="0">
              <a:buNone/>
            </a:pPr>
            <a:r>
              <a:rPr lang="en-US" sz="2600" dirty="0"/>
              <a:t>	where </a:t>
            </a:r>
            <a:r>
              <a:rPr lang="en-US" sz="2600" i="1" dirty="0">
                <a:latin typeface="Courier New" pitchFamily="49" charset="0"/>
                <a:cs typeface="Courier New" pitchFamily="49" charset="0"/>
              </a:rPr>
              <a:t>type</a:t>
            </a:r>
            <a:r>
              <a:rPr lang="en-US" sz="2600" i="1" dirty="0"/>
              <a:t> </a:t>
            </a:r>
            <a:r>
              <a:rPr lang="en-US" sz="2600" dirty="0"/>
              <a:t>is </a:t>
            </a:r>
            <a:r>
              <a:rPr lang="en-US" sz="2600" dirty="0">
                <a:latin typeface="Courier New" pitchFamily="49" charset="0"/>
                <a:cs typeface="Courier New" pitchFamily="49" charset="0"/>
              </a:rPr>
              <a:t>disc, circle, square, decimal, decimal-leading-zero, lower-roman, upper-roman, lower-alpha, upper-alpha, lower-</a:t>
            </a:r>
            <a:r>
              <a:rPr lang="en-US" sz="2600" dirty="0" err="1">
                <a:latin typeface="Courier New" pitchFamily="49" charset="0"/>
                <a:cs typeface="Courier New" pitchFamily="49" charset="0"/>
              </a:rPr>
              <a:t>greek</a:t>
            </a:r>
            <a:r>
              <a:rPr lang="en-US" sz="2600" dirty="0">
                <a:latin typeface="Courier New" pitchFamily="49" charset="0"/>
                <a:cs typeface="Courier New" pitchFamily="49" charset="0"/>
              </a:rPr>
              <a:t>, upper-</a:t>
            </a:r>
            <a:r>
              <a:rPr lang="en-US" sz="2600" dirty="0" err="1">
                <a:latin typeface="Courier New" pitchFamily="49" charset="0"/>
                <a:cs typeface="Courier New" pitchFamily="49" charset="0"/>
              </a:rPr>
              <a:t>greek</a:t>
            </a:r>
            <a:r>
              <a:rPr lang="en-US" sz="2600" dirty="0">
                <a:latin typeface="Courier New" pitchFamily="49" charset="0"/>
                <a:cs typeface="Courier New" pitchFamily="49" charset="0"/>
              </a:rPr>
              <a:t>, </a:t>
            </a:r>
            <a:r>
              <a:rPr lang="en-US" sz="2600" dirty="0">
                <a:latin typeface="+mj-lt"/>
                <a:cs typeface="Courier New" pitchFamily="49" charset="0"/>
              </a:rPr>
              <a:t>or</a:t>
            </a:r>
            <a:r>
              <a:rPr lang="en-US" sz="2600" dirty="0">
                <a:latin typeface="Courier New" pitchFamily="49" charset="0"/>
                <a:cs typeface="Courier New" pitchFamily="49" charset="0"/>
              </a:rPr>
              <a:t> none.</a:t>
            </a:r>
          </a:p>
          <a:p>
            <a:r>
              <a:rPr lang="en-US" sz="2600" dirty="0"/>
              <a:t>To insert a graphic image as a list marker, use the style</a:t>
            </a:r>
          </a:p>
          <a:p>
            <a:pPr marL="0" indent="0">
              <a:buNone/>
            </a:pPr>
            <a:r>
              <a:rPr lang="en-US" sz="2600" dirty="0">
                <a:latin typeface="Courier New" pitchFamily="49" charset="0"/>
                <a:cs typeface="Courier New" pitchFamily="49" charset="0"/>
              </a:rPr>
              <a:t>list-style-image: </a:t>
            </a:r>
            <a:r>
              <a:rPr lang="en-US" sz="2600" dirty="0" err="1">
                <a:latin typeface="Courier New" pitchFamily="49" charset="0"/>
                <a:cs typeface="Courier New" pitchFamily="49" charset="0"/>
              </a:rPr>
              <a:t>url</a:t>
            </a:r>
            <a:r>
              <a:rPr lang="en-US" sz="2600" dirty="0">
                <a:latin typeface="Courier New" pitchFamily="49" charset="0"/>
                <a:cs typeface="Courier New" pitchFamily="49" charset="0"/>
              </a:rPr>
              <a:t>(</a:t>
            </a:r>
            <a:r>
              <a:rPr lang="en-US" sz="2600" i="1" dirty="0" err="1">
                <a:latin typeface="Courier New" pitchFamily="49" charset="0"/>
                <a:cs typeface="Courier New" pitchFamily="49" charset="0"/>
              </a:rPr>
              <a:t>url</a:t>
            </a:r>
            <a:r>
              <a:rPr lang="en-US" sz="2600" dirty="0">
                <a:latin typeface="Courier New" pitchFamily="49" charset="0"/>
                <a:cs typeface="Courier New" pitchFamily="49" charset="0"/>
              </a:rPr>
              <a:t>);</a:t>
            </a:r>
          </a:p>
          <a:p>
            <a:pPr marL="0" indent="0">
              <a:buNone/>
            </a:pPr>
            <a:r>
              <a:rPr lang="en-US" sz="2600" dirty="0"/>
              <a:t>	where </a:t>
            </a:r>
            <a:r>
              <a:rPr lang="en-US" sz="2600" i="1" dirty="0" err="1">
                <a:latin typeface="Courier New" pitchFamily="49" charset="0"/>
                <a:cs typeface="Courier New" pitchFamily="49" charset="0"/>
              </a:rPr>
              <a:t>url</a:t>
            </a:r>
            <a:r>
              <a:rPr lang="en-US" sz="2600" i="1" dirty="0"/>
              <a:t> </a:t>
            </a:r>
            <a:r>
              <a:rPr lang="en-US" sz="2600" dirty="0"/>
              <a:t>is the URL of the graphic image file.</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38</a:t>
            </a:fld>
            <a:endParaRPr lang="en-US"/>
          </a:p>
        </p:txBody>
      </p:sp>
    </p:spTree>
    <p:custDataLst>
      <p:tags r:id="rId1"/>
    </p:custDataLst>
    <p:extLst>
      <p:ext uri="{BB962C8B-B14F-4D97-AF65-F5344CB8AC3E}">
        <p14:creationId xmlns:p14="http://schemas.microsoft.com/office/powerpoint/2010/main" val="1458339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Designing a List</a:t>
            </a:r>
          </a:p>
        </p:txBody>
      </p:sp>
      <p:sp>
        <p:nvSpPr>
          <p:cNvPr id="3" name="Content Placeholder 2"/>
          <p:cNvSpPr>
            <a:spLocks noGrp="1"/>
          </p:cNvSpPr>
          <p:nvPr>
            <p:ph idx="1"/>
            <p:custDataLst>
              <p:tags r:id="rId3"/>
            </p:custDataLst>
          </p:nvPr>
        </p:nvSpPr>
        <p:spPr/>
        <p:txBody>
          <a:bodyPr/>
          <a:lstStyle/>
          <a:p>
            <a:r>
              <a:rPr lang="en-US" sz="2800" dirty="0"/>
              <a:t>To set the position of list markers, use the style</a:t>
            </a:r>
          </a:p>
          <a:p>
            <a:pPr marL="0" indent="0">
              <a:buNone/>
            </a:pPr>
            <a:r>
              <a:rPr lang="en-US" sz="2800" dirty="0">
                <a:latin typeface="Courier New" pitchFamily="49" charset="0"/>
                <a:cs typeface="Courier New" pitchFamily="49" charset="0"/>
              </a:rPr>
              <a:t>list-style-position: </a:t>
            </a:r>
            <a:r>
              <a:rPr lang="en-US" sz="2800" i="1" dirty="0">
                <a:latin typeface="Courier New" pitchFamily="49" charset="0"/>
                <a:cs typeface="Courier New" pitchFamily="49" charset="0"/>
              </a:rPr>
              <a:t>position</a:t>
            </a:r>
            <a:r>
              <a:rPr lang="en-US" sz="2800" dirty="0">
                <a:latin typeface="Courier New" pitchFamily="49" charset="0"/>
                <a:cs typeface="Courier New" pitchFamily="49" charset="0"/>
              </a:rPr>
              <a:t>;</a:t>
            </a:r>
          </a:p>
          <a:p>
            <a:pPr marL="0" indent="0">
              <a:buNone/>
            </a:pPr>
            <a:r>
              <a:rPr lang="en-US" sz="2800" dirty="0"/>
              <a:t>	where </a:t>
            </a:r>
            <a:r>
              <a:rPr lang="en-US" sz="2800" i="1" dirty="0">
                <a:latin typeface="Courier New" pitchFamily="49" charset="0"/>
                <a:cs typeface="Courier New" pitchFamily="49" charset="0"/>
              </a:rPr>
              <a:t>position</a:t>
            </a:r>
            <a:r>
              <a:rPr lang="en-US" sz="2800" i="1" dirty="0"/>
              <a:t> </a:t>
            </a:r>
            <a:r>
              <a:rPr lang="en-US" sz="2800" dirty="0"/>
              <a:t>is </a:t>
            </a:r>
            <a:r>
              <a:rPr lang="en-US" sz="2800" dirty="0">
                <a:latin typeface="Courier New" pitchFamily="49" charset="0"/>
                <a:cs typeface="Courier New" pitchFamily="49" charset="0"/>
              </a:rPr>
              <a:t>inside</a:t>
            </a:r>
            <a:r>
              <a:rPr lang="en-US" sz="2800" dirty="0"/>
              <a:t> or </a:t>
            </a:r>
            <a:r>
              <a:rPr lang="en-US" sz="2800" dirty="0">
                <a:latin typeface="Courier New" pitchFamily="49" charset="0"/>
                <a:cs typeface="Courier New" pitchFamily="49" charset="0"/>
              </a:rPr>
              <a:t>outside</a:t>
            </a:r>
            <a:r>
              <a:rPr lang="en-US" sz="2800" dirty="0"/>
              <a:t>.</a:t>
            </a:r>
          </a:p>
          <a:p>
            <a:r>
              <a:rPr lang="en-US" sz="2800" dirty="0"/>
              <a:t>To define all of the list style properties in a single style, use the following style:</a:t>
            </a:r>
          </a:p>
          <a:p>
            <a:pPr marL="0" indent="0">
              <a:buNone/>
            </a:pPr>
            <a:r>
              <a:rPr lang="en-US" sz="2800" dirty="0">
                <a:latin typeface="Courier New" pitchFamily="49" charset="0"/>
                <a:cs typeface="Courier New" pitchFamily="49" charset="0"/>
              </a:rPr>
              <a:t>list-style: </a:t>
            </a:r>
            <a:r>
              <a:rPr lang="en-US" sz="2800" i="1" dirty="0">
                <a:latin typeface="Courier New" pitchFamily="49" charset="0"/>
                <a:cs typeface="Courier New" pitchFamily="49" charset="0"/>
              </a:rPr>
              <a:t>type </a:t>
            </a:r>
            <a:r>
              <a:rPr lang="en-US" sz="2800" dirty="0" err="1">
                <a:latin typeface="Courier New" pitchFamily="49" charset="0"/>
                <a:cs typeface="Courier New" pitchFamily="49" charset="0"/>
              </a:rPr>
              <a:t>url</a:t>
            </a:r>
            <a:r>
              <a:rPr lang="en-US" sz="2800" dirty="0">
                <a:latin typeface="Courier New" pitchFamily="49" charset="0"/>
                <a:cs typeface="Courier New" pitchFamily="49" charset="0"/>
              </a:rPr>
              <a:t>(</a:t>
            </a:r>
            <a:r>
              <a:rPr lang="en-US" sz="2800" i="1" dirty="0" err="1">
                <a:latin typeface="Courier New" pitchFamily="49" charset="0"/>
                <a:cs typeface="Courier New" pitchFamily="49" charset="0"/>
              </a:rPr>
              <a:t>url</a:t>
            </a:r>
            <a:r>
              <a:rPr lang="en-US" sz="2800" dirty="0">
                <a:latin typeface="Courier New" pitchFamily="49" charset="0"/>
                <a:cs typeface="Courier New" pitchFamily="49" charset="0"/>
              </a:rPr>
              <a:t>) </a:t>
            </a:r>
            <a:r>
              <a:rPr lang="en-US" sz="2800" i="1" dirty="0">
                <a:latin typeface="Courier New" pitchFamily="49" charset="0"/>
                <a:cs typeface="Courier New" pitchFamily="49" charset="0"/>
              </a:rPr>
              <a:t>position</a:t>
            </a:r>
            <a:r>
              <a:rPr lang="en-US" sz="2800" dirty="0">
                <a:latin typeface="Courier New" pitchFamily="49" charset="0"/>
                <a:cs typeface="Courier New" pitchFamily="49" charset="0"/>
              </a:rPr>
              <a:t>;</a:t>
            </a:r>
          </a:p>
          <a:p>
            <a:r>
              <a:rPr lang="en-US" sz="2800" dirty="0"/>
              <a:t>To set the indentation of a list, apply the style</a:t>
            </a:r>
          </a:p>
          <a:p>
            <a:pPr marL="0" indent="0">
              <a:buNone/>
            </a:pPr>
            <a:r>
              <a:rPr lang="en-US" sz="2800" dirty="0">
                <a:latin typeface="Courier New" pitchFamily="49" charset="0"/>
                <a:cs typeface="Courier New" pitchFamily="49" charset="0"/>
              </a:rPr>
              <a:t>padding-left: </a:t>
            </a:r>
            <a:r>
              <a:rPr lang="en-US" sz="2800" i="1" dirty="0">
                <a:latin typeface="Courier New" pitchFamily="49" charset="0"/>
                <a:cs typeface="Courier New" pitchFamily="49" charset="0"/>
              </a:rPr>
              <a:t>size</a:t>
            </a:r>
            <a:r>
              <a:rPr lang="en-US" sz="2800" dirty="0">
                <a:latin typeface="Courier New" pitchFamily="49" charset="0"/>
                <a:cs typeface="Courier New" pitchFamily="49" charset="0"/>
              </a:rPr>
              <a:t>;</a:t>
            </a:r>
          </a:p>
          <a:p>
            <a:pPr marL="0" indent="0">
              <a:buNone/>
            </a:pPr>
            <a:r>
              <a:rPr lang="en-US" sz="2800" dirty="0"/>
              <a:t>	where </a:t>
            </a:r>
            <a:r>
              <a:rPr lang="en-US" sz="2800" i="1" dirty="0">
                <a:latin typeface="Courier New" pitchFamily="49" charset="0"/>
                <a:cs typeface="Courier New" pitchFamily="49" charset="0"/>
              </a:rPr>
              <a:t>size</a:t>
            </a:r>
            <a:r>
              <a:rPr lang="en-US" sz="2800" i="1" dirty="0"/>
              <a:t> </a:t>
            </a:r>
            <a:r>
              <a:rPr lang="en-US" sz="2800" dirty="0"/>
              <a:t>is the length that the list should be indented.</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39</a:t>
            </a:fld>
            <a:endParaRPr lang="en-US"/>
          </a:p>
        </p:txBody>
      </p:sp>
    </p:spTree>
    <p:custDataLst>
      <p:tags r:id="rId1"/>
    </p:custDataLst>
    <p:extLst>
      <p:ext uri="{BB962C8B-B14F-4D97-AF65-F5344CB8AC3E}">
        <p14:creationId xmlns:p14="http://schemas.microsoft.com/office/powerpoint/2010/main" val="41327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custDataLst>
              <p:tags r:id="rId2"/>
            </p:custDataLst>
          </p:nvPr>
        </p:nvSpPr>
        <p:spPr/>
        <p:txBody>
          <a:bodyPr/>
          <a:lstStyle/>
          <a:p>
            <a:r>
              <a:rPr lang="en-US" dirty="0"/>
              <a:t>Introducing CSS</a:t>
            </a:r>
          </a:p>
        </p:txBody>
      </p:sp>
      <p:sp>
        <p:nvSpPr>
          <p:cNvPr id="13" name="Content Placeholder 12"/>
          <p:cNvSpPr>
            <a:spLocks noGrp="1"/>
          </p:cNvSpPr>
          <p:nvPr>
            <p:ph idx="1"/>
            <p:custDataLst>
              <p:tags r:id="rId3"/>
            </p:custDataLst>
          </p:nvPr>
        </p:nvSpPr>
        <p:spPr/>
        <p:txBody>
          <a:bodyPr/>
          <a:lstStyle/>
          <a:p>
            <a:r>
              <a:rPr lang="en-US" sz="2800" dirty="0"/>
              <a:t>To render a document, the device displaying the page needs a style sheet that specifies the appearance of each page element</a:t>
            </a:r>
          </a:p>
          <a:p>
            <a:r>
              <a:rPr lang="en-US" sz="2800" dirty="0"/>
              <a:t>The style sheet language used on the Web is the Cascading Style Sheets language, also known as CSS</a:t>
            </a:r>
          </a:p>
          <a:p>
            <a:pPr lvl="1"/>
            <a:r>
              <a:rPr lang="en-US" dirty="0"/>
              <a:t>Versions include </a:t>
            </a:r>
            <a:r>
              <a:rPr lang="en-US" b="1" dirty="0"/>
              <a:t>CSS1</a:t>
            </a:r>
            <a:r>
              <a:rPr lang="en-US" dirty="0"/>
              <a:t>, </a:t>
            </a:r>
            <a:r>
              <a:rPr lang="en-US" b="1" dirty="0"/>
              <a:t>CSS2</a:t>
            </a:r>
            <a:r>
              <a:rPr lang="en-US" dirty="0"/>
              <a:t>, </a:t>
            </a:r>
            <a:r>
              <a:rPr lang="en-US" b="1" dirty="0"/>
              <a:t>CSS 2.1</a:t>
            </a:r>
            <a:r>
              <a:rPr lang="en-US" dirty="0"/>
              <a:t>, and </a:t>
            </a:r>
            <a:r>
              <a:rPr lang="en-US" b="1" dirty="0"/>
              <a:t>CSS3</a:t>
            </a:r>
          </a:p>
          <a:p>
            <a:r>
              <a:rPr lang="en-US" sz="2800" dirty="0"/>
              <a:t>With CSS, as with HTML, Web page designers need to be aware of compatibility issues that arise not just among different versions of the language, but also among different versions of the same browser</a:t>
            </a:r>
          </a:p>
        </p:txBody>
      </p:sp>
      <p:sp>
        <p:nvSpPr>
          <p:cNvPr id="5" name="Footer Placeholder 4"/>
          <p:cNvSpPr>
            <a:spLocks noGrp="1"/>
          </p:cNvSpPr>
          <p:nvPr>
            <p:ph type="ftr" sz="quarter" idx="10"/>
            <p:custDataLst>
              <p:tags r:id="rId4"/>
            </p:custDataLst>
          </p:nvPr>
        </p:nvSpPr>
        <p:spPr/>
        <p:txBody>
          <a:bodyPr/>
          <a:lstStyle/>
          <a:p>
            <a:pPr>
              <a:defRPr/>
            </a:pPr>
            <a:r>
              <a:rPr lang="en-US" dirty="0"/>
              <a:t>Website Development</a:t>
            </a:r>
          </a:p>
        </p:txBody>
      </p:sp>
      <p:sp>
        <p:nvSpPr>
          <p:cNvPr id="6" name="Slide Number Placeholder 5"/>
          <p:cNvSpPr>
            <a:spLocks noGrp="1"/>
          </p:cNvSpPr>
          <p:nvPr>
            <p:ph type="sldNum" sz="quarter" idx="11"/>
            <p:custDataLst>
              <p:tags r:id="rId5"/>
            </p:custDataLst>
          </p:nvPr>
        </p:nvSpPr>
        <p:spPr/>
        <p:txBody>
          <a:bodyPr/>
          <a:lstStyle/>
          <a:p>
            <a:fld id="{E9069E21-BE48-430B-900D-611290B0DBE4}" type="slidenum">
              <a:rPr lang="en-US" smtClean="0"/>
              <a:pPr/>
              <a:t>4</a:t>
            </a:fld>
            <a:endParaRPr lang="en-US"/>
          </a:p>
        </p:txBody>
      </p:sp>
    </p:spTree>
    <p:custDataLst>
      <p:tags r:id="rId1"/>
    </p:custDataLst>
    <p:extLst>
      <p:ext uri="{BB962C8B-B14F-4D97-AF65-F5344CB8AC3E}">
        <p14:creationId xmlns:p14="http://schemas.microsoft.com/office/powerpoint/2010/main" val="3299192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Using Pseudo-Classes </a:t>
            </a:r>
            <a:br>
              <a:rPr lang="en-US" dirty="0"/>
            </a:br>
            <a:r>
              <a:rPr lang="en-US" dirty="0"/>
              <a:t>and Pseudo-Elements</a:t>
            </a:r>
          </a:p>
        </p:txBody>
      </p:sp>
      <p:sp>
        <p:nvSpPr>
          <p:cNvPr id="3" name="Content Placeholder 2"/>
          <p:cNvSpPr>
            <a:spLocks noGrp="1"/>
          </p:cNvSpPr>
          <p:nvPr>
            <p:ph idx="1"/>
            <p:custDataLst>
              <p:tags r:id="rId3"/>
            </p:custDataLst>
          </p:nvPr>
        </p:nvSpPr>
        <p:spPr/>
        <p:txBody>
          <a:bodyPr/>
          <a:lstStyle/>
          <a:p>
            <a:r>
              <a:rPr lang="en-US" dirty="0"/>
              <a:t>A pseudo-class is a classification of an element based on its current status, position, or use in the document</a:t>
            </a:r>
          </a:p>
          <a:p>
            <a:pPr marL="457200" lvl="1" indent="0">
              <a:buNone/>
            </a:pPr>
            <a:r>
              <a:rPr lang="en-US" i="1" dirty="0" err="1">
                <a:latin typeface="Courier New" pitchFamily="49" charset="0"/>
                <a:cs typeface="Courier New" pitchFamily="49" charset="0"/>
              </a:rPr>
              <a:t>selector</a:t>
            </a:r>
            <a:r>
              <a:rPr lang="en-US" dirty="0" err="1">
                <a:latin typeface="Courier New" pitchFamily="49" charset="0"/>
                <a:cs typeface="Courier New" pitchFamily="49" charset="0"/>
              </a:rPr>
              <a:t>:</a:t>
            </a:r>
            <a:r>
              <a:rPr lang="en-US" i="1" dirty="0" err="1">
                <a:latin typeface="Courier New" pitchFamily="49" charset="0"/>
                <a:cs typeface="Courier New" pitchFamily="49" charset="0"/>
              </a:rPr>
              <a:t>pseudo-class</a:t>
            </a:r>
            <a:r>
              <a:rPr lang="en-US" i="1" dirty="0">
                <a:latin typeface="Courier New" pitchFamily="49" charset="0"/>
                <a:cs typeface="Courier New" pitchFamily="49" charset="0"/>
              </a:rPr>
              <a:t> </a:t>
            </a:r>
            <a:r>
              <a:rPr lang="en-US" dirty="0">
                <a:latin typeface="Courier New" pitchFamily="49" charset="0"/>
                <a:cs typeface="Courier New" pitchFamily="49" charset="0"/>
              </a:rPr>
              <a:t>{</a:t>
            </a:r>
            <a:r>
              <a:rPr lang="en-US" i="1" dirty="0">
                <a:latin typeface="Courier New" pitchFamily="49" charset="0"/>
                <a:cs typeface="Courier New" pitchFamily="49" charset="0"/>
              </a:rPr>
              <a:t>styles</a:t>
            </a:r>
            <a:r>
              <a:rPr lang="en-US" dirty="0">
                <a:latin typeface="Courier New" pitchFamily="49" charset="0"/>
                <a:cs typeface="Courier New" pitchFamily="49" charset="0"/>
              </a:rPr>
              <a:t>;}</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40</a:t>
            </a:fld>
            <a:endParaRPr lang="en-US"/>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0291" y="3429000"/>
            <a:ext cx="6963415" cy="2536585"/>
          </a:xfrm>
          <a:prstGeom prst="rect">
            <a:avLst/>
          </a:prstGeom>
        </p:spPr>
      </p:pic>
    </p:spTree>
    <p:custDataLst>
      <p:tags r:id="rId1"/>
    </p:custDataLst>
    <p:extLst>
      <p:ext uri="{BB962C8B-B14F-4D97-AF65-F5344CB8AC3E}">
        <p14:creationId xmlns:p14="http://schemas.microsoft.com/office/powerpoint/2010/main" val="875781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Using Pseudo-Classes </a:t>
            </a:r>
            <a:br>
              <a:rPr lang="en-US" dirty="0"/>
            </a:br>
            <a:r>
              <a:rPr lang="en-US" dirty="0"/>
              <a:t>and Pseudo-Elements</a:t>
            </a:r>
          </a:p>
        </p:txBody>
      </p:sp>
      <p:sp>
        <p:nvSpPr>
          <p:cNvPr id="4" name="Footer Placeholder 3"/>
          <p:cNvSpPr>
            <a:spLocks noGrp="1"/>
          </p:cNvSpPr>
          <p:nvPr>
            <p:ph type="ftr" sz="quarter" idx="10"/>
            <p:custDataLst>
              <p:tags r:id="rId3"/>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41</a:t>
            </a:fld>
            <a:endParaRPr lang="en-US"/>
          </a:p>
        </p:txBody>
      </p:sp>
      <p:pic>
        <p:nvPicPr>
          <p:cNvPr id="7" name="Content Placeholder 6"/>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1131441" y="2239754"/>
            <a:ext cx="6957317" cy="2865854"/>
          </a:xfrm>
        </p:spPr>
      </p:pic>
    </p:spTree>
    <p:custDataLst>
      <p:tags r:id="rId1"/>
    </p:custDataLst>
    <p:extLst>
      <p:ext uri="{BB962C8B-B14F-4D97-AF65-F5344CB8AC3E}">
        <p14:creationId xmlns:p14="http://schemas.microsoft.com/office/powerpoint/2010/main" val="2613516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Pseudo-Elements</a:t>
            </a:r>
          </a:p>
        </p:txBody>
      </p:sp>
      <p:sp>
        <p:nvSpPr>
          <p:cNvPr id="4" name="Footer Placeholder 3"/>
          <p:cNvSpPr>
            <a:spLocks noGrp="1"/>
          </p:cNvSpPr>
          <p:nvPr>
            <p:ph type="ftr" sz="quarter" idx="10"/>
            <p:custDataLst>
              <p:tags r:id="rId3"/>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42</a:t>
            </a:fld>
            <a:endParaRPr lang="en-US"/>
          </a:p>
        </p:txBody>
      </p:sp>
      <p:pic>
        <p:nvPicPr>
          <p:cNvPr id="7" name="Content Placeholder 6"/>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908880" y="2645242"/>
            <a:ext cx="7402439" cy="2054878"/>
          </a:xfrm>
        </p:spPr>
      </p:pic>
    </p:spTree>
    <p:custDataLst>
      <p:tags r:id="rId1"/>
    </p:custDataLst>
    <p:extLst>
      <p:ext uri="{BB962C8B-B14F-4D97-AF65-F5344CB8AC3E}">
        <p14:creationId xmlns:p14="http://schemas.microsoft.com/office/powerpoint/2010/main" val="336898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Defining a Style Rule</a:t>
            </a:r>
          </a:p>
        </p:txBody>
      </p:sp>
      <p:sp>
        <p:nvSpPr>
          <p:cNvPr id="3" name="Content Placeholder 2"/>
          <p:cNvSpPr>
            <a:spLocks noGrp="1"/>
          </p:cNvSpPr>
          <p:nvPr>
            <p:ph idx="1"/>
            <p:custDataLst>
              <p:tags r:id="rId3"/>
            </p:custDataLst>
          </p:nvPr>
        </p:nvSpPr>
        <p:spPr/>
        <p:txBody>
          <a:bodyPr/>
          <a:lstStyle/>
          <a:p>
            <a:r>
              <a:rPr lang="en-US" dirty="0"/>
              <a:t>The general syntax of a CSS style rule is</a:t>
            </a:r>
          </a:p>
          <a:p>
            <a:pPr marL="0" indent="0">
              <a:buNone/>
            </a:pPr>
            <a:r>
              <a:rPr lang="en-US" dirty="0">
                <a:latin typeface="Courier New" pitchFamily="49" charset="0"/>
                <a:cs typeface="Courier New" pitchFamily="49" charset="0"/>
              </a:rPr>
              <a:t>selector {</a:t>
            </a:r>
          </a:p>
          <a:p>
            <a:pPr marL="0" indent="0">
              <a:buNone/>
            </a:pPr>
            <a:r>
              <a:rPr lang="en-US" dirty="0">
                <a:latin typeface="Courier New" pitchFamily="49" charset="0"/>
                <a:cs typeface="Courier New" pitchFamily="49" charset="0"/>
              </a:rPr>
              <a:t>	property1: value1;</a:t>
            </a:r>
          </a:p>
          <a:p>
            <a:pPr marL="0" indent="0">
              <a:buNone/>
            </a:pPr>
            <a:r>
              <a:rPr lang="en-US" dirty="0">
                <a:latin typeface="Courier New" pitchFamily="49" charset="0"/>
                <a:cs typeface="Courier New" pitchFamily="49" charset="0"/>
              </a:rPr>
              <a:t>	property2: value2;</a:t>
            </a:r>
          </a:p>
          <a:p>
            <a:pPr marL="0" indent="0">
              <a:buNone/>
            </a:pPr>
            <a:r>
              <a:rPr lang="en-US" dirty="0">
                <a:latin typeface="Courier New" pitchFamily="49" charset="0"/>
                <a:cs typeface="Courier New" pitchFamily="49" charset="0"/>
              </a:rPr>
              <a:t>	property3: value3;</a:t>
            </a:r>
          </a:p>
          <a:p>
            <a:pPr marL="0" indent="0">
              <a:buNone/>
            </a:pP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5</a:t>
            </a:fld>
            <a:endParaRPr lang="en-US"/>
          </a:p>
        </p:txBody>
      </p:sp>
    </p:spTree>
    <p:custDataLst>
      <p:tags r:id="rId1"/>
    </p:custDataLst>
    <p:extLst>
      <p:ext uri="{BB962C8B-B14F-4D97-AF65-F5344CB8AC3E}">
        <p14:creationId xmlns:p14="http://schemas.microsoft.com/office/powerpoint/2010/main" val="52875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Applying a Style Sheet</a:t>
            </a:r>
          </a:p>
        </p:txBody>
      </p:sp>
      <p:sp>
        <p:nvSpPr>
          <p:cNvPr id="3" name="Content Placeholder 2"/>
          <p:cNvSpPr>
            <a:spLocks noGrp="1"/>
          </p:cNvSpPr>
          <p:nvPr>
            <p:ph idx="1"/>
            <p:custDataLst>
              <p:tags r:id="rId3"/>
            </p:custDataLst>
          </p:nvPr>
        </p:nvSpPr>
        <p:spPr/>
        <p:txBody>
          <a:bodyPr/>
          <a:lstStyle/>
          <a:p>
            <a:r>
              <a:rPr lang="en-US" dirty="0"/>
              <a:t>The design you apply to a Web site is usually a combination of several style sheets</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6</a:t>
            </a:fld>
            <a:endParaRPr lang="en-US"/>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0837" y="2743200"/>
            <a:ext cx="6957317" cy="2396342"/>
          </a:xfrm>
          <a:prstGeom prst="rect">
            <a:avLst/>
          </a:prstGeom>
        </p:spPr>
      </p:pic>
    </p:spTree>
    <p:custDataLst>
      <p:tags r:id="rId1"/>
    </p:custDataLst>
    <p:extLst>
      <p:ext uri="{BB962C8B-B14F-4D97-AF65-F5344CB8AC3E}">
        <p14:creationId xmlns:p14="http://schemas.microsoft.com/office/powerpoint/2010/main" val="318966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User-Defined Styles</a:t>
            </a:r>
          </a:p>
        </p:txBody>
      </p:sp>
      <p:sp>
        <p:nvSpPr>
          <p:cNvPr id="3" name="Content Placeholder 2"/>
          <p:cNvSpPr>
            <a:spLocks noGrp="1"/>
          </p:cNvSpPr>
          <p:nvPr>
            <p:ph idx="1"/>
            <p:custDataLst>
              <p:tags r:id="rId3"/>
            </p:custDataLst>
          </p:nvPr>
        </p:nvSpPr>
        <p:spPr/>
        <p:txBody>
          <a:bodyPr/>
          <a:lstStyle/>
          <a:p>
            <a:r>
              <a:rPr lang="en-US" dirty="0"/>
              <a:t>Almost all browsers allow users to modify the default settings of the internal style sheet</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7</a:t>
            </a:fld>
            <a:endParaRPr lang="en-US"/>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3341" y="2971800"/>
            <a:ext cx="6957317" cy="2201220"/>
          </a:xfrm>
          <a:prstGeom prst="rect">
            <a:avLst/>
          </a:prstGeom>
        </p:spPr>
      </p:pic>
    </p:spTree>
    <p:custDataLst>
      <p:tags r:id="rId1"/>
    </p:custDataLst>
    <p:extLst>
      <p:ext uri="{BB962C8B-B14F-4D97-AF65-F5344CB8AC3E}">
        <p14:creationId xmlns:p14="http://schemas.microsoft.com/office/powerpoint/2010/main" val="400521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External Style Sheets</a:t>
            </a:r>
          </a:p>
        </p:txBody>
      </p:sp>
      <p:sp>
        <p:nvSpPr>
          <p:cNvPr id="4" name="Footer Placeholder 3"/>
          <p:cNvSpPr>
            <a:spLocks noGrp="1"/>
          </p:cNvSpPr>
          <p:nvPr>
            <p:ph type="ftr" sz="quarter" idx="10"/>
            <p:custDataLst>
              <p:tags r:id="rId3"/>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8</a:t>
            </a:fld>
            <a:endParaRPr lang="en-US"/>
          </a:p>
        </p:txBody>
      </p:sp>
      <p:pic>
        <p:nvPicPr>
          <p:cNvPr id="7" name="Content Placeholder 6"/>
          <p:cNvPicPr>
            <a:picLocks noGrp="1" noChangeAspect="1"/>
          </p:cNvPicPr>
          <p:nvPr>
            <p:ph idx="1"/>
          </p:nvPr>
        </p:nvPicPr>
        <p:blipFill>
          <a:blip r:embed="rId6" cstate="print">
            <a:extLst>
              <a:ext uri="{28A0092B-C50C-407E-A947-70E740481C1C}">
                <a14:useLocalDpi xmlns:a14="http://schemas.microsoft.com/office/drawing/2010/main" val="0"/>
              </a:ext>
            </a:extLst>
          </a:blip>
          <a:srcRect l="10023" r="7833"/>
          <a:stretch>
            <a:fillRect/>
          </a:stretch>
        </p:blipFill>
        <p:spPr>
          <a:xfrm>
            <a:off x="990600" y="2438400"/>
            <a:ext cx="7262973" cy="1371600"/>
          </a:xfrm>
        </p:spPr>
      </p:pic>
    </p:spTree>
    <p:custDataLst>
      <p:tags r:id="rId1"/>
    </p:custDataLst>
    <p:extLst>
      <p:ext uri="{BB962C8B-B14F-4D97-AF65-F5344CB8AC3E}">
        <p14:creationId xmlns:p14="http://schemas.microsoft.com/office/powerpoint/2010/main" val="14471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Embedded Style Sheets</a:t>
            </a:r>
          </a:p>
        </p:txBody>
      </p:sp>
      <p:sp>
        <p:nvSpPr>
          <p:cNvPr id="3" name="Content Placeholder 2"/>
          <p:cNvSpPr>
            <a:spLocks noGrp="1"/>
          </p:cNvSpPr>
          <p:nvPr>
            <p:ph idx="1"/>
            <p:custDataLst>
              <p:tags r:id="rId3"/>
            </p:custDataLst>
          </p:nvPr>
        </p:nvSpPr>
        <p:spPr/>
        <p:txBody>
          <a:bodyPr/>
          <a:lstStyle/>
          <a:p>
            <a:r>
              <a:rPr lang="en-US" sz="2800" dirty="0"/>
              <a:t>Another type of style sheet created by a Web page author is an embedded style sheet, in which the styles are inserted directly within the head element of an HTML document using the style element</a:t>
            </a:r>
          </a:p>
          <a:p>
            <a:pPr marL="0" indent="0">
              <a:buNone/>
            </a:pPr>
            <a:r>
              <a:rPr lang="en-US" sz="2800" dirty="0">
                <a:latin typeface="Courier New" pitchFamily="49" charset="0"/>
                <a:cs typeface="Courier New" pitchFamily="49" charset="0"/>
              </a:rPr>
              <a:t>&lt;style type=”text/</a:t>
            </a:r>
            <a:r>
              <a:rPr lang="en-US" sz="2800" dirty="0" err="1">
                <a:latin typeface="Courier New" pitchFamily="49" charset="0"/>
                <a:cs typeface="Courier New" pitchFamily="49" charset="0"/>
              </a:rPr>
              <a:t>css</a:t>
            </a:r>
            <a:r>
              <a:rPr lang="en-US" sz="2800" dirty="0">
                <a:latin typeface="Courier New" pitchFamily="49" charset="0"/>
                <a:cs typeface="Courier New" pitchFamily="49" charset="0"/>
              </a:rPr>
              <a:t>”&gt;</a:t>
            </a:r>
          </a:p>
          <a:p>
            <a:pPr marL="0" indent="0">
              <a:buNone/>
            </a:pPr>
            <a:r>
              <a:rPr lang="en-US" sz="2800" dirty="0">
                <a:latin typeface="Courier New" pitchFamily="49" charset="0"/>
                <a:cs typeface="Courier New" pitchFamily="49" charset="0"/>
              </a:rPr>
              <a:t>	</a:t>
            </a:r>
            <a:r>
              <a:rPr lang="en-US" sz="2800" i="1" dirty="0">
                <a:latin typeface="Courier New" pitchFamily="49" charset="0"/>
                <a:cs typeface="Courier New" pitchFamily="49" charset="0"/>
              </a:rPr>
              <a:t>styles</a:t>
            </a:r>
          </a:p>
          <a:p>
            <a:pPr marL="0" indent="0">
              <a:buNone/>
            </a:pPr>
            <a:r>
              <a:rPr lang="en-US" sz="2800" dirty="0">
                <a:latin typeface="Courier New" pitchFamily="49" charset="0"/>
                <a:cs typeface="Courier New" pitchFamily="49" charset="0"/>
              </a:rPr>
              <a:t>&lt;/style&gt;</a:t>
            </a:r>
          </a:p>
          <a:p>
            <a:r>
              <a:rPr lang="en-US" sz="2800" dirty="0">
                <a:latin typeface="+mj-lt"/>
                <a:cs typeface="Courier New" pitchFamily="49" charset="0"/>
              </a:rPr>
              <a:t>The exact order in which external style sheets and embedded style sheets are processed by the browser depends on the order in which they are listed within the HTML file</a:t>
            </a:r>
          </a:p>
        </p:txBody>
      </p:sp>
      <p:sp>
        <p:nvSpPr>
          <p:cNvPr id="4" name="Footer Placeholder 3"/>
          <p:cNvSpPr>
            <a:spLocks noGrp="1"/>
          </p:cNvSpPr>
          <p:nvPr>
            <p:ph type="ftr" sz="quarter" idx="10"/>
            <p:custDataLst>
              <p:tags r:id="rId4"/>
            </p:custDataLst>
          </p:nvPr>
        </p:nvSpPr>
        <p:spPr/>
        <p:txBody>
          <a:bodyPr/>
          <a:lstStyle/>
          <a:p>
            <a:pPr>
              <a:defRPr/>
            </a:pPr>
            <a:r>
              <a:rPr lang="en-US" dirty="0"/>
              <a:t>Website Development</a:t>
            </a:r>
          </a:p>
        </p:txBody>
      </p:sp>
      <p:sp>
        <p:nvSpPr>
          <p:cNvPr id="5" name="Slide Number Placeholder 4"/>
          <p:cNvSpPr>
            <a:spLocks noGrp="1"/>
          </p:cNvSpPr>
          <p:nvPr>
            <p:ph type="sldNum" sz="quarter" idx="11"/>
            <p:custDataLst>
              <p:tags r:id="rId5"/>
            </p:custDataLst>
          </p:nvPr>
        </p:nvSpPr>
        <p:spPr/>
        <p:txBody>
          <a:bodyPr/>
          <a:lstStyle/>
          <a:p>
            <a:pPr>
              <a:defRPr/>
            </a:pPr>
            <a:fld id="{D088EE75-1E5F-46E6-9335-A082CDF6502C}" type="slidenum">
              <a:rPr lang="en-US" smtClean="0"/>
              <a:pPr>
                <a:defRPr/>
              </a:pPr>
              <a:t>9</a:t>
            </a:fld>
            <a:endParaRPr lang="en-US"/>
          </a:p>
        </p:txBody>
      </p:sp>
    </p:spTree>
    <p:custDataLst>
      <p:tags r:id="rId1"/>
    </p:custDataLst>
    <p:extLst>
      <p:ext uri="{BB962C8B-B14F-4D97-AF65-F5344CB8AC3E}">
        <p14:creationId xmlns:p14="http://schemas.microsoft.com/office/powerpoint/2010/main" val="27317036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pLEmR8P5AGQYllycyWfbWL"/>
</p:tagLst>
</file>

<file path=ppt/tags/tag10.xml><?xml version="1.0" encoding="utf-8"?>
<p:tagLst xmlns:a="http://schemas.openxmlformats.org/drawingml/2006/main" xmlns:r="http://schemas.openxmlformats.org/officeDocument/2006/relationships" xmlns:p="http://schemas.openxmlformats.org/presentationml/2006/main">
  <p:tag name="DVSHAPEID" val="8bGkPZr7eMfOoxsegBmh1q"/>
</p:tagLst>
</file>

<file path=ppt/tags/tag100.xml><?xml version="1.0" encoding="utf-8"?>
<p:tagLst xmlns:a="http://schemas.openxmlformats.org/drawingml/2006/main" xmlns:r="http://schemas.openxmlformats.org/officeDocument/2006/relationships" xmlns:p="http://schemas.openxmlformats.org/presentationml/2006/main">
  <p:tag name="DVSHAPEID" val="RyBxGNlE35ktXB7jclW75o"/>
</p:tagLst>
</file>

<file path=ppt/tags/tag101.xml><?xml version="1.0" encoding="utf-8"?>
<p:tagLst xmlns:a="http://schemas.openxmlformats.org/drawingml/2006/main" xmlns:r="http://schemas.openxmlformats.org/officeDocument/2006/relationships" xmlns:p="http://schemas.openxmlformats.org/presentationml/2006/main">
  <p:tag name="DVSECTIONID" val="FdIEX8RDo0zY3rcqQ1aidh"/>
</p:tagLst>
</file>

<file path=ppt/tags/tag102.xml><?xml version="1.0" encoding="utf-8"?>
<p:tagLst xmlns:a="http://schemas.openxmlformats.org/drawingml/2006/main" xmlns:r="http://schemas.openxmlformats.org/officeDocument/2006/relationships" xmlns:p="http://schemas.openxmlformats.org/presentationml/2006/main">
  <p:tag name="DVSHAPEID" val="qQiLgVQpIEBjRDEEC3fBQf"/>
</p:tagLst>
</file>

<file path=ppt/tags/tag103.xml><?xml version="1.0" encoding="utf-8"?>
<p:tagLst xmlns:a="http://schemas.openxmlformats.org/drawingml/2006/main" xmlns:r="http://schemas.openxmlformats.org/officeDocument/2006/relationships" xmlns:p="http://schemas.openxmlformats.org/presentationml/2006/main">
  <p:tag name="DVSHAPEID" val="REJuExISRtybn3SlG6ZcEW"/>
</p:tagLst>
</file>

<file path=ppt/tags/tag104.xml><?xml version="1.0" encoding="utf-8"?>
<p:tagLst xmlns:a="http://schemas.openxmlformats.org/drawingml/2006/main" xmlns:r="http://schemas.openxmlformats.org/officeDocument/2006/relationships" xmlns:p="http://schemas.openxmlformats.org/presentationml/2006/main">
  <p:tag name="DVSHAPEID" val="GpvUpGwONbSMoebK5RM6N8"/>
</p:tagLst>
</file>

<file path=ppt/tags/tag105.xml><?xml version="1.0" encoding="utf-8"?>
<p:tagLst xmlns:a="http://schemas.openxmlformats.org/drawingml/2006/main" xmlns:r="http://schemas.openxmlformats.org/officeDocument/2006/relationships" xmlns:p="http://schemas.openxmlformats.org/presentationml/2006/main">
  <p:tag name="DVSECTIONID" val="atXIuwHZ7ao1EtrjQRcasn"/>
</p:tagLst>
</file>

<file path=ppt/tags/tag106.xml><?xml version="1.0" encoding="utf-8"?>
<p:tagLst xmlns:a="http://schemas.openxmlformats.org/drawingml/2006/main" xmlns:r="http://schemas.openxmlformats.org/officeDocument/2006/relationships" xmlns:p="http://schemas.openxmlformats.org/presentationml/2006/main">
  <p:tag name="DVSHAPEID" val="TVmb2cKHEa1UXkYK81m3Gm"/>
</p:tagLst>
</file>

<file path=ppt/tags/tag107.xml><?xml version="1.0" encoding="utf-8"?>
<p:tagLst xmlns:a="http://schemas.openxmlformats.org/drawingml/2006/main" xmlns:r="http://schemas.openxmlformats.org/officeDocument/2006/relationships" xmlns:p="http://schemas.openxmlformats.org/presentationml/2006/main">
  <p:tag name="DVSHAPEID" val="jBEEaW07qx9yvzxdEk45xI"/>
</p:tagLst>
</file>

<file path=ppt/tags/tag108.xml><?xml version="1.0" encoding="utf-8"?>
<p:tagLst xmlns:a="http://schemas.openxmlformats.org/drawingml/2006/main" xmlns:r="http://schemas.openxmlformats.org/officeDocument/2006/relationships" xmlns:p="http://schemas.openxmlformats.org/presentationml/2006/main">
  <p:tag name="DVSHAPEID" val="LtgQLlJLKKrxCLxo2NHxJt"/>
</p:tagLst>
</file>

<file path=ppt/tags/tag109.xml><?xml version="1.0" encoding="utf-8"?>
<p:tagLst xmlns:a="http://schemas.openxmlformats.org/drawingml/2006/main" xmlns:r="http://schemas.openxmlformats.org/officeDocument/2006/relationships" xmlns:p="http://schemas.openxmlformats.org/presentationml/2006/main">
  <p:tag name="DVSHAPEID" val="LpPpcUn2YBPBQanjaEnENo"/>
</p:tagLst>
</file>

<file path=ppt/tags/tag11.xml><?xml version="1.0" encoding="utf-8"?>
<p:tagLst xmlns:a="http://schemas.openxmlformats.org/drawingml/2006/main" xmlns:r="http://schemas.openxmlformats.org/officeDocument/2006/relationships" xmlns:p="http://schemas.openxmlformats.org/presentationml/2006/main">
  <p:tag name="DVSHAPEID" val="P03Mgl2yPJMA4pzcPjFCuM"/>
</p:tagLst>
</file>

<file path=ppt/tags/tag110.xml><?xml version="1.0" encoding="utf-8"?>
<p:tagLst xmlns:a="http://schemas.openxmlformats.org/drawingml/2006/main" xmlns:r="http://schemas.openxmlformats.org/officeDocument/2006/relationships" xmlns:p="http://schemas.openxmlformats.org/presentationml/2006/main">
  <p:tag name="DVSECTIONID" val="dz6KcKWmAs5n3eGeDkVpTp"/>
</p:tagLst>
</file>

<file path=ppt/tags/tag111.xml><?xml version="1.0" encoding="utf-8"?>
<p:tagLst xmlns:a="http://schemas.openxmlformats.org/drawingml/2006/main" xmlns:r="http://schemas.openxmlformats.org/officeDocument/2006/relationships" xmlns:p="http://schemas.openxmlformats.org/presentationml/2006/main">
  <p:tag name="DVSHAPEID" val="6YXMGfigo0YhHR0m9PnHLQ"/>
</p:tagLst>
</file>

<file path=ppt/tags/tag112.xml><?xml version="1.0" encoding="utf-8"?>
<p:tagLst xmlns:a="http://schemas.openxmlformats.org/drawingml/2006/main" xmlns:r="http://schemas.openxmlformats.org/officeDocument/2006/relationships" xmlns:p="http://schemas.openxmlformats.org/presentationml/2006/main">
  <p:tag name="DVSHAPEID" val="H0Um1ID295GmiRrpe8KIdP"/>
</p:tagLst>
</file>

<file path=ppt/tags/tag113.xml><?xml version="1.0" encoding="utf-8"?>
<p:tagLst xmlns:a="http://schemas.openxmlformats.org/drawingml/2006/main" xmlns:r="http://schemas.openxmlformats.org/officeDocument/2006/relationships" xmlns:p="http://schemas.openxmlformats.org/presentationml/2006/main">
  <p:tag name="DVSHAPEID" val="DztvjNuyh5DggWRkezDlQT"/>
</p:tagLst>
</file>

<file path=ppt/tags/tag114.xml><?xml version="1.0" encoding="utf-8"?>
<p:tagLst xmlns:a="http://schemas.openxmlformats.org/drawingml/2006/main" xmlns:r="http://schemas.openxmlformats.org/officeDocument/2006/relationships" xmlns:p="http://schemas.openxmlformats.org/presentationml/2006/main">
  <p:tag name="DVSHAPEID" val="Alz9VKBfX3CSmlTvpPxANA"/>
</p:tagLst>
</file>

<file path=ppt/tags/tag115.xml><?xml version="1.0" encoding="utf-8"?>
<p:tagLst xmlns:a="http://schemas.openxmlformats.org/drawingml/2006/main" xmlns:r="http://schemas.openxmlformats.org/officeDocument/2006/relationships" xmlns:p="http://schemas.openxmlformats.org/presentationml/2006/main">
  <p:tag name="DVSECTIONID" val="A1NJYxai62OMgnCKjX3KAW"/>
</p:tagLst>
</file>

<file path=ppt/tags/tag116.xml><?xml version="1.0" encoding="utf-8"?>
<p:tagLst xmlns:a="http://schemas.openxmlformats.org/drawingml/2006/main" xmlns:r="http://schemas.openxmlformats.org/officeDocument/2006/relationships" xmlns:p="http://schemas.openxmlformats.org/presentationml/2006/main">
  <p:tag name="DVSHAPEID" val="J2BuxUTa4RYKY8W9SKX28A"/>
</p:tagLst>
</file>

<file path=ppt/tags/tag117.xml><?xml version="1.0" encoding="utf-8"?>
<p:tagLst xmlns:a="http://schemas.openxmlformats.org/drawingml/2006/main" xmlns:r="http://schemas.openxmlformats.org/officeDocument/2006/relationships" xmlns:p="http://schemas.openxmlformats.org/presentationml/2006/main">
  <p:tag name="DVSHAPEID" val="DnAwqIaOOg50BxyqcHlNYL"/>
</p:tagLst>
</file>

<file path=ppt/tags/tag118.xml><?xml version="1.0" encoding="utf-8"?>
<p:tagLst xmlns:a="http://schemas.openxmlformats.org/drawingml/2006/main" xmlns:r="http://schemas.openxmlformats.org/officeDocument/2006/relationships" xmlns:p="http://schemas.openxmlformats.org/presentationml/2006/main">
  <p:tag name="DVSHAPEID" val="UCnLzfWMDKs8odU1tbZg3I"/>
</p:tagLst>
</file>

<file path=ppt/tags/tag119.xml><?xml version="1.0" encoding="utf-8"?>
<p:tagLst xmlns:a="http://schemas.openxmlformats.org/drawingml/2006/main" xmlns:r="http://schemas.openxmlformats.org/officeDocument/2006/relationships" xmlns:p="http://schemas.openxmlformats.org/presentationml/2006/main">
  <p:tag name="DVSHAPEID" val="FXwoBsxgHkCStX8F9VR1Ck"/>
</p:tagLst>
</file>

<file path=ppt/tags/tag12.xml><?xml version="1.0" encoding="utf-8"?>
<p:tagLst xmlns:a="http://schemas.openxmlformats.org/drawingml/2006/main" xmlns:r="http://schemas.openxmlformats.org/officeDocument/2006/relationships" xmlns:p="http://schemas.openxmlformats.org/presentationml/2006/main">
  <p:tag name="DVSHAPEID" val="D5te4kF2DK5IlFh2J55GXw"/>
</p:tagLst>
</file>

<file path=ppt/tags/tag120.xml><?xml version="1.0" encoding="utf-8"?>
<p:tagLst xmlns:a="http://schemas.openxmlformats.org/drawingml/2006/main" xmlns:r="http://schemas.openxmlformats.org/officeDocument/2006/relationships" xmlns:p="http://schemas.openxmlformats.org/presentationml/2006/main">
  <p:tag name="DVSECTIONID" val="WgpdCCdRf3uOZ4XsMochl2"/>
</p:tagLst>
</file>

<file path=ppt/tags/tag121.xml><?xml version="1.0" encoding="utf-8"?>
<p:tagLst xmlns:a="http://schemas.openxmlformats.org/drawingml/2006/main" xmlns:r="http://schemas.openxmlformats.org/officeDocument/2006/relationships" xmlns:p="http://schemas.openxmlformats.org/presentationml/2006/main">
  <p:tag name="DVSHAPEID" val="ys9kvbe9NHHcXpeaEten37"/>
</p:tagLst>
</file>

<file path=ppt/tags/tag122.xml><?xml version="1.0" encoding="utf-8"?>
<p:tagLst xmlns:a="http://schemas.openxmlformats.org/drawingml/2006/main" xmlns:r="http://schemas.openxmlformats.org/officeDocument/2006/relationships" xmlns:p="http://schemas.openxmlformats.org/presentationml/2006/main">
  <p:tag name="DVSHAPEID" val="wvKWSN14o15kp3fgWm1xxU"/>
</p:tagLst>
</file>

<file path=ppt/tags/tag123.xml><?xml version="1.0" encoding="utf-8"?>
<p:tagLst xmlns:a="http://schemas.openxmlformats.org/drawingml/2006/main" xmlns:r="http://schemas.openxmlformats.org/officeDocument/2006/relationships" xmlns:p="http://schemas.openxmlformats.org/presentationml/2006/main">
  <p:tag name="DVSHAPEID" val="ag0JqYgnMfhrWDzziq8JjG"/>
</p:tagLst>
</file>

<file path=ppt/tags/tag124.xml><?xml version="1.0" encoding="utf-8"?>
<p:tagLst xmlns:a="http://schemas.openxmlformats.org/drawingml/2006/main" xmlns:r="http://schemas.openxmlformats.org/officeDocument/2006/relationships" xmlns:p="http://schemas.openxmlformats.org/presentationml/2006/main">
  <p:tag name="DVSHAPEID" val="7C0bUnxSlvACluW9m3N0fQ"/>
</p:tagLst>
</file>

<file path=ppt/tags/tag125.xml><?xml version="1.0" encoding="utf-8"?>
<p:tagLst xmlns:a="http://schemas.openxmlformats.org/drawingml/2006/main" xmlns:r="http://schemas.openxmlformats.org/officeDocument/2006/relationships" xmlns:p="http://schemas.openxmlformats.org/presentationml/2006/main">
  <p:tag name="DVSECTIONID" val="yhYiCT1Yl8PD4wkLUy4fML"/>
</p:tagLst>
</file>

<file path=ppt/tags/tag126.xml><?xml version="1.0" encoding="utf-8"?>
<p:tagLst xmlns:a="http://schemas.openxmlformats.org/drawingml/2006/main" xmlns:r="http://schemas.openxmlformats.org/officeDocument/2006/relationships" xmlns:p="http://schemas.openxmlformats.org/presentationml/2006/main">
  <p:tag name="DVSHAPEID" val="3Y7CHn3BpNBu9nJf3TQUTL"/>
</p:tagLst>
</file>

<file path=ppt/tags/tag127.xml><?xml version="1.0" encoding="utf-8"?>
<p:tagLst xmlns:a="http://schemas.openxmlformats.org/drawingml/2006/main" xmlns:r="http://schemas.openxmlformats.org/officeDocument/2006/relationships" xmlns:p="http://schemas.openxmlformats.org/presentationml/2006/main">
  <p:tag name="DVSHAPEID" val="1Qkyq7ZTakWh7NkBKTxkQi"/>
</p:tagLst>
</file>

<file path=ppt/tags/tag128.xml><?xml version="1.0" encoding="utf-8"?>
<p:tagLst xmlns:a="http://schemas.openxmlformats.org/drawingml/2006/main" xmlns:r="http://schemas.openxmlformats.org/officeDocument/2006/relationships" xmlns:p="http://schemas.openxmlformats.org/presentationml/2006/main">
  <p:tag name="DVSHAPEID" val="3SNHbLdG59F4irL3JX6276"/>
</p:tagLst>
</file>

<file path=ppt/tags/tag129.xml><?xml version="1.0" encoding="utf-8"?>
<p:tagLst xmlns:a="http://schemas.openxmlformats.org/drawingml/2006/main" xmlns:r="http://schemas.openxmlformats.org/officeDocument/2006/relationships" xmlns:p="http://schemas.openxmlformats.org/presentationml/2006/main">
  <p:tag name="DVSECTIONID" val="hsoxMRaEyiATH8ejZjQgHl"/>
</p:tagLst>
</file>

<file path=ppt/tags/tag13.xml><?xml version="1.0" encoding="utf-8"?>
<p:tagLst xmlns:a="http://schemas.openxmlformats.org/drawingml/2006/main" xmlns:r="http://schemas.openxmlformats.org/officeDocument/2006/relationships" xmlns:p="http://schemas.openxmlformats.org/presentationml/2006/main">
  <p:tag name="DVSHAPEID" val="2Ot3F4L3CpV3nXj1hHSM51"/>
</p:tagLst>
</file>

<file path=ppt/tags/tag130.xml><?xml version="1.0" encoding="utf-8"?>
<p:tagLst xmlns:a="http://schemas.openxmlformats.org/drawingml/2006/main" xmlns:r="http://schemas.openxmlformats.org/officeDocument/2006/relationships" xmlns:p="http://schemas.openxmlformats.org/presentationml/2006/main">
  <p:tag name="DVSHAPEID" val="khThX4pUcLVINsKIVdGufM"/>
</p:tagLst>
</file>

<file path=ppt/tags/tag131.xml><?xml version="1.0" encoding="utf-8"?>
<p:tagLst xmlns:a="http://schemas.openxmlformats.org/drawingml/2006/main" xmlns:r="http://schemas.openxmlformats.org/officeDocument/2006/relationships" xmlns:p="http://schemas.openxmlformats.org/presentationml/2006/main">
  <p:tag name="DVSHAPEID" val="C3uTQHaAeNbXxwNTO8haWT"/>
</p:tagLst>
</file>

<file path=ppt/tags/tag132.xml><?xml version="1.0" encoding="utf-8"?>
<p:tagLst xmlns:a="http://schemas.openxmlformats.org/drawingml/2006/main" xmlns:r="http://schemas.openxmlformats.org/officeDocument/2006/relationships" xmlns:p="http://schemas.openxmlformats.org/presentationml/2006/main">
  <p:tag name="DVSHAPEID" val="8ADji01SmDRyFQM3eIKCx7"/>
</p:tagLst>
</file>

<file path=ppt/tags/tag133.xml><?xml version="1.0" encoding="utf-8"?>
<p:tagLst xmlns:a="http://schemas.openxmlformats.org/drawingml/2006/main" xmlns:r="http://schemas.openxmlformats.org/officeDocument/2006/relationships" xmlns:p="http://schemas.openxmlformats.org/presentationml/2006/main">
  <p:tag name="DVSHAPEID" val="xPUeU2oyc4PJVTfxo9ylrx"/>
</p:tagLst>
</file>

<file path=ppt/tags/tag134.xml><?xml version="1.0" encoding="utf-8"?>
<p:tagLst xmlns:a="http://schemas.openxmlformats.org/drawingml/2006/main" xmlns:r="http://schemas.openxmlformats.org/officeDocument/2006/relationships" xmlns:p="http://schemas.openxmlformats.org/presentationml/2006/main">
  <p:tag name="DVSECTIONID" val="YlZr81tDc6gNZvU47aNHAw"/>
</p:tagLst>
</file>

<file path=ppt/tags/tag135.xml><?xml version="1.0" encoding="utf-8"?>
<p:tagLst xmlns:a="http://schemas.openxmlformats.org/drawingml/2006/main" xmlns:r="http://schemas.openxmlformats.org/officeDocument/2006/relationships" xmlns:p="http://schemas.openxmlformats.org/presentationml/2006/main">
  <p:tag name="DVSHAPEID" val="6ZQX6KTzqkm03Oo36ZuOqM"/>
</p:tagLst>
</file>

<file path=ppt/tags/tag136.xml><?xml version="1.0" encoding="utf-8"?>
<p:tagLst xmlns:a="http://schemas.openxmlformats.org/drawingml/2006/main" xmlns:r="http://schemas.openxmlformats.org/officeDocument/2006/relationships" xmlns:p="http://schemas.openxmlformats.org/presentationml/2006/main">
  <p:tag name="DVSHAPEID" val="nUPr8k3zRD6jgU1dWcfPga"/>
</p:tagLst>
</file>

<file path=ppt/tags/tag137.xml><?xml version="1.0" encoding="utf-8"?>
<p:tagLst xmlns:a="http://schemas.openxmlformats.org/drawingml/2006/main" xmlns:r="http://schemas.openxmlformats.org/officeDocument/2006/relationships" xmlns:p="http://schemas.openxmlformats.org/presentationml/2006/main">
  <p:tag name="DVSHAPEID" val="k34tF83Q9N8dy03myZxtk2"/>
</p:tagLst>
</file>

<file path=ppt/tags/tag138.xml><?xml version="1.0" encoding="utf-8"?>
<p:tagLst xmlns:a="http://schemas.openxmlformats.org/drawingml/2006/main" xmlns:r="http://schemas.openxmlformats.org/officeDocument/2006/relationships" xmlns:p="http://schemas.openxmlformats.org/presentationml/2006/main">
  <p:tag name="DVSECTIONID" val="3bObwByLow3Vt2ykI9aU5u"/>
</p:tagLst>
</file>

<file path=ppt/tags/tag139.xml><?xml version="1.0" encoding="utf-8"?>
<p:tagLst xmlns:a="http://schemas.openxmlformats.org/drawingml/2006/main" xmlns:r="http://schemas.openxmlformats.org/officeDocument/2006/relationships" xmlns:p="http://schemas.openxmlformats.org/presentationml/2006/main">
  <p:tag name="DVSHAPEID" val="TqEtVHGroOfcALnEEUw1tj"/>
</p:tagLst>
</file>

<file path=ppt/tags/tag14.xml><?xml version="1.0" encoding="utf-8"?>
<p:tagLst xmlns:a="http://schemas.openxmlformats.org/drawingml/2006/main" xmlns:r="http://schemas.openxmlformats.org/officeDocument/2006/relationships" xmlns:p="http://schemas.openxmlformats.org/presentationml/2006/main">
  <p:tag name="DVSHAPEID" val="6vyc9yVCgJ6ABSjBdaPdpO"/>
</p:tagLst>
</file>

<file path=ppt/tags/tag140.xml><?xml version="1.0" encoding="utf-8"?>
<p:tagLst xmlns:a="http://schemas.openxmlformats.org/drawingml/2006/main" xmlns:r="http://schemas.openxmlformats.org/officeDocument/2006/relationships" xmlns:p="http://schemas.openxmlformats.org/presentationml/2006/main">
  <p:tag name="DVSHAPEID" val="a3m09AEghMQhaEPccm9Iok"/>
</p:tagLst>
</file>

<file path=ppt/tags/tag141.xml><?xml version="1.0" encoding="utf-8"?>
<p:tagLst xmlns:a="http://schemas.openxmlformats.org/drawingml/2006/main" xmlns:r="http://schemas.openxmlformats.org/officeDocument/2006/relationships" xmlns:p="http://schemas.openxmlformats.org/presentationml/2006/main">
  <p:tag name="DVSHAPEID" val="XlqhZTkCXiyAfA7Ux6M7ws"/>
</p:tagLst>
</file>

<file path=ppt/tags/tag142.xml><?xml version="1.0" encoding="utf-8"?>
<p:tagLst xmlns:a="http://schemas.openxmlformats.org/drawingml/2006/main" xmlns:r="http://schemas.openxmlformats.org/officeDocument/2006/relationships" xmlns:p="http://schemas.openxmlformats.org/presentationml/2006/main">
  <p:tag name="DVSHAPEID" val="mjBIOrIaSLUQ50ARBLVFOx"/>
</p:tagLst>
</file>

<file path=ppt/tags/tag143.xml><?xml version="1.0" encoding="utf-8"?>
<p:tagLst xmlns:a="http://schemas.openxmlformats.org/drawingml/2006/main" xmlns:r="http://schemas.openxmlformats.org/officeDocument/2006/relationships" xmlns:p="http://schemas.openxmlformats.org/presentationml/2006/main">
  <p:tag name="DVSECTIONID" val="DU8JpVbGt0LsiOCXvS5rHK"/>
</p:tagLst>
</file>

<file path=ppt/tags/tag144.xml><?xml version="1.0" encoding="utf-8"?>
<p:tagLst xmlns:a="http://schemas.openxmlformats.org/drawingml/2006/main" xmlns:r="http://schemas.openxmlformats.org/officeDocument/2006/relationships" xmlns:p="http://schemas.openxmlformats.org/presentationml/2006/main">
  <p:tag name="DVSHAPEID" val="Izpf5hO3VhNuZ7Gg4SUNqN"/>
</p:tagLst>
</file>

<file path=ppt/tags/tag145.xml><?xml version="1.0" encoding="utf-8"?>
<p:tagLst xmlns:a="http://schemas.openxmlformats.org/drawingml/2006/main" xmlns:r="http://schemas.openxmlformats.org/officeDocument/2006/relationships" xmlns:p="http://schemas.openxmlformats.org/presentationml/2006/main">
  <p:tag name="DVSHAPEID" val="Gou7kGu1bREPA1jzmqmOQD"/>
</p:tagLst>
</file>

<file path=ppt/tags/tag146.xml><?xml version="1.0" encoding="utf-8"?>
<p:tagLst xmlns:a="http://schemas.openxmlformats.org/drawingml/2006/main" xmlns:r="http://schemas.openxmlformats.org/officeDocument/2006/relationships" xmlns:p="http://schemas.openxmlformats.org/presentationml/2006/main">
  <p:tag name="DVSHAPEID" val="3A0tblG3L16VT0LYX7yT5V"/>
</p:tagLst>
</file>

<file path=ppt/tags/tag147.xml><?xml version="1.0" encoding="utf-8"?>
<p:tagLst xmlns:a="http://schemas.openxmlformats.org/drawingml/2006/main" xmlns:r="http://schemas.openxmlformats.org/officeDocument/2006/relationships" xmlns:p="http://schemas.openxmlformats.org/presentationml/2006/main">
  <p:tag name="DVSHAPEID" val="Q9wEWvwtrBW3lT6Ru8l86C"/>
</p:tagLst>
</file>

<file path=ppt/tags/tag148.xml><?xml version="1.0" encoding="utf-8"?>
<p:tagLst xmlns:a="http://schemas.openxmlformats.org/drawingml/2006/main" xmlns:r="http://schemas.openxmlformats.org/officeDocument/2006/relationships" xmlns:p="http://schemas.openxmlformats.org/presentationml/2006/main">
  <p:tag name="DVSECTIONID" val="K32RwNrDwGqzxU3MbDzI22"/>
</p:tagLst>
</file>

<file path=ppt/tags/tag149.xml><?xml version="1.0" encoding="utf-8"?>
<p:tagLst xmlns:a="http://schemas.openxmlformats.org/drawingml/2006/main" xmlns:r="http://schemas.openxmlformats.org/officeDocument/2006/relationships" xmlns:p="http://schemas.openxmlformats.org/presentationml/2006/main">
  <p:tag name="DVSHAPEID" val="JF8jOntegXx7KRWwobxhzu"/>
</p:tagLst>
</file>

<file path=ppt/tags/tag15.xml><?xml version="1.0" encoding="utf-8"?>
<p:tagLst xmlns:a="http://schemas.openxmlformats.org/drawingml/2006/main" xmlns:r="http://schemas.openxmlformats.org/officeDocument/2006/relationships" xmlns:p="http://schemas.openxmlformats.org/presentationml/2006/main">
  <p:tag name="DVSHAPEID" val="ul4TUNzzwOO62EL1EBgA7G"/>
</p:tagLst>
</file>

<file path=ppt/tags/tag150.xml><?xml version="1.0" encoding="utf-8"?>
<p:tagLst xmlns:a="http://schemas.openxmlformats.org/drawingml/2006/main" xmlns:r="http://schemas.openxmlformats.org/officeDocument/2006/relationships" xmlns:p="http://schemas.openxmlformats.org/presentationml/2006/main">
  <p:tag name="DVSHAPEID" val="vd9eVYKaAO3eHiDWvnAQpB"/>
</p:tagLst>
</file>

<file path=ppt/tags/tag151.xml><?xml version="1.0" encoding="utf-8"?>
<p:tagLst xmlns:a="http://schemas.openxmlformats.org/drawingml/2006/main" xmlns:r="http://schemas.openxmlformats.org/officeDocument/2006/relationships" xmlns:p="http://schemas.openxmlformats.org/presentationml/2006/main">
  <p:tag name="DVSHAPEID" val="hwq4ZKuphm8YkrIDaEFnl1"/>
</p:tagLst>
</file>

<file path=ppt/tags/tag152.xml><?xml version="1.0" encoding="utf-8"?>
<p:tagLst xmlns:a="http://schemas.openxmlformats.org/drawingml/2006/main" xmlns:r="http://schemas.openxmlformats.org/officeDocument/2006/relationships" xmlns:p="http://schemas.openxmlformats.org/presentationml/2006/main">
  <p:tag name="DVSECTIONID" val="a1KJHKEiOEMT94HxooePu4"/>
</p:tagLst>
</file>

<file path=ppt/tags/tag153.xml><?xml version="1.0" encoding="utf-8"?>
<p:tagLst xmlns:a="http://schemas.openxmlformats.org/drawingml/2006/main" xmlns:r="http://schemas.openxmlformats.org/officeDocument/2006/relationships" xmlns:p="http://schemas.openxmlformats.org/presentationml/2006/main">
  <p:tag name="DVSHAPEID" val="abaeZJCCCvAUWDNQY0FbwG"/>
</p:tagLst>
</file>

<file path=ppt/tags/tag154.xml><?xml version="1.0" encoding="utf-8"?>
<p:tagLst xmlns:a="http://schemas.openxmlformats.org/drawingml/2006/main" xmlns:r="http://schemas.openxmlformats.org/officeDocument/2006/relationships" xmlns:p="http://schemas.openxmlformats.org/presentationml/2006/main">
  <p:tag name="DVSHAPEID" val="5IXceRdWb1fflfULKKMFKD"/>
</p:tagLst>
</file>

<file path=ppt/tags/tag155.xml><?xml version="1.0" encoding="utf-8"?>
<p:tagLst xmlns:a="http://schemas.openxmlformats.org/drawingml/2006/main" xmlns:r="http://schemas.openxmlformats.org/officeDocument/2006/relationships" xmlns:p="http://schemas.openxmlformats.org/presentationml/2006/main">
  <p:tag name="DVSHAPEID" val="oqv5PjFFHavu6rhNvKoGky"/>
</p:tagLst>
</file>

<file path=ppt/tags/tag156.xml><?xml version="1.0" encoding="utf-8"?>
<p:tagLst xmlns:a="http://schemas.openxmlformats.org/drawingml/2006/main" xmlns:r="http://schemas.openxmlformats.org/officeDocument/2006/relationships" xmlns:p="http://schemas.openxmlformats.org/presentationml/2006/main">
  <p:tag name="DVSHAPEID" val="EGhyVdfUpQWskwH92Tgvk5"/>
</p:tagLst>
</file>

<file path=ppt/tags/tag157.xml><?xml version="1.0" encoding="utf-8"?>
<p:tagLst xmlns:a="http://schemas.openxmlformats.org/drawingml/2006/main" xmlns:r="http://schemas.openxmlformats.org/officeDocument/2006/relationships" xmlns:p="http://schemas.openxmlformats.org/presentationml/2006/main">
  <p:tag name="DVSECTIONID" val="1JgIUIHrSYHHT07M5GZeRM"/>
</p:tagLst>
</file>

<file path=ppt/tags/tag158.xml><?xml version="1.0" encoding="utf-8"?>
<p:tagLst xmlns:a="http://schemas.openxmlformats.org/drawingml/2006/main" xmlns:r="http://schemas.openxmlformats.org/officeDocument/2006/relationships" xmlns:p="http://schemas.openxmlformats.org/presentationml/2006/main">
  <p:tag name="DVSHAPEID" val="KR8stXf1h3jPLONgnspMKE"/>
</p:tagLst>
</file>

<file path=ppt/tags/tag159.xml><?xml version="1.0" encoding="utf-8"?>
<p:tagLst xmlns:a="http://schemas.openxmlformats.org/drawingml/2006/main" xmlns:r="http://schemas.openxmlformats.org/officeDocument/2006/relationships" xmlns:p="http://schemas.openxmlformats.org/presentationml/2006/main">
  <p:tag name="DVSHAPEID" val="8uKSmLvO6xk5jvlIRTiMDu"/>
</p:tagLst>
</file>

<file path=ppt/tags/tag16.xml><?xml version="1.0" encoding="utf-8"?>
<p:tagLst xmlns:a="http://schemas.openxmlformats.org/drawingml/2006/main" xmlns:r="http://schemas.openxmlformats.org/officeDocument/2006/relationships" xmlns:p="http://schemas.openxmlformats.org/presentationml/2006/main">
  <p:tag name="DVSHAPEID" val="NhhjJHOnNaq0j7ZL9Yt2S7"/>
</p:tagLst>
</file>

<file path=ppt/tags/tag160.xml><?xml version="1.0" encoding="utf-8"?>
<p:tagLst xmlns:a="http://schemas.openxmlformats.org/drawingml/2006/main" xmlns:r="http://schemas.openxmlformats.org/officeDocument/2006/relationships" xmlns:p="http://schemas.openxmlformats.org/presentationml/2006/main">
  <p:tag name="DVSHAPEID" val="BbSmRVI77n5EuCZcZXYBIH"/>
</p:tagLst>
</file>

<file path=ppt/tags/tag161.xml><?xml version="1.0" encoding="utf-8"?>
<p:tagLst xmlns:a="http://schemas.openxmlformats.org/drawingml/2006/main" xmlns:r="http://schemas.openxmlformats.org/officeDocument/2006/relationships" xmlns:p="http://schemas.openxmlformats.org/presentationml/2006/main">
  <p:tag name="DVSECTIONID" val="MDKY5Deaudy6Z0sZQWAnLN"/>
</p:tagLst>
</file>

<file path=ppt/tags/tag162.xml><?xml version="1.0" encoding="utf-8"?>
<p:tagLst xmlns:a="http://schemas.openxmlformats.org/drawingml/2006/main" xmlns:r="http://schemas.openxmlformats.org/officeDocument/2006/relationships" xmlns:p="http://schemas.openxmlformats.org/presentationml/2006/main">
  <p:tag name="DVSHAPEID" val="fQ7U70qL4MeETyZZTA5ZpW"/>
</p:tagLst>
</file>

<file path=ppt/tags/tag163.xml><?xml version="1.0" encoding="utf-8"?>
<p:tagLst xmlns:a="http://schemas.openxmlformats.org/drawingml/2006/main" xmlns:r="http://schemas.openxmlformats.org/officeDocument/2006/relationships" xmlns:p="http://schemas.openxmlformats.org/presentationml/2006/main">
  <p:tag name="DVSHAPEID" val="pQIrcZ3ovIhjQsUnhMRJYc"/>
</p:tagLst>
</file>

<file path=ppt/tags/tag164.xml><?xml version="1.0" encoding="utf-8"?>
<p:tagLst xmlns:a="http://schemas.openxmlformats.org/drawingml/2006/main" xmlns:r="http://schemas.openxmlformats.org/officeDocument/2006/relationships" xmlns:p="http://schemas.openxmlformats.org/presentationml/2006/main">
  <p:tag name="DVSHAPEID" val="RZCXLXMoi4DGe90hsUhpw4"/>
</p:tagLst>
</file>

<file path=ppt/tags/tag165.xml><?xml version="1.0" encoding="utf-8"?>
<p:tagLst xmlns:a="http://schemas.openxmlformats.org/drawingml/2006/main" xmlns:r="http://schemas.openxmlformats.org/officeDocument/2006/relationships" xmlns:p="http://schemas.openxmlformats.org/presentationml/2006/main">
  <p:tag name="DVSECTIONID" val="csbGqBjxPfceWDXVD3cHtt"/>
</p:tagLst>
</file>

<file path=ppt/tags/tag166.xml><?xml version="1.0" encoding="utf-8"?>
<p:tagLst xmlns:a="http://schemas.openxmlformats.org/drawingml/2006/main" xmlns:r="http://schemas.openxmlformats.org/officeDocument/2006/relationships" xmlns:p="http://schemas.openxmlformats.org/presentationml/2006/main">
  <p:tag name="DVSHAPEID" val="CDcL2qpUtzkdZJOfe6B7qc"/>
</p:tagLst>
</file>

<file path=ppt/tags/tag167.xml><?xml version="1.0" encoding="utf-8"?>
<p:tagLst xmlns:a="http://schemas.openxmlformats.org/drawingml/2006/main" xmlns:r="http://schemas.openxmlformats.org/officeDocument/2006/relationships" xmlns:p="http://schemas.openxmlformats.org/presentationml/2006/main">
  <p:tag name="DVSHAPEID" val="F9eKn0kXsyGNmZKZVmZoA4"/>
</p:tagLst>
</file>

<file path=ppt/tags/tag168.xml><?xml version="1.0" encoding="utf-8"?>
<p:tagLst xmlns:a="http://schemas.openxmlformats.org/drawingml/2006/main" xmlns:r="http://schemas.openxmlformats.org/officeDocument/2006/relationships" xmlns:p="http://schemas.openxmlformats.org/presentationml/2006/main">
  <p:tag name="DVSHAPEID" val="l1agtcGbOoDqX3xh2pAw7L"/>
</p:tagLst>
</file>

<file path=ppt/tags/tag169.xml><?xml version="1.0" encoding="utf-8"?>
<p:tagLst xmlns:a="http://schemas.openxmlformats.org/drawingml/2006/main" xmlns:r="http://schemas.openxmlformats.org/officeDocument/2006/relationships" xmlns:p="http://schemas.openxmlformats.org/presentationml/2006/main">
  <p:tag name="DVSHAPEID" val="wcnPvfae81CANcA6w7hgKi"/>
</p:tagLst>
</file>

<file path=ppt/tags/tag17.xml><?xml version="1.0" encoding="utf-8"?>
<p:tagLst xmlns:a="http://schemas.openxmlformats.org/drawingml/2006/main" xmlns:r="http://schemas.openxmlformats.org/officeDocument/2006/relationships" xmlns:p="http://schemas.openxmlformats.org/presentationml/2006/main">
  <p:tag name="DVSHAPEID" val="ehUEff3hvvTNyMCB3RL90E"/>
</p:tagLst>
</file>

<file path=ppt/tags/tag170.xml><?xml version="1.0" encoding="utf-8"?>
<p:tagLst xmlns:a="http://schemas.openxmlformats.org/drawingml/2006/main" xmlns:r="http://schemas.openxmlformats.org/officeDocument/2006/relationships" xmlns:p="http://schemas.openxmlformats.org/presentationml/2006/main">
  <p:tag name="DVSECTIONID" val="8N06k6Q3Du0YrhModDRXnj"/>
</p:tagLst>
</file>

<file path=ppt/tags/tag171.xml><?xml version="1.0" encoding="utf-8"?>
<p:tagLst xmlns:a="http://schemas.openxmlformats.org/drawingml/2006/main" xmlns:r="http://schemas.openxmlformats.org/officeDocument/2006/relationships" xmlns:p="http://schemas.openxmlformats.org/presentationml/2006/main">
  <p:tag name="DVSHAPEID" val="9W1HrDkzN4XAvXTEGq0zgB"/>
</p:tagLst>
</file>

<file path=ppt/tags/tag172.xml><?xml version="1.0" encoding="utf-8"?>
<p:tagLst xmlns:a="http://schemas.openxmlformats.org/drawingml/2006/main" xmlns:r="http://schemas.openxmlformats.org/officeDocument/2006/relationships" xmlns:p="http://schemas.openxmlformats.org/presentationml/2006/main">
  <p:tag name="DVSHAPEID" val="DdHCdSqQga1x7Er5WoHlP6"/>
</p:tagLst>
</file>

<file path=ppt/tags/tag173.xml><?xml version="1.0" encoding="utf-8"?>
<p:tagLst xmlns:a="http://schemas.openxmlformats.org/drawingml/2006/main" xmlns:r="http://schemas.openxmlformats.org/officeDocument/2006/relationships" xmlns:p="http://schemas.openxmlformats.org/presentationml/2006/main">
  <p:tag name="DVSHAPEID" val="ygUrQSCtFHngJ2D4HZ1ozQ"/>
</p:tagLst>
</file>

<file path=ppt/tags/tag174.xml><?xml version="1.0" encoding="utf-8"?>
<p:tagLst xmlns:a="http://schemas.openxmlformats.org/drawingml/2006/main" xmlns:r="http://schemas.openxmlformats.org/officeDocument/2006/relationships" xmlns:p="http://schemas.openxmlformats.org/presentationml/2006/main">
  <p:tag name="DVSECTIONID" val="TL3P1Vjxa4jIkoFjhcHMCI"/>
</p:tagLst>
</file>

<file path=ppt/tags/tag175.xml><?xml version="1.0" encoding="utf-8"?>
<p:tagLst xmlns:a="http://schemas.openxmlformats.org/drawingml/2006/main" xmlns:r="http://schemas.openxmlformats.org/officeDocument/2006/relationships" xmlns:p="http://schemas.openxmlformats.org/presentationml/2006/main">
  <p:tag name="DVSHAPEID" val="cvj9nIzvRSIwEqIM2ydMuk"/>
</p:tagLst>
</file>

<file path=ppt/tags/tag176.xml><?xml version="1.0" encoding="utf-8"?>
<p:tagLst xmlns:a="http://schemas.openxmlformats.org/drawingml/2006/main" xmlns:r="http://schemas.openxmlformats.org/officeDocument/2006/relationships" xmlns:p="http://schemas.openxmlformats.org/presentationml/2006/main">
  <p:tag name="DVSHAPEID" val="9RVpsSHHjqxI3o8HvUTaQu"/>
</p:tagLst>
</file>

<file path=ppt/tags/tag177.xml><?xml version="1.0" encoding="utf-8"?>
<p:tagLst xmlns:a="http://schemas.openxmlformats.org/drawingml/2006/main" xmlns:r="http://schemas.openxmlformats.org/officeDocument/2006/relationships" xmlns:p="http://schemas.openxmlformats.org/presentationml/2006/main">
  <p:tag name="DVSHAPEID" val="xcnclVXtbMlSmseXgGN9zi"/>
</p:tagLst>
</file>

<file path=ppt/tags/tag178.xml><?xml version="1.0" encoding="utf-8"?>
<p:tagLst xmlns:a="http://schemas.openxmlformats.org/drawingml/2006/main" xmlns:r="http://schemas.openxmlformats.org/officeDocument/2006/relationships" xmlns:p="http://schemas.openxmlformats.org/presentationml/2006/main">
  <p:tag name="DVSHAPEID" val="ZWmjDl3jTjtEjI2fwLKQfK"/>
</p:tagLst>
</file>

<file path=ppt/tags/tag179.xml><?xml version="1.0" encoding="utf-8"?>
<p:tagLst xmlns:a="http://schemas.openxmlformats.org/drawingml/2006/main" xmlns:r="http://schemas.openxmlformats.org/officeDocument/2006/relationships" xmlns:p="http://schemas.openxmlformats.org/presentationml/2006/main">
  <p:tag name="DVSECTIONID" val="dXbF9eQzQw6PTf3u5VK6jW"/>
</p:tagLst>
</file>

<file path=ppt/tags/tag18.xml><?xml version="1.0" encoding="utf-8"?>
<p:tagLst xmlns:a="http://schemas.openxmlformats.org/drawingml/2006/main" xmlns:r="http://schemas.openxmlformats.org/officeDocument/2006/relationships" xmlns:p="http://schemas.openxmlformats.org/presentationml/2006/main">
  <p:tag name="DVSHAPEID" val="ZSKBcYpcOu0KVP5PJTntO5"/>
</p:tagLst>
</file>

<file path=ppt/tags/tag180.xml><?xml version="1.0" encoding="utf-8"?>
<p:tagLst xmlns:a="http://schemas.openxmlformats.org/drawingml/2006/main" xmlns:r="http://schemas.openxmlformats.org/officeDocument/2006/relationships" xmlns:p="http://schemas.openxmlformats.org/presentationml/2006/main">
  <p:tag name="DVSHAPEID" val="mb2GsxEcnGVfdrQ2hCqRT1"/>
</p:tagLst>
</file>

<file path=ppt/tags/tag181.xml><?xml version="1.0" encoding="utf-8"?>
<p:tagLst xmlns:a="http://schemas.openxmlformats.org/drawingml/2006/main" xmlns:r="http://schemas.openxmlformats.org/officeDocument/2006/relationships" xmlns:p="http://schemas.openxmlformats.org/presentationml/2006/main">
  <p:tag name="DVSHAPEID" val="J3vApuu8pnQlNlxXCD2lhb"/>
</p:tagLst>
</file>

<file path=ppt/tags/tag182.xml><?xml version="1.0" encoding="utf-8"?>
<p:tagLst xmlns:a="http://schemas.openxmlformats.org/drawingml/2006/main" xmlns:r="http://schemas.openxmlformats.org/officeDocument/2006/relationships" xmlns:p="http://schemas.openxmlformats.org/presentationml/2006/main">
  <p:tag name="DVSHAPEID" val="cYRELjJUdd4BY40kCFxhjF"/>
</p:tagLst>
</file>

<file path=ppt/tags/tag183.xml><?xml version="1.0" encoding="utf-8"?>
<p:tagLst xmlns:a="http://schemas.openxmlformats.org/drawingml/2006/main" xmlns:r="http://schemas.openxmlformats.org/officeDocument/2006/relationships" xmlns:p="http://schemas.openxmlformats.org/presentationml/2006/main">
  <p:tag name="DVSECTIONID" val="FIXoITlEgBGbx5ElL4GBdN"/>
</p:tagLst>
</file>

<file path=ppt/tags/tag184.xml><?xml version="1.0" encoding="utf-8"?>
<p:tagLst xmlns:a="http://schemas.openxmlformats.org/drawingml/2006/main" xmlns:r="http://schemas.openxmlformats.org/officeDocument/2006/relationships" xmlns:p="http://schemas.openxmlformats.org/presentationml/2006/main">
  <p:tag name="DVSHAPEID" val="oeoVqVT1DBvxRwJKJaovaD"/>
</p:tagLst>
</file>

<file path=ppt/tags/tag185.xml><?xml version="1.0" encoding="utf-8"?>
<p:tagLst xmlns:a="http://schemas.openxmlformats.org/drawingml/2006/main" xmlns:r="http://schemas.openxmlformats.org/officeDocument/2006/relationships" xmlns:p="http://schemas.openxmlformats.org/presentationml/2006/main">
  <p:tag name="DVSHAPEID" val="gcnsWh1nN0SxADgQTO1bAt"/>
</p:tagLst>
</file>

<file path=ppt/tags/tag186.xml><?xml version="1.0" encoding="utf-8"?>
<p:tagLst xmlns:a="http://schemas.openxmlformats.org/drawingml/2006/main" xmlns:r="http://schemas.openxmlformats.org/officeDocument/2006/relationships" xmlns:p="http://schemas.openxmlformats.org/presentationml/2006/main">
  <p:tag name="DVSHAPEID" val="5qdtBRWnTOuKYcyXYBZfOv"/>
</p:tagLst>
</file>

<file path=ppt/tags/tag187.xml><?xml version="1.0" encoding="utf-8"?>
<p:tagLst xmlns:a="http://schemas.openxmlformats.org/drawingml/2006/main" xmlns:r="http://schemas.openxmlformats.org/officeDocument/2006/relationships" xmlns:p="http://schemas.openxmlformats.org/presentationml/2006/main">
  <p:tag name="DVSHAPEID" val="FjW5tSgztY2M6WfsF9rq73"/>
</p:tagLst>
</file>

<file path=ppt/tags/tag188.xml><?xml version="1.0" encoding="utf-8"?>
<p:tagLst xmlns:a="http://schemas.openxmlformats.org/drawingml/2006/main" xmlns:r="http://schemas.openxmlformats.org/officeDocument/2006/relationships" xmlns:p="http://schemas.openxmlformats.org/presentationml/2006/main">
  <p:tag name="DVSECTIONID" val="CvuqgN7M2wohisIKvWdbgu"/>
</p:tagLst>
</file>

<file path=ppt/tags/tag189.xml><?xml version="1.0" encoding="utf-8"?>
<p:tagLst xmlns:a="http://schemas.openxmlformats.org/drawingml/2006/main" xmlns:r="http://schemas.openxmlformats.org/officeDocument/2006/relationships" xmlns:p="http://schemas.openxmlformats.org/presentationml/2006/main">
  <p:tag name="DVSHAPEID" val="2PF4hWQpbkEzLTxwn36kkv"/>
</p:tagLst>
</file>

<file path=ppt/tags/tag19.xml><?xml version="1.0" encoding="utf-8"?>
<p:tagLst xmlns:a="http://schemas.openxmlformats.org/drawingml/2006/main" xmlns:r="http://schemas.openxmlformats.org/officeDocument/2006/relationships" xmlns:p="http://schemas.openxmlformats.org/presentationml/2006/main">
  <p:tag name="DVSHAPEID" val="zspwLQlaGqwiwGsylWc4UC"/>
</p:tagLst>
</file>

<file path=ppt/tags/tag190.xml><?xml version="1.0" encoding="utf-8"?>
<p:tagLst xmlns:a="http://schemas.openxmlformats.org/drawingml/2006/main" xmlns:r="http://schemas.openxmlformats.org/officeDocument/2006/relationships" xmlns:p="http://schemas.openxmlformats.org/presentationml/2006/main">
  <p:tag name="DVSHAPEID" val="8walV9MnjNJw7tYFfktlwg"/>
</p:tagLst>
</file>

<file path=ppt/tags/tag191.xml><?xml version="1.0" encoding="utf-8"?>
<p:tagLst xmlns:a="http://schemas.openxmlformats.org/drawingml/2006/main" xmlns:r="http://schemas.openxmlformats.org/officeDocument/2006/relationships" xmlns:p="http://schemas.openxmlformats.org/presentationml/2006/main">
  <p:tag name="DVSHAPEID" val="baCq5YsMBgIZ2yrlAM4q4B"/>
</p:tagLst>
</file>

<file path=ppt/tags/tag192.xml><?xml version="1.0" encoding="utf-8"?>
<p:tagLst xmlns:a="http://schemas.openxmlformats.org/drawingml/2006/main" xmlns:r="http://schemas.openxmlformats.org/officeDocument/2006/relationships" xmlns:p="http://schemas.openxmlformats.org/presentationml/2006/main">
  <p:tag name="DVSECTIONID" val="8IHXQJ9FpIIS6sTiDyxuya"/>
</p:tagLst>
</file>

<file path=ppt/tags/tag193.xml><?xml version="1.0" encoding="utf-8"?>
<p:tagLst xmlns:a="http://schemas.openxmlformats.org/drawingml/2006/main" xmlns:r="http://schemas.openxmlformats.org/officeDocument/2006/relationships" xmlns:p="http://schemas.openxmlformats.org/presentationml/2006/main">
  <p:tag name="DVSHAPEID" val="SKZWqV5oArbSl0Jv3NVxbs"/>
</p:tagLst>
</file>

<file path=ppt/tags/tag194.xml><?xml version="1.0" encoding="utf-8"?>
<p:tagLst xmlns:a="http://schemas.openxmlformats.org/drawingml/2006/main" xmlns:r="http://schemas.openxmlformats.org/officeDocument/2006/relationships" xmlns:p="http://schemas.openxmlformats.org/presentationml/2006/main">
  <p:tag name="DVSHAPEID" val="N7qqdTKGh5bziRq9xwHcFh"/>
</p:tagLst>
</file>

<file path=ppt/tags/tag195.xml><?xml version="1.0" encoding="utf-8"?>
<p:tagLst xmlns:a="http://schemas.openxmlformats.org/drawingml/2006/main" xmlns:r="http://schemas.openxmlformats.org/officeDocument/2006/relationships" xmlns:p="http://schemas.openxmlformats.org/presentationml/2006/main">
  <p:tag name="DVSHAPEID" val="OacrB4IgvxppXSvZIbEUa6"/>
</p:tagLst>
</file>

<file path=ppt/tags/tag196.xml><?xml version="1.0" encoding="utf-8"?>
<p:tagLst xmlns:a="http://schemas.openxmlformats.org/drawingml/2006/main" xmlns:r="http://schemas.openxmlformats.org/officeDocument/2006/relationships" xmlns:p="http://schemas.openxmlformats.org/presentationml/2006/main">
  <p:tag name="DVSHAPEID" val="GLHS4UgpPZMwjgdMhFX0AD"/>
</p:tagLst>
</file>

<file path=ppt/tags/tag197.xml><?xml version="1.0" encoding="utf-8"?>
<p:tagLst xmlns:a="http://schemas.openxmlformats.org/drawingml/2006/main" xmlns:r="http://schemas.openxmlformats.org/officeDocument/2006/relationships" xmlns:p="http://schemas.openxmlformats.org/presentationml/2006/main">
  <p:tag name="DVSECTIONID" val="8IHXQJ9FpIIS6sTiDyxuya"/>
</p:tagLst>
</file>

<file path=ppt/tags/tag198.xml><?xml version="1.0" encoding="utf-8"?>
<p:tagLst xmlns:a="http://schemas.openxmlformats.org/drawingml/2006/main" xmlns:r="http://schemas.openxmlformats.org/officeDocument/2006/relationships" xmlns:p="http://schemas.openxmlformats.org/presentationml/2006/main">
  <p:tag name="DVSHAPEID" val="SKZWqV5oArbSl0Jv3NVxbs"/>
</p:tagLst>
</file>

<file path=ppt/tags/tag199.xml><?xml version="1.0" encoding="utf-8"?>
<p:tagLst xmlns:a="http://schemas.openxmlformats.org/drawingml/2006/main" xmlns:r="http://schemas.openxmlformats.org/officeDocument/2006/relationships" xmlns:p="http://schemas.openxmlformats.org/presentationml/2006/main">
  <p:tag name="DVSHAPEID" val="N7qqdTKGh5bziRq9xwHcFh"/>
</p:tagLst>
</file>

<file path=ppt/tags/tag2.xml><?xml version="1.0" encoding="utf-8"?>
<p:tagLst xmlns:a="http://schemas.openxmlformats.org/drawingml/2006/main" xmlns:r="http://schemas.openxmlformats.org/officeDocument/2006/relationships" xmlns:p="http://schemas.openxmlformats.org/presentationml/2006/main">
  <p:tag name="DVSHAPEID" val="JM6tTPwUBkeWqoDlZ1mwjs"/>
</p:tagLst>
</file>

<file path=ppt/tags/tag20.xml><?xml version="1.0" encoding="utf-8"?>
<p:tagLst xmlns:a="http://schemas.openxmlformats.org/drawingml/2006/main" xmlns:r="http://schemas.openxmlformats.org/officeDocument/2006/relationships" xmlns:p="http://schemas.openxmlformats.org/presentationml/2006/main">
  <p:tag name="DVSHAPEID" val="zRXuwnrWQVZUihcGcyRDNz"/>
</p:tagLst>
</file>

<file path=ppt/tags/tag200.xml><?xml version="1.0" encoding="utf-8"?>
<p:tagLst xmlns:a="http://schemas.openxmlformats.org/drawingml/2006/main" xmlns:r="http://schemas.openxmlformats.org/officeDocument/2006/relationships" xmlns:p="http://schemas.openxmlformats.org/presentationml/2006/main">
  <p:tag name="DVSHAPEID" val="OacrB4IgvxppXSvZIbEUa6"/>
</p:tagLst>
</file>

<file path=ppt/tags/tag201.xml><?xml version="1.0" encoding="utf-8"?>
<p:tagLst xmlns:a="http://schemas.openxmlformats.org/drawingml/2006/main" xmlns:r="http://schemas.openxmlformats.org/officeDocument/2006/relationships" xmlns:p="http://schemas.openxmlformats.org/presentationml/2006/main">
  <p:tag name="DVSHAPEID" val="GLHS4UgpPZMwjgdMhFX0AD"/>
</p:tagLst>
</file>

<file path=ppt/tags/tag202.xml><?xml version="1.0" encoding="utf-8"?>
<p:tagLst xmlns:a="http://schemas.openxmlformats.org/drawingml/2006/main" xmlns:r="http://schemas.openxmlformats.org/officeDocument/2006/relationships" xmlns:p="http://schemas.openxmlformats.org/presentationml/2006/main">
  <p:tag name="DVSECTIONID" val="MgNbC1zKn2x7mMIiWoDm6G"/>
</p:tagLst>
</file>

<file path=ppt/tags/tag203.xml><?xml version="1.0" encoding="utf-8"?>
<p:tagLst xmlns:a="http://schemas.openxmlformats.org/drawingml/2006/main" xmlns:r="http://schemas.openxmlformats.org/officeDocument/2006/relationships" xmlns:p="http://schemas.openxmlformats.org/presentationml/2006/main">
  <p:tag name="DVSHAPEID" val="aSTyDxNvyL6HuqJJ0O05Hq"/>
</p:tagLst>
</file>

<file path=ppt/tags/tag204.xml><?xml version="1.0" encoding="utf-8"?>
<p:tagLst xmlns:a="http://schemas.openxmlformats.org/drawingml/2006/main" xmlns:r="http://schemas.openxmlformats.org/officeDocument/2006/relationships" xmlns:p="http://schemas.openxmlformats.org/presentationml/2006/main">
  <p:tag name="DVSHAPEID" val="qBLN2yF90uWJftZoLRBzPW"/>
</p:tagLst>
</file>

<file path=ppt/tags/tag205.xml><?xml version="1.0" encoding="utf-8"?>
<p:tagLst xmlns:a="http://schemas.openxmlformats.org/drawingml/2006/main" xmlns:r="http://schemas.openxmlformats.org/officeDocument/2006/relationships" xmlns:p="http://schemas.openxmlformats.org/presentationml/2006/main">
  <p:tag name="DVSHAPEID" val="brPUKtxhtn0B0WtYTmjN80"/>
</p:tagLst>
</file>

<file path=ppt/tags/tag206.xml><?xml version="1.0" encoding="utf-8"?>
<p:tagLst xmlns:a="http://schemas.openxmlformats.org/drawingml/2006/main" xmlns:r="http://schemas.openxmlformats.org/officeDocument/2006/relationships" xmlns:p="http://schemas.openxmlformats.org/presentationml/2006/main">
  <p:tag name="DVSECTIONID" val="yqmgQdiFELVXWr9E676EkG"/>
</p:tagLst>
</file>

<file path=ppt/tags/tag207.xml><?xml version="1.0" encoding="utf-8"?>
<p:tagLst xmlns:a="http://schemas.openxmlformats.org/drawingml/2006/main" xmlns:r="http://schemas.openxmlformats.org/officeDocument/2006/relationships" xmlns:p="http://schemas.openxmlformats.org/presentationml/2006/main">
  <p:tag name="DVSHAPEID" val="6SzvwSXJIQctpkX7NbBJ0y"/>
</p:tagLst>
</file>

<file path=ppt/tags/tag208.xml><?xml version="1.0" encoding="utf-8"?>
<p:tagLst xmlns:a="http://schemas.openxmlformats.org/drawingml/2006/main" xmlns:r="http://schemas.openxmlformats.org/officeDocument/2006/relationships" xmlns:p="http://schemas.openxmlformats.org/presentationml/2006/main">
  <p:tag name="DVSHAPEID" val="JDt3UMXfg2NakXkfXFkKE9"/>
</p:tagLst>
</file>

<file path=ppt/tags/tag209.xml><?xml version="1.0" encoding="utf-8"?>
<p:tagLst xmlns:a="http://schemas.openxmlformats.org/drawingml/2006/main" xmlns:r="http://schemas.openxmlformats.org/officeDocument/2006/relationships" xmlns:p="http://schemas.openxmlformats.org/presentationml/2006/main">
  <p:tag name="DVSHAPEID" val="pwx90My8bp0y8V1tXaMtAa"/>
</p:tagLst>
</file>

<file path=ppt/tags/tag21.xml><?xml version="1.0" encoding="utf-8"?>
<p:tagLst xmlns:a="http://schemas.openxmlformats.org/drawingml/2006/main" xmlns:r="http://schemas.openxmlformats.org/officeDocument/2006/relationships" xmlns:p="http://schemas.openxmlformats.org/presentationml/2006/main">
  <p:tag name="DVSHAPEID" val="eCionbxqhKaXSyyhkXJKAA"/>
</p:tagLst>
</file>

<file path=ppt/tags/tag210.xml><?xml version="1.0" encoding="utf-8"?>
<p:tagLst xmlns:a="http://schemas.openxmlformats.org/drawingml/2006/main" xmlns:r="http://schemas.openxmlformats.org/officeDocument/2006/relationships" xmlns:p="http://schemas.openxmlformats.org/presentationml/2006/main">
  <p:tag name="DVSHAPEID" val="FeZ0NxeWpgTzeWvLLbG8Qo"/>
</p:tagLst>
</file>

<file path=ppt/tags/tag211.xml><?xml version="1.0" encoding="utf-8"?>
<p:tagLst xmlns:a="http://schemas.openxmlformats.org/drawingml/2006/main" xmlns:r="http://schemas.openxmlformats.org/officeDocument/2006/relationships" xmlns:p="http://schemas.openxmlformats.org/presentationml/2006/main">
  <p:tag name="DVSECTIONID" val="kY57zkB9Rc46InOmalrIoL"/>
</p:tagLst>
</file>

<file path=ppt/tags/tag212.xml><?xml version="1.0" encoding="utf-8"?>
<p:tagLst xmlns:a="http://schemas.openxmlformats.org/drawingml/2006/main" xmlns:r="http://schemas.openxmlformats.org/officeDocument/2006/relationships" xmlns:p="http://schemas.openxmlformats.org/presentationml/2006/main">
  <p:tag name="DVSHAPEID" val="aMOpdtH9XbzfRi9ZY1Te0J"/>
</p:tagLst>
</file>

<file path=ppt/tags/tag213.xml><?xml version="1.0" encoding="utf-8"?>
<p:tagLst xmlns:a="http://schemas.openxmlformats.org/drawingml/2006/main" xmlns:r="http://schemas.openxmlformats.org/officeDocument/2006/relationships" xmlns:p="http://schemas.openxmlformats.org/presentationml/2006/main">
  <p:tag name="DVSHAPEID" val="EzH5XcoAMrjg3ccojKffjI"/>
</p:tagLst>
</file>

<file path=ppt/tags/tag214.xml><?xml version="1.0" encoding="utf-8"?>
<p:tagLst xmlns:a="http://schemas.openxmlformats.org/drawingml/2006/main" xmlns:r="http://schemas.openxmlformats.org/officeDocument/2006/relationships" xmlns:p="http://schemas.openxmlformats.org/presentationml/2006/main">
  <p:tag name="DVSHAPEID" val="0Y4dBLcFeCor8fH8wvKnp7"/>
</p:tagLst>
</file>

<file path=ppt/tags/tag215.xml><?xml version="1.0" encoding="utf-8"?>
<p:tagLst xmlns:a="http://schemas.openxmlformats.org/drawingml/2006/main" xmlns:r="http://schemas.openxmlformats.org/officeDocument/2006/relationships" xmlns:p="http://schemas.openxmlformats.org/presentationml/2006/main">
  <p:tag name="DVSHAPEID" val="WAeXNAH9ZKqWyI0JADn7dH"/>
</p:tagLst>
</file>

<file path=ppt/tags/tag216.xml><?xml version="1.0" encoding="utf-8"?>
<p:tagLst xmlns:a="http://schemas.openxmlformats.org/drawingml/2006/main" xmlns:r="http://schemas.openxmlformats.org/officeDocument/2006/relationships" xmlns:p="http://schemas.openxmlformats.org/presentationml/2006/main">
  <p:tag name="DVSECTIONID" val="bpPh9hhvgslR5naJDX3vUJ"/>
</p:tagLst>
</file>

<file path=ppt/tags/tag217.xml><?xml version="1.0" encoding="utf-8"?>
<p:tagLst xmlns:a="http://schemas.openxmlformats.org/drawingml/2006/main" xmlns:r="http://schemas.openxmlformats.org/officeDocument/2006/relationships" xmlns:p="http://schemas.openxmlformats.org/presentationml/2006/main">
  <p:tag name="DVSHAPEID" val="SC3XGbdKuViS2uZEYBX5CD"/>
</p:tagLst>
</file>

<file path=ppt/tags/tag218.xml><?xml version="1.0" encoding="utf-8"?>
<p:tagLst xmlns:a="http://schemas.openxmlformats.org/drawingml/2006/main" xmlns:r="http://schemas.openxmlformats.org/officeDocument/2006/relationships" xmlns:p="http://schemas.openxmlformats.org/presentationml/2006/main">
  <p:tag name="DVSHAPEID" val="DGFwKWEM984fARhH4rPnW0"/>
</p:tagLst>
</file>

<file path=ppt/tags/tag219.xml><?xml version="1.0" encoding="utf-8"?>
<p:tagLst xmlns:a="http://schemas.openxmlformats.org/drawingml/2006/main" xmlns:r="http://schemas.openxmlformats.org/officeDocument/2006/relationships" xmlns:p="http://schemas.openxmlformats.org/presentationml/2006/main">
  <p:tag name="DVSHAPEID" val="YNMnL8Hr9nnxz0jA2Ysd8M"/>
</p:tagLst>
</file>

<file path=ppt/tags/tag22.xml><?xml version="1.0" encoding="utf-8"?>
<p:tagLst xmlns:a="http://schemas.openxmlformats.org/drawingml/2006/main" xmlns:r="http://schemas.openxmlformats.org/officeDocument/2006/relationships" xmlns:p="http://schemas.openxmlformats.org/presentationml/2006/main">
  <p:tag name="DVSHAPEID" val="iCoalFKDcgO0Ckb7ZfoqEf"/>
</p:tagLst>
</file>

<file path=ppt/tags/tag220.xml><?xml version="1.0" encoding="utf-8"?>
<p:tagLst xmlns:a="http://schemas.openxmlformats.org/drawingml/2006/main" xmlns:r="http://schemas.openxmlformats.org/officeDocument/2006/relationships" xmlns:p="http://schemas.openxmlformats.org/presentationml/2006/main">
  <p:tag name="DVSECTIONID" val="TPIMQJXKdCizMGhhbkRmWC"/>
</p:tagLst>
</file>

<file path=ppt/tags/tag221.xml><?xml version="1.0" encoding="utf-8"?>
<p:tagLst xmlns:a="http://schemas.openxmlformats.org/drawingml/2006/main" xmlns:r="http://schemas.openxmlformats.org/officeDocument/2006/relationships" xmlns:p="http://schemas.openxmlformats.org/presentationml/2006/main">
  <p:tag name="DVSHAPEID" val="as11ydrupTxCIRKmaw4HYG"/>
</p:tagLst>
</file>

<file path=ppt/tags/tag222.xml><?xml version="1.0" encoding="utf-8"?>
<p:tagLst xmlns:a="http://schemas.openxmlformats.org/drawingml/2006/main" xmlns:r="http://schemas.openxmlformats.org/officeDocument/2006/relationships" xmlns:p="http://schemas.openxmlformats.org/presentationml/2006/main">
  <p:tag name="DVSHAPEID" val="S2ignuoRUJScDklJzu0FYu"/>
</p:tagLst>
</file>

<file path=ppt/tags/tag223.xml><?xml version="1.0" encoding="utf-8"?>
<p:tagLst xmlns:a="http://schemas.openxmlformats.org/drawingml/2006/main" xmlns:r="http://schemas.openxmlformats.org/officeDocument/2006/relationships" xmlns:p="http://schemas.openxmlformats.org/presentationml/2006/main">
  <p:tag name="DVSHAPEID" val="0WhrQGNW8rNtAZJhPX5yZN"/>
</p:tagLst>
</file>

<file path=ppt/tags/tag224.xml><?xml version="1.0" encoding="utf-8"?>
<p:tagLst xmlns:a="http://schemas.openxmlformats.org/drawingml/2006/main" xmlns:r="http://schemas.openxmlformats.org/officeDocument/2006/relationships" xmlns:p="http://schemas.openxmlformats.org/presentationml/2006/main">
  <p:tag name="DVSHAPEID" val="Kvep0rWAGiIn2lZWDI3XBq"/>
</p:tagLst>
</file>

<file path=ppt/tags/tag225.xml><?xml version="1.0" encoding="utf-8"?>
<p:tagLst xmlns:a="http://schemas.openxmlformats.org/drawingml/2006/main" xmlns:r="http://schemas.openxmlformats.org/officeDocument/2006/relationships" xmlns:p="http://schemas.openxmlformats.org/presentationml/2006/main">
  <p:tag name="DVSECTIONID" val="LQhqcrItESRsv0ymrxxveI"/>
</p:tagLst>
</file>

<file path=ppt/tags/tag226.xml><?xml version="1.0" encoding="utf-8"?>
<p:tagLst xmlns:a="http://schemas.openxmlformats.org/drawingml/2006/main" xmlns:r="http://schemas.openxmlformats.org/officeDocument/2006/relationships" xmlns:p="http://schemas.openxmlformats.org/presentationml/2006/main">
  <p:tag name="DVSHAPEID" val="o9Km0hF3zpvccMdqFmZxLu"/>
</p:tagLst>
</file>

<file path=ppt/tags/tag227.xml><?xml version="1.0" encoding="utf-8"?>
<p:tagLst xmlns:a="http://schemas.openxmlformats.org/drawingml/2006/main" xmlns:r="http://schemas.openxmlformats.org/officeDocument/2006/relationships" xmlns:p="http://schemas.openxmlformats.org/presentationml/2006/main">
  <p:tag name="DVSHAPEID" val="SP8cId2HX3FToxpCYMJcUt"/>
</p:tagLst>
</file>

<file path=ppt/tags/tag228.xml><?xml version="1.0" encoding="utf-8"?>
<p:tagLst xmlns:a="http://schemas.openxmlformats.org/drawingml/2006/main" xmlns:r="http://schemas.openxmlformats.org/officeDocument/2006/relationships" xmlns:p="http://schemas.openxmlformats.org/presentationml/2006/main">
  <p:tag name="DVSHAPEID" val="0SF9K1VkC7Lsj7e5a5kN48"/>
</p:tagLst>
</file>

<file path=ppt/tags/tag229.xml><?xml version="1.0" encoding="utf-8"?>
<p:tagLst xmlns:a="http://schemas.openxmlformats.org/drawingml/2006/main" xmlns:r="http://schemas.openxmlformats.org/officeDocument/2006/relationships" xmlns:p="http://schemas.openxmlformats.org/presentationml/2006/main">
  <p:tag name="DVSECTIONID" val="EeVGR201tvLaNgk9DXQjJn"/>
</p:tagLst>
</file>

<file path=ppt/tags/tag23.xml><?xml version="1.0" encoding="utf-8"?>
<p:tagLst xmlns:a="http://schemas.openxmlformats.org/drawingml/2006/main" xmlns:r="http://schemas.openxmlformats.org/officeDocument/2006/relationships" xmlns:p="http://schemas.openxmlformats.org/presentationml/2006/main">
  <p:tag name="DVSHAPEID" val="JkpE7UeTU2YDkG0dPSFDxT"/>
</p:tagLst>
</file>

<file path=ppt/tags/tag230.xml><?xml version="1.0" encoding="utf-8"?>
<p:tagLst xmlns:a="http://schemas.openxmlformats.org/drawingml/2006/main" xmlns:r="http://schemas.openxmlformats.org/officeDocument/2006/relationships" xmlns:p="http://schemas.openxmlformats.org/presentationml/2006/main">
  <p:tag name="DVSHAPEID" val="xjAxnVxmKxFLtxXr9jxSp9"/>
</p:tagLst>
</file>

<file path=ppt/tags/tag231.xml><?xml version="1.0" encoding="utf-8"?>
<p:tagLst xmlns:a="http://schemas.openxmlformats.org/drawingml/2006/main" xmlns:r="http://schemas.openxmlformats.org/officeDocument/2006/relationships" xmlns:p="http://schemas.openxmlformats.org/presentationml/2006/main">
  <p:tag name="DVSHAPEID" val="MicDZXuMMqyva6Vo3WkMch"/>
</p:tagLst>
</file>

<file path=ppt/tags/tag232.xml><?xml version="1.0" encoding="utf-8"?>
<p:tagLst xmlns:a="http://schemas.openxmlformats.org/drawingml/2006/main" xmlns:r="http://schemas.openxmlformats.org/officeDocument/2006/relationships" xmlns:p="http://schemas.openxmlformats.org/presentationml/2006/main">
  <p:tag name="DVSHAPEID" val="9VILTDP2GC6LmXpM8tbHTB"/>
</p:tagLst>
</file>

<file path=ppt/tags/tag233.xml><?xml version="1.0" encoding="utf-8"?>
<p:tagLst xmlns:a="http://schemas.openxmlformats.org/drawingml/2006/main" xmlns:r="http://schemas.openxmlformats.org/officeDocument/2006/relationships" xmlns:p="http://schemas.openxmlformats.org/presentationml/2006/main">
  <p:tag name="DVSECTIONID" val="U2CJzPwG11apFVm2XQjNWR"/>
</p:tagLst>
</file>

<file path=ppt/tags/tag234.xml><?xml version="1.0" encoding="utf-8"?>
<p:tagLst xmlns:a="http://schemas.openxmlformats.org/drawingml/2006/main" xmlns:r="http://schemas.openxmlformats.org/officeDocument/2006/relationships" xmlns:p="http://schemas.openxmlformats.org/presentationml/2006/main">
  <p:tag name="DVSHAPEID" val="P6ubgw0lDiMu9gVe4RXKKW"/>
</p:tagLst>
</file>

<file path=ppt/tags/tag235.xml><?xml version="1.0" encoding="utf-8"?>
<p:tagLst xmlns:a="http://schemas.openxmlformats.org/drawingml/2006/main" xmlns:r="http://schemas.openxmlformats.org/officeDocument/2006/relationships" xmlns:p="http://schemas.openxmlformats.org/presentationml/2006/main">
  <p:tag name="DVSHAPEID" val="ooJXYgOQAvoy6BgImi1lYO"/>
</p:tagLst>
</file>

<file path=ppt/tags/tag236.xml><?xml version="1.0" encoding="utf-8"?>
<p:tagLst xmlns:a="http://schemas.openxmlformats.org/drawingml/2006/main" xmlns:r="http://schemas.openxmlformats.org/officeDocument/2006/relationships" xmlns:p="http://schemas.openxmlformats.org/presentationml/2006/main">
  <p:tag name="DVSHAPEID" val="ZRO8QTpkJ9RSH6rjxJwMHh"/>
</p:tagLst>
</file>

<file path=ppt/tags/tag237.xml><?xml version="1.0" encoding="utf-8"?>
<p:tagLst xmlns:a="http://schemas.openxmlformats.org/drawingml/2006/main" xmlns:r="http://schemas.openxmlformats.org/officeDocument/2006/relationships" xmlns:p="http://schemas.openxmlformats.org/presentationml/2006/main">
  <p:tag name="DVSHAPEID" val="6BajXluEIoYAoS8QqUqfLe"/>
</p:tagLst>
</file>

<file path=ppt/tags/tag238.xml><?xml version="1.0" encoding="utf-8"?>
<p:tagLst xmlns:a="http://schemas.openxmlformats.org/drawingml/2006/main" xmlns:r="http://schemas.openxmlformats.org/officeDocument/2006/relationships" xmlns:p="http://schemas.openxmlformats.org/presentationml/2006/main">
  <p:tag name="DVSECTIONID" val="h6XynQHK5VzhkS37tauMtJ"/>
</p:tagLst>
</file>

<file path=ppt/tags/tag239.xml><?xml version="1.0" encoding="utf-8"?>
<p:tagLst xmlns:a="http://schemas.openxmlformats.org/drawingml/2006/main" xmlns:r="http://schemas.openxmlformats.org/officeDocument/2006/relationships" xmlns:p="http://schemas.openxmlformats.org/presentationml/2006/main">
  <p:tag name="DVSHAPEID" val="HdUah3KhOb6IKdXxW4Q5rs"/>
</p:tagLst>
</file>

<file path=ppt/tags/tag24.xml><?xml version="1.0" encoding="utf-8"?>
<p:tagLst xmlns:a="http://schemas.openxmlformats.org/drawingml/2006/main" xmlns:r="http://schemas.openxmlformats.org/officeDocument/2006/relationships" xmlns:p="http://schemas.openxmlformats.org/presentationml/2006/main">
  <p:tag name="DVSHAPEID" val="8RVe6cYtmaW3T3LHxQpjmM"/>
</p:tagLst>
</file>

<file path=ppt/tags/tag240.xml><?xml version="1.0" encoding="utf-8"?>
<p:tagLst xmlns:a="http://schemas.openxmlformats.org/drawingml/2006/main" xmlns:r="http://schemas.openxmlformats.org/officeDocument/2006/relationships" xmlns:p="http://schemas.openxmlformats.org/presentationml/2006/main">
  <p:tag name="DVSHAPEID" val="U6HzaHjBlrvSUWpN4rUqAM"/>
</p:tagLst>
</file>

<file path=ppt/tags/tag241.xml><?xml version="1.0" encoding="utf-8"?>
<p:tagLst xmlns:a="http://schemas.openxmlformats.org/drawingml/2006/main" xmlns:r="http://schemas.openxmlformats.org/officeDocument/2006/relationships" xmlns:p="http://schemas.openxmlformats.org/presentationml/2006/main">
  <p:tag name="DVSHAPEID" val="tG7VSSYmpFMejNsIT3YcPE"/>
</p:tagLst>
</file>

<file path=ppt/tags/tag242.xml><?xml version="1.0" encoding="utf-8"?>
<p:tagLst xmlns:a="http://schemas.openxmlformats.org/drawingml/2006/main" xmlns:r="http://schemas.openxmlformats.org/officeDocument/2006/relationships" xmlns:p="http://schemas.openxmlformats.org/presentationml/2006/main">
  <p:tag name="DVSHAPEID" val="cRj179Zpb0R7C1reOqDZ1P"/>
</p:tagLst>
</file>

<file path=ppt/tags/tag243.xml><?xml version="1.0" encoding="utf-8"?>
<p:tagLst xmlns:a="http://schemas.openxmlformats.org/drawingml/2006/main" xmlns:r="http://schemas.openxmlformats.org/officeDocument/2006/relationships" xmlns:p="http://schemas.openxmlformats.org/presentationml/2006/main">
  <p:tag name="DVSECTIONID" val="ZoBoMAZ00Wq2LvM0sFYhWe"/>
</p:tagLst>
</file>

<file path=ppt/tags/tag244.xml><?xml version="1.0" encoding="utf-8"?>
<p:tagLst xmlns:a="http://schemas.openxmlformats.org/drawingml/2006/main" xmlns:r="http://schemas.openxmlformats.org/officeDocument/2006/relationships" xmlns:p="http://schemas.openxmlformats.org/presentationml/2006/main">
  <p:tag name="DVSHAPEID" val="5FCBkmxQsoXPtfCRLOn0uM"/>
</p:tagLst>
</file>

<file path=ppt/tags/tag245.xml><?xml version="1.0" encoding="utf-8"?>
<p:tagLst xmlns:a="http://schemas.openxmlformats.org/drawingml/2006/main" xmlns:r="http://schemas.openxmlformats.org/officeDocument/2006/relationships" xmlns:p="http://schemas.openxmlformats.org/presentationml/2006/main">
  <p:tag name="DVSHAPEID" val="ncargEexyQCmLEovPCRkyt"/>
</p:tagLst>
</file>

<file path=ppt/tags/tag246.xml><?xml version="1.0" encoding="utf-8"?>
<p:tagLst xmlns:a="http://schemas.openxmlformats.org/drawingml/2006/main" xmlns:r="http://schemas.openxmlformats.org/officeDocument/2006/relationships" xmlns:p="http://schemas.openxmlformats.org/presentationml/2006/main">
  <p:tag name="DVSHAPEID" val="9NybCXFPB1ljhprT6TCUP6"/>
</p:tagLst>
</file>

<file path=ppt/tags/tag247.xml><?xml version="1.0" encoding="utf-8"?>
<p:tagLst xmlns:a="http://schemas.openxmlformats.org/drawingml/2006/main" xmlns:r="http://schemas.openxmlformats.org/officeDocument/2006/relationships" xmlns:p="http://schemas.openxmlformats.org/presentationml/2006/main">
  <p:tag name="DVSHAPEID" val="c6tYsfZK9adU2mS42gSJfB"/>
</p:tagLst>
</file>

<file path=ppt/tags/tag248.xml><?xml version="1.0" encoding="utf-8"?>
<p:tagLst xmlns:a="http://schemas.openxmlformats.org/drawingml/2006/main" xmlns:r="http://schemas.openxmlformats.org/officeDocument/2006/relationships" xmlns:p="http://schemas.openxmlformats.org/presentationml/2006/main">
  <p:tag name="DVSECTIONID" val="QnBtYPm8i9nx6zXY37K4VC"/>
</p:tagLst>
</file>

<file path=ppt/tags/tag249.xml><?xml version="1.0" encoding="utf-8"?>
<p:tagLst xmlns:a="http://schemas.openxmlformats.org/drawingml/2006/main" xmlns:r="http://schemas.openxmlformats.org/officeDocument/2006/relationships" xmlns:p="http://schemas.openxmlformats.org/presentationml/2006/main">
  <p:tag name="DVSHAPEID" val="1smY4VwYIED3ArIDvpPQRa"/>
</p:tagLst>
</file>

<file path=ppt/tags/tag25.xml><?xml version="1.0" encoding="utf-8"?>
<p:tagLst xmlns:a="http://schemas.openxmlformats.org/drawingml/2006/main" xmlns:r="http://schemas.openxmlformats.org/officeDocument/2006/relationships" xmlns:p="http://schemas.openxmlformats.org/presentationml/2006/main">
  <p:tag name="DVSHAPEID" val="1Z0u7MqvK1HPcxISN2VqGO"/>
</p:tagLst>
</file>

<file path=ppt/tags/tag250.xml><?xml version="1.0" encoding="utf-8"?>
<p:tagLst xmlns:a="http://schemas.openxmlformats.org/drawingml/2006/main" xmlns:r="http://schemas.openxmlformats.org/officeDocument/2006/relationships" xmlns:p="http://schemas.openxmlformats.org/presentationml/2006/main">
  <p:tag name="DVSHAPEID" val="6nn401Ql16RB41Ctb3ebsz"/>
</p:tagLst>
</file>

<file path=ppt/tags/tag251.xml><?xml version="1.0" encoding="utf-8"?>
<p:tagLst xmlns:a="http://schemas.openxmlformats.org/drawingml/2006/main" xmlns:r="http://schemas.openxmlformats.org/officeDocument/2006/relationships" xmlns:p="http://schemas.openxmlformats.org/presentationml/2006/main">
  <p:tag name="DVSHAPEID" val="gZLrmoLsToJRmYB0Vv7mCx"/>
</p:tagLst>
</file>

<file path=ppt/tags/tag252.xml><?xml version="1.0" encoding="utf-8"?>
<p:tagLst xmlns:a="http://schemas.openxmlformats.org/drawingml/2006/main" xmlns:r="http://schemas.openxmlformats.org/officeDocument/2006/relationships" xmlns:p="http://schemas.openxmlformats.org/presentationml/2006/main">
  <p:tag name="DVSHAPEID" val="bZmG11eMCGIw7niyFszyct"/>
</p:tagLst>
</file>

<file path=ppt/tags/tag253.xml><?xml version="1.0" encoding="utf-8"?>
<p:tagLst xmlns:a="http://schemas.openxmlformats.org/drawingml/2006/main" xmlns:r="http://schemas.openxmlformats.org/officeDocument/2006/relationships" xmlns:p="http://schemas.openxmlformats.org/presentationml/2006/main">
  <p:tag name="DVSECTIONID" val="Qh7ylsIOObMLxdNiC9DREh"/>
</p:tagLst>
</file>

<file path=ppt/tags/tag254.xml><?xml version="1.0" encoding="utf-8"?>
<p:tagLst xmlns:a="http://schemas.openxmlformats.org/drawingml/2006/main" xmlns:r="http://schemas.openxmlformats.org/officeDocument/2006/relationships" xmlns:p="http://schemas.openxmlformats.org/presentationml/2006/main">
  <p:tag name="DVSHAPEID" val="RdFDRa7J35WIOM4FmJe7M3"/>
</p:tagLst>
</file>

<file path=ppt/tags/tag255.xml><?xml version="1.0" encoding="utf-8"?>
<p:tagLst xmlns:a="http://schemas.openxmlformats.org/drawingml/2006/main" xmlns:r="http://schemas.openxmlformats.org/officeDocument/2006/relationships" xmlns:p="http://schemas.openxmlformats.org/presentationml/2006/main">
  <p:tag name="DVSHAPEID" val="zozwuZ5Qk5HO5QLDsKToiS"/>
</p:tagLst>
</file>

<file path=ppt/tags/tag256.xml><?xml version="1.0" encoding="utf-8"?>
<p:tagLst xmlns:a="http://schemas.openxmlformats.org/drawingml/2006/main" xmlns:r="http://schemas.openxmlformats.org/officeDocument/2006/relationships" xmlns:p="http://schemas.openxmlformats.org/presentationml/2006/main">
  <p:tag name="DVSHAPEID" val="n6DVEXzasSqwfsFbSQzWJf"/>
</p:tagLst>
</file>

<file path=ppt/tags/tag257.xml><?xml version="1.0" encoding="utf-8"?>
<p:tagLst xmlns:a="http://schemas.openxmlformats.org/drawingml/2006/main" xmlns:r="http://schemas.openxmlformats.org/officeDocument/2006/relationships" xmlns:p="http://schemas.openxmlformats.org/presentationml/2006/main">
  <p:tag name="DVSECTIONID" val="Fdpd3tCRxRjdxjmquUqtlb"/>
</p:tagLst>
</file>

<file path=ppt/tags/tag258.xml><?xml version="1.0" encoding="utf-8"?>
<p:tagLst xmlns:a="http://schemas.openxmlformats.org/drawingml/2006/main" xmlns:r="http://schemas.openxmlformats.org/officeDocument/2006/relationships" xmlns:p="http://schemas.openxmlformats.org/presentationml/2006/main">
  <p:tag name="DVSHAPEID" val="1j3bCwBTZejG1sSyk7g9CO"/>
</p:tagLst>
</file>

<file path=ppt/tags/tag259.xml><?xml version="1.0" encoding="utf-8"?>
<p:tagLst xmlns:a="http://schemas.openxmlformats.org/drawingml/2006/main" xmlns:r="http://schemas.openxmlformats.org/officeDocument/2006/relationships" xmlns:p="http://schemas.openxmlformats.org/presentationml/2006/main">
  <p:tag name="DVSHAPEID" val="cyqcjkvrFzDcVuAjyk1XpX"/>
</p:tagLst>
</file>

<file path=ppt/tags/tag26.xml><?xml version="1.0" encoding="utf-8"?>
<p:tagLst xmlns:a="http://schemas.openxmlformats.org/drawingml/2006/main" xmlns:r="http://schemas.openxmlformats.org/officeDocument/2006/relationships" xmlns:p="http://schemas.openxmlformats.org/presentationml/2006/main">
  <p:tag name="DVSHAPEID" val="GgNWs7lPdexmQVeB4b3QqV"/>
</p:tagLst>
</file>

<file path=ppt/tags/tag260.xml><?xml version="1.0" encoding="utf-8"?>
<p:tagLst xmlns:a="http://schemas.openxmlformats.org/drawingml/2006/main" xmlns:r="http://schemas.openxmlformats.org/officeDocument/2006/relationships" xmlns:p="http://schemas.openxmlformats.org/presentationml/2006/main">
  <p:tag name="DVSHAPEID" val="xUnyFRMdA3Ucm2TMXxwnGz"/>
</p:tagLst>
</file>

<file path=ppt/tags/tag27.xml><?xml version="1.0" encoding="utf-8"?>
<p:tagLst xmlns:a="http://schemas.openxmlformats.org/drawingml/2006/main" xmlns:r="http://schemas.openxmlformats.org/officeDocument/2006/relationships" xmlns:p="http://schemas.openxmlformats.org/presentationml/2006/main">
  <p:tag name="DVSHAPEID" val="l3RdYE2mnV5djJHakiaUNt"/>
</p:tagLst>
</file>

<file path=ppt/tags/tag28.xml><?xml version="1.0" encoding="utf-8"?>
<p:tagLst xmlns:a="http://schemas.openxmlformats.org/drawingml/2006/main" xmlns:r="http://schemas.openxmlformats.org/officeDocument/2006/relationships" xmlns:p="http://schemas.openxmlformats.org/presentationml/2006/main">
  <p:tag name="DVSHAPEID" val="iPGNEbXJnPoKUJ5e9GMRQB"/>
</p:tagLst>
</file>

<file path=ppt/tags/tag29.xml><?xml version="1.0" encoding="utf-8"?>
<p:tagLst xmlns:a="http://schemas.openxmlformats.org/drawingml/2006/main" xmlns:r="http://schemas.openxmlformats.org/officeDocument/2006/relationships" xmlns:p="http://schemas.openxmlformats.org/presentationml/2006/main">
  <p:tag name="DVSHAPEID" val="gDBvUTRKGv8SL1wb0QoExf"/>
</p:tagLst>
</file>

<file path=ppt/tags/tag3.xml><?xml version="1.0" encoding="utf-8"?>
<p:tagLst xmlns:a="http://schemas.openxmlformats.org/drawingml/2006/main" xmlns:r="http://schemas.openxmlformats.org/officeDocument/2006/relationships" xmlns:p="http://schemas.openxmlformats.org/presentationml/2006/main">
  <p:tag name="DVSHAPEID" val="nrG7tbBW352E2SgneZzG4v"/>
</p:tagLst>
</file>

<file path=ppt/tags/tag30.xml><?xml version="1.0" encoding="utf-8"?>
<p:tagLst xmlns:a="http://schemas.openxmlformats.org/drawingml/2006/main" xmlns:r="http://schemas.openxmlformats.org/officeDocument/2006/relationships" xmlns:p="http://schemas.openxmlformats.org/presentationml/2006/main">
  <p:tag name="DVSHAPEID" val="OyOX559t8VCGy3b8h3RD9T"/>
</p:tagLst>
</file>

<file path=ppt/tags/tag31.xml><?xml version="1.0" encoding="utf-8"?>
<p:tagLst xmlns:a="http://schemas.openxmlformats.org/drawingml/2006/main" xmlns:r="http://schemas.openxmlformats.org/officeDocument/2006/relationships" xmlns:p="http://schemas.openxmlformats.org/presentationml/2006/main">
  <p:tag name="DVSHAPEID" val="C2Y4IYGWsb41O2GWOMAdnc"/>
</p:tagLst>
</file>

<file path=ppt/tags/tag32.xml><?xml version="1.0" encoding="utf-8"?>
<p:tagLst xmlns:a="http://schemas.openxmlformats.org/drawingml/2006/main" xmlns:r="http://schemas.openxmlformats.org/officeDocument/2006/relationships" xmlns:p="http://schemas.openxmlformats.org/presentationml/2006/main">
  <p:tag name="DVSHAPEID" val="f5ssZRykMU6VWMZ0nbMbtq"/>
</p:tagLst>
</file>

<file path=ppt/tags/tag33.xml><?xml version="1.0" encoding="utf-8"?>
<p:tagLst xmlns:a="http://schemas.openxmlformats.org/drawingml/2006/main" xmlns:r="http://schemas.openxmlformats.org/officeDocument/2006/relationships" xmlns:p="http://schemas.openxmlformats.org/presentationml/2006/main">
  <p:tag name="DVSHAPEID" val="Cxf9rle52VwpMSBfZPn7pa"/>
</p:tagLst>
</file>

<file path=ppt/tags/tag34.xml><?xml version="1.0" encoding="utf-8"?>
<p:tagLst xmlns:a="http://schemas.openxmlformats.org/drawingml/2006/main" xmlns:r="http://schemas.openxmlformats.org/officeDocument/2006/relationships" xmlns:p="http://schemas.openxmlformats.org/presentationml/2006/main">
  <p:tag name="DVSHAPEID" val="UT6UWNoprbJOtVdPpd6GRb"/>
</p:tagLst>
</file>

<file path=ppt/tags/tag35.xml><?xml version="1.0" encoding="utf-8"?>
<p:tagLst xmlns:a="http://schemas.openxmlformats.org/drawingml/2006/main" xmlns:r="http://schemas.openxmlformats.org/officeDocument/2006/relationships" xmlns:p="http://schemas.openxmlformats.org/presentationml/2006/main">
  <p:tag name="DVSHAPEID" val="pxZ6p8cXOm1rDl3xoqHCuk"/>
</p:tagLst>
</file>

<file path=ppt/tags/tag36.xml><?xml version="1.0" encoding="utf-8"?>
<p:tagLst xmlns:a="http://schemas.openxmlformats.org/drawingml/2006/main" xmlns:r="http://schemas.openxmlformats.org/officeDocument/2006/relationships" xmlns:p="http://schemas.openxmlformats.org/presentationml/2006/main">
  <p:tag name="DVSHAPEID" val="GYpF19pa1JiJtyVPogdtnn"/>
</p:tagLst>
</file>

<file path=ppt/tags/tag37.xml><?xml version="1.0" encoding="utf-8"?>
<p:tagLst xmlns:a="http://schemas.openxmlformats.org/drawingml/2006/main" xmlns:r="http://schemas.openxmlformats.org/officeDocument/2006/relationships" xmlns:p="http://schemas.openxmlformats.org/presentationml/2006/main">
  <p:tag name="DVSHAPEID" val="N1iSMSOFZeG4Q0GK72xDki"/>
</p:tagLst>
</file>

<file path=ppt/tags/tag38.xml><?xml version="1.0" encoding="utf-8"?>
<p:tagLst xmlns:a="http://schemas.openxmlformats.org/drawingml/2006/main" xmlns:r="http://schemas.openxmlformats.org/officeDocument/2006/relationships" xmlns:p="http://schemas.openxmlformats.org/presentationml/2006/main">
  <p:tag name="DVSHAPEID" val="9URuBy2rp0Xjbon9mxlmJ3"/>
</p:tagLst>
</file>

<file path=ppt/tags/tag39.xml><?xml version="1.0" encoding="utf-8"?>
<p:tagLst xmlns:a="http://schemas.openxmlformats.org/drawingml/2006/main" xmlns:r="http://schemas.openxmlformats.org/officeDocument/2006/relationships" xmlns:p="http://schemas.openxmlformats.org/presentationml/2006/main">
  <p:tag name="DVSHAPEID" val="2pIU8D8aWJ2uRo0ihfCyPF"/>
</p:tagLst>
</file>

<file path=ppt/tags/tag4.xml><?xml version="1.0" encoding="utf-8"?>
<p:tagLst xmlns:a="http://schemas.openxmlformats.org/drawingml/2006/main" xmlns:r="http://schemas.openxmlformats.org/officeDocument/2006/relationships" xmlns:p="http://schemas.openxmlformats.org/presentationml/2006/main">
  <p:tag name="DVSHAPEID" val="KpVazcWePprgoENLlliFg9"/>
</p:tagLst>
</file>

<file path=ppt/tags/tag40.xml><?xml version="1.0" encoding="utf-8"?>
<p:tagLst xmlns:a="http://schemas.openxmlformats.org/drawingml/2006/main" xmlns:r="http://schemas.openxmlformats.org/officeDocument/2006/relationships" xmlns:p="http://schemas.openxmlformats.org/presentationml/2006/main">
  <p:tag name="DVSHAPEID" val="6xPimYG0hYy5RsLGpoie4e"/>
</p:tagLst>
</file>

<file path=ppt/tags/tag41.xml><?xml version="1.0" encoding="utf-8"?>
<p:tagLst xmlns:a="http://schemas.openxmlformats.org/drawingml/2006/main" xmlns:r="http://schemas.openxmlformats.org/officeDocument/2006/relationships" xmlns:p="http://schemas.openxmlformats.org/presentationml/2006/main">
  <p:tag name="DVSHAPEID" val="gGwZ94g6Jbenia5QhauVr4"/>
</p:tagLst>
</file>

<file path=ppt/tags/tag42.xml><?xml version="1.0" encoding="utf-8"?>
<p:tagLst xmlns:a="http://schemas.openxmlformats.org/drawingml/2006/main" xmlns:r="http://schemas.openxmlformats.org/officeDocument/2006/relationships" xmlns:p="http://schemas.openxmlformats.org/presentationml/2006/main">
  <p:tag name="DVSHAPEID" val="WLwxwAPdgAASg9LnPBKbem"/>
</p:tagLst>
</file>

<file path=ppt/tags/tag43.xml><?xml version="1.0" encoding="utf-8"?>
<p:tagLst xmlns:a="http://schemas.openxmlformats.org/drawingml/2006/main" xmlns:r="http://schemas.openxmlformats.org/officeDocument/2006/relationships" xmlns:p="http://schemas.openxmlformats.org/presentationml/2006/main">
  <p:tag name="DVSHAPEID" val="Rt9BBz77K9McJLsByFgwVE"/>
</p:tagLst>
</file>

<file path=ppt/tags/tag44.xml><?xml version="1.0" encoding="utf-8"?>
<p:tagLst xmlns:a="http://schemas.openxmlformats.org/drawingml/2006/main" xmlns:r="http://schemas.openxmlformats.org/officeDocument/2006/relationships" xmlns:p="http://schemas.openxmlformats.org/presentationml/2006/main">
  <p:tag name="DVSHAPEID" val="MpUV4UlSbfPzU2nVZg58Pr"/>
</p:tagLst>
</file>

<file path=ppt/tags/tag45.xml><?xml version="1.0" encoding="utf-8"?>
<p:tagLst xmlns:a="http://schemas.openxmlformats.org/drawingml/2006/main" xmlns:r="http://schemas.openxmlformats.org/officeDocument/2006/relationships" xmlns:p="http://schemas.openxmlformats.org/presentationml/2006/main">
  <p:tag name="DVSHAPEID" val="63q0Ud35VHrdHKGFudLRYw"/>
</p:tagLst>
</file>

<file path=ppt/tags/tag46.xml><?xml version="1.0" encoding="utf-8"?>
<p:tagLst xmlns:a="http://schemas.openxmlformats.org/drawingml/2006/main" xmlns:r="http://schemas.openxmlformats.org/officeDocument/2006/relationships" xmlns:p="http://schemas.openxmlformats.org/presentationml/2006/main">
  <p:tag name="DVSHAPEID" val="naQqdCF0qMOljQv4Z8P5k7"/>
</p:tagLst>
</file>

<file path=ppt/tags/tag47.xml><?xml version="1.0" encoding="utf-8"?>
<p:tagLst xmlns:a="http://schemas.openxmlformats.org/drawingml/2006/main" xmlns:r="http://schemas.openxmlformats.org/officeDocument/2006/relationships" xmlns:p="http://schemas.openxmlformats.org/presentationml/2006/main">
  <p:tag name="DVSHAPEID" val="8HlDejLSnYsAGgauZqpUhE"/>
</p:tagLst>
</file>

<file path=ppt/tags/tag48.xml><?xml version="1.0" encoding="utf-8"?>
<p:tagLst xmlns:a="http://schemas.openxmlformats.org/drawingml/2006/main" xmlns:r="http://schemas.openxmlformats.org/officeDocument/2006/relationships" xmlns:p="http://schemas.openxmlformats.org/presentationml/2006/main">
  <p:tag name="DVSHAPEID" val="plrQaqeD2Sbf194AoleypP"/>
</p:tagLst>
</file>

<file path=ppt/tags/tag49.xml><?xml version="1.0" encoding="utf-8"?>
<p:tagLst xmlns:a="http://schemas.openxmlformats.org/drawingml/2006/main" xmlns:r="http://schemas.openxmlformats.org/officeDocument/2006/relationships" xmlns:p="http://schemas.openxmlformats.org/presentationml/2006/main">
  <p:tag name="DVSHAPEID" val="SJ9fUv8oGqQth0co9lEKVA"/>
</p:tagLst>
</file>

<file path=ppt/tags/tag5.xml><?xml version="1.0" encoding="utf-8"?>
<p:tagLst xmlns:a="http://schemas.openxmlformats.org/drawingml/2006/main" xmlns:r="http://schemas.openxmlformats.org/officeDocument/2006/relationships" xmlns:p="http://schemas.openxmlformats.org/presentationml/2006/main">
  <p:tag name="DVSHAPEID" val="UMlL4CMmXDoRHgcjBoZPfC"/>
</p:tagLst>
</file>

<file path=ppt/tags/tag50.xml><?xml version="1.0" encoding="utf-8"?>
<p:tagLst xmlns:a="http://schemas.openxmlformats.org/drawingml/2006/main" xmlns:r="http://schemas.openxmlformats.org/officeDocument/2006/relationships" xmlns:p="http://schemas.openxmlformats.org/presentationml/2006/main">
  <p:tag name="DVSHAPEID" val="ore0pp24GIfzsHGVvIuDcL"/>
</p:tagLst>
</file>

<file path=ppt/tags/tag51.xml><?xml version="1.0" encoding="utf-8"?>
<p:tagLst xmlns:a="http://schemas.openxmlformats.org/drawingml/2006/main" xmlns:r="http://schemas.openxmlformats.org/officeDocument/2006/relationships" xmlns:p="http://schemas.openxmlformats.org/presentationml/2006/main">
  <p:tag name="DVSHAPEID" val="oyR4oZcTUETikI1T5JlCK8"/>
</p:tagLst>
</file>

<file path=ppt/tags/tag52.xml><?xml version="1.0" encoding="utf-8"?>
<p:tagLst xmlns:a="http://schemas.openxmlformats.org/drawingml/2006/main" xmlns:r="http://schemas.openxmlformats.org/officeDocument/2006/relationships" xmlns:p="http://schemas.openxmlformats.org/presentationml/2006/main">
  <p:tag name="DVSHAPEID" val="eIxuHePVghnD2F9l12RMNA"/>
</p:tagLst>
</file>

<file path=ppt/tags/tag53.xml><?xml version="1.0" encoding="utf-8"?>
<p:tagLst xmlns:a="http://schemas.openxmlformats.org/drawingml/2006/main" xmlns:r="http://schemas.openxmlformats.org/officeDocument/2006/relationships" xmlns:p="http://schemas.openxmlformats.org/presentationml/2006/main">
  <p:tag name="DVSHAPEID" val="F9nYTCDKiA1gj8wTiX3ZoC"/>
</p:tagLst>
</file>

<file path=ppt/tags/tag54.xml><?xml version="1.0" encoding="utf-8"?>
<p:tagLst xmlns:a="http://schemas.openxmlformats.org/drawingml/2006/main" xmlns:r="http://schemas.openxmlformats.org/officeDocument/2006/relationships" xmlns:p="http://schemas.openxmlformats.org/presentationml/2006/main">
  <p:tag name="DVSHAPEID" val="VHFlKJIjKXlD3o6JkdhvZN"/>
</p:tagLst>
</file>

<file path=ppt/tags/tag55.xml><?xml version="1.0" encoding="utf-8"?>
<p:tagLst xmlns:a="http://schemas.openxmlformats.org/drawingml/2006/main" xmlns:r="http://schemas.openxmlformats.org/officeDocument/2006/relationships" xmlns:p="http://schemas.openxmlformats.org/presentationml/2006/main">
  <p:tag name="DVSHAPEID" val="CMl0O7KUJNb3eGiyRT1YQ4"/>
</p:tagLst>
</file>

<file path=ppt/tags/tag56.xml><?xml version="1.0" encoding="utf-8"?>
<p:tagLst xmlns:a="http://schemas.openxmlformats.org/drawingml/2006/main" xmlns:r="http://schemas.openxmlformats.org/officeDocument/2006/relationships" xmlns:p="http://schemas.openxmlformats.org/presentationml/2006/main">
  <p:tag name="DVSHAPEID" val="UF58MyDPISC84SZJUAyQdx"/>
</p:tagLst>
</file>

<file path=ppt/tags/tag57.xml><?xml version="1.0" encoding="utf-8"?>
<p:tagLst xmlns:a="http://schemas.openxmlformats.org/drawingml/2006/main" xmlns:r="http://schemas.openxmlformats.org/officeDocument/2006/relationships" xmlns:p="http://schemas.openxmlformats.org/presentationml/2006/main">
  <p:tag name="DVSHAPEID" val="sZ9qqMlnt1WyRFVFkbhT5i"/>
</p:tagLst>
</file>

<file path=ppt/tags/tag58.xml><?xml version="1.0" encoding="utf-8"?>
<p:tagLst xmlns:a="http://schemas.openxmlformats.org/drawingml/2006/main" xmlns:r="http://schemas.openxmlformats.org/officeDocument/2006/relationships" xmlns:p="http://schemas.openxmlformats.org/presentationml/2006/main">
  <p:tag name="DVSHAPEID" val="r5Bqz8Yrq0Qnd5Ym8RukpB"/>
</p:tagLst>
</file>

<file path=ppt/tags/tag59.xml><?xml version="1.0" encoding="utf-8"?>
<p:tagLst xmlns:a="http://schemas.openxmlformats.org/drawingml/2006/main" xmlns:r="http://schemas.openxmlformats.org/officeDocument/2006/relationships" xmlns:p="http://schemas.openxmlformats.org/presentationml/2006/main">
  <p:tag name="DVSHAPEID" val="bw0jOfgmyjr9y3O0ddo2AW"/>
</p:tagLst>
</file>

<file path=ppt/tags/tag6.xml><?xml version="1.0" encoding="utf-8"?>
<p:tagLst xmlns:a="http://schemas.openxmlformats.org/drawingml/2006/main" xmlns:r="http://schemas.openxmlformats.org/officeDocument/2006/relationships" xmlns:p="http://schemas.openxmlformats.org/presentationml/2006/main">
  <p:tag name="DVSHAPEID" val="cLtBzsDenpfBv9PO8krtsO"/>
</p:tagLst>
</file>

<file path=ppt/tags/tag60.xml><?xml version="1.0" encoding="utf-8"?>
<p:tagLst xmlns:a="http://schemas.openxmlformats.org/drawingml/2006/main" xmlns:r="http://schemas.openxmlformats.org/officeDocument/2006/relationships" xmlns:p="http://schemas.openxmlformats.org/presentationml/2006/main">
  <p:tag name="DVSHAPEID" val="HusPGY3qpLTPU4pfjJa3rw"/>
</p:tagLst>
</file>

<file path=ppt/tags/tag61.xml><?xml version="1.0" encoding="utf-8"?>
<p:tagLst xmlns:a="http://schemas.openxmlformats.org/drawingml/2006/main" xmlns:r="http://schemas.openxmlformats.org/officeDocument/2006/relationships" xmlns:p="http://schemas.openxmlformats.org/presentationml/2006/main">
  <p:tag name="DVSHAPEID" val="V4wUx7EgVm0fPwRZyhi8UG"/>
</p:tagLst>
</file>

<file path=ppt/tags/tag62.xml><?xml version="1.0" encoding="utf-8"?>
<p:tagLst xmlns:a="http://schemas.openxmlformats.org/drawingml/2006/main" xmlns:r="http://schemas.openxmlformats.org/officeDocument/2006/relationships" xmlns:p="http://schemas.openxmlformats.org/presentationml/2006/main">
  <p:tag name="DVSHAPEID" val="fI9JBXTERxvbyniMrVM8Px"/>
</p:tagLst>
</file>

<file path=ppt/tags/tag63.xml><?xml version="1.0" encoding="utf-8"?>
<p:tagLst xmlns:a="http://schemas.openxmlformats.org/drawingml/2006/main" xmlns:r="http://schemas.openxmlformats.org/officeDocument/2006/relationships" xmlns:p="http://schemas.openxmlformats.org/presentationml/2006/main">
  <p:tag name="DVSHAPEID" val="PFfSokbTKiBfONLNwGmgut"/>
</p:tagLst>
</file>

<file path=ppt/tags/tag64.xml><?xml version="1.0" encoding="utf-8"?>
<p:tagLst xmlns:a="http://schemas.openxmlformats.org/drawingml/2006/main" xmlns:r="http://schemas.openxmlformats.org/officeDocument/2006/relationships" xmlns:p="http://schemas.openxmlformats.org/presentationml/2006/main">
  <p:tag name="DVSHAPEID" val="KDYtGMQmmMRITutIzztYMc"/>
</p:tagLst>
</file>

<file path=ppt/tags/tag65.xml><?xml version="1.0" encoding="utf-8"?>
<p:tagLst xmlns:a="http://schemas.openxmlformats.org/drawingml/2006/main" xmlns:r="http://schemas.openxmlformats.org/officeDocument/2006/relationships" xmlns:p="http://schemas.openxmlformats.org/presentationml/2006/main">
  <p:tag name="DVSHAPEID" val="zjzv0Dp5Ly2mVCTUEp3nVP"/>
</p:tagLst>
</file>

<file path=ppt/tags/tag66.xml><?xml version="1.0" encoding="utf-8"?>
<p:tagLst xmlns:a="http://schemas.openxmlformats.org/drawingml/2006/main" xmlns:r="http://schemas.openxmlformats.org/officeDocument/2006/relationships" xmlns:p="http://schemas.openxmlformats.org/presentationml/2006/main">
  <p:tag name="DVSHAPEID" val="n6UgjN7NNwGx4FUaLdXh1i"/>
</p:tagLst>
</file>

<file path=ppt/tags/tag67.xml><?xml version="1.0" encoding="utf-8"?>
<p:tagLst xmlns:a="http://schemas.openxmlformats.org/drawingml/2006/main" xmlns:r="http://schemas.openxmlformats.org/officeDocument/2006/relationships" xmlns:p="http://schemas.openxmlformats.org/presentationml/2006/main">
  <p:tag name="DVSECTIONID" val="XlZ5ovlm3PNB5jZuT8XnLz"/>
</p:tagLst>
</file>

<file path=ppt/tags/tag68.xml><?xml version="1.0" encoding="utf-8"?>
<p:tagLst xmlns:a="http://schemas.openxmlformats.org/drawingml/2006/main" xmlns:r="http://schemas.openxmlformats.org/officeDocument/2006/relationships" xmlns:p="http://schemas.openxmlformats.org/presentationml/2006/main">
  <p:tag name="DVSHAPEID" val="rjGtWbFJqaWts3bjhQmWqf"/>
</p:tagLst>
</file>

<file path=ppt/tags/tag69.xml><?xml version="1.0" encoding="utf-8"?>
<p:tagLst xmlns:a="http://schemas.openxmlformats.org/drawingml/2006/main" xmlns:r="http://schemas.openxmlformats.org/officeDocument/2006/relationships" xmlns:p="http://schemas.openxmlformats.org/presentationml/2006/main">
  <p:tag name="DVSHAPEID" val="fYIrhlvagoxPTH3IOjVHDO"/>
</p:tagLst>
</file>

<file path=ppt/tags/tag7.xml><?xml version="1.0" encoding="utf-8"?>
<p:tagLst xmlns:a="http://schemas.openxmlformats.org/drawingml/2006/main" xmlns:r="http://schemas.openxmlformats.org/officeDocument/2006/relationships" xmlns:p="http://schemas.openxmlformats.org/presentationml/2006/main">
  <p:tag name="DVSHAPEID" val="SwXxz2JUFqTizzht2kIJfZ"/>
</p:tagLst>
</file>

<file path=ppt/tags/tag70.xml><?xml version="1.0" encoding="utf-8"?>
<p:tagLst xmlns:a="http://schemas.openxmlformats.org/drawingml/2006/main" xmlns:r="http://schemas.openxmlformats.org/officeDocument/2006/relationships" xmlns:p="http://schemas.openxmlformats.org/presentationml/2006/main">
  <p:tag name="DVSHAPEID" val="C8r5W5XlzIuc4HLuUjegTx"/>
</p:tagLst>
</file>

<file path=ppt/tags/tag71.xml><?xml version="1.0" encoding="utf-8"?>
<p:tagLst xmlns:a="http://schemas.openxmlformats.org/drawingml/2006/main" xmlns:r="http://schemas.openxmlformats.org/officeDocument/2006/relationships" xmlns:p="http://schemas.openxmlformats.org/presentationml/2006/main">
  <p:tag name="DVSHAPEID" val="WCaufz231IBrlAZbppcUOO"/>
</p:tagLst>
</file>

<file path=ppt/tags/tag72.xml><?xml version="1.0" encoding="utf-8"?>
<p:tagLst xmlns:a="http://schemas.openxmlformats.org/drawingml/2006/main" xmlns:r="http://schemas.openxmlformats.org/officeDocument/2006/relationships" xmlns:p="http://schemas.openxmlformats.org/presentationml/2006/main">
  <p:tag name="DVSECTIONID" val="j6JEyTlQtC8z5zQFuyFVjF"/>
</p:tagLst>
</file>

<file path=ppt/tags/tag73.xml><?xml version="1.0" encoding="utf-8"?>
<p:tagLst xmlns:a="http://schemas.openxmlformats.org/drawingml/2006/main" xmlns:r="http://schemas.openxmlformats.org/officeDocument/2006/relationships" xmlns:p="http://schemas.openxmlformats.org/presentationml/2006/main">
  <p:tag name="DVSHAPEID" val="lGClWjoCtnU5bPVsPojvGL"/>
</p:tagLst>
</file>

<file path=ppt/tags/tag74.xml><?xml version="1.0" encoding="utf-8"?>
<p:tagLst xmlns:a="http://schemas.openxmlformats.org/drawingml/2006/main" xmlns:r="http://schemas.openxmlformats.org/officeDocument/2006/relationships" xmlns:p="http://schemas.openxmlformats.org/presentationml/2006/main">
  <p:tag name="DVSHAPEID" val="BDmbuIUO3YI7htRUCIFofe"/>
</p:tagLst>
</file>

<file path=ppt/tags/tag75.xml><?xml version="1.0" encoding="utf-8"?>
<p:tagLst xmlns:a="http://schemas.openxmlformats.org/drawingml/2006/main" xmlns:r="http://schemas.openxmlformats.org/officeDocument/2006/relationships" xmlns:p="http://schemas.openxmlformats.org/presentationml/2006/main">
  <p:tag name="DVSHAPEID" val="wgoagWAOBi8z5ZZLOGHFkV"/>
</p:tagLst>
</file>

<file path=ppt/tags/tag76.xml><?xml version="1.0" encoding="utf-8"?>
<p:tagLst xmlns:a="http://schemas.openxmlformats.org/drawingml/2006/main" xmlns:r="http://schemas.openxmlformats.org/officeDocument/2006/relationships" xmlns:p="http://schemas.openxmlformats.org/presentationml/2006/main">
  <p:tag name="DVSHAPEID" val="m3xrBVLAQiwm65MksXeenp"/>
</p:tagLst>
</file>

<file path=ppt/tags/tag77.xml><?xml version="1.0" encoding="utf-8"?>
<p:tagLst xmlns:a="http://schemas.openxmlformats.org/drawingml/2006/main" xmlns:r="http://schemas.openxmlformats.org/officeDocument/2006/relationships" xmlns:p="http://schemas.openxmlformats.org/presentationml/2006/main">
  <p:tag name="DVSECTIONID" val="Zfvpfv09zdio1SmJXs1clb"/>
</p:tagLst>
</file>

<file path=ppt/tags/tag78.xml><?xml version="1.0" encoding="utf-8"?>
<p:tagLst xmlns:a="http://schemas.openxmlformats.org/drawingml/2006/main" xmlns:r="http://schemas.openxmlformats.org/officeDocument/2006/relationships" xmlns:p="http://schemas.openxmlformats.org/presentationml/2006/main">
  <p:tag name="DVSHAPEID" val="ZHoRURTZHATAUlCOlE30sQ"/>
</p:tagLst>
</file>

<file path=ppt/tags/tag79.xml><?xml version="1.0" encoding="utf-8"?>
<p:tagLst xmlns:a="http://schemas.openxmlformats.org/drawingml/2006/main" xmlns:r="http://schemas.openxmlformats.org/officeDocument/2006/relationships" xmlns:p="http://schemas.openxmlformats.org/presentationml/2006/main">
  <p:tag name="DVSHAPEID" val="3ITTZudJq5yW3P3J1UGRAV"/>
</p:tagLst>
</file>

<file path=ppt/tags/tag8.xml><?xml version="1.0" encoding="utf-8"?>
<p:tagLst xmlns:a="http://schemas.openxmlformats.org/drawingml/2006/main" xmlns:r="http://schemas.openxmlformats.org/officeDocument/2006/relationships" xmlns:p="http://schemas.openxmlformats.org/presentationml/2006/main">
  <p:tag name="DVSHAPEID" val="C5K2tNgFoM9oTWE2SAutJO"/>
</p:tagLst>
</file>

<file path=ppt/tags/tag80.xml><?xml version="1.0" encoding="utf-8"?>
<p:tagLst xmlns:a="http://schemas.openxmlformats.org/drawingml/2006/main" xmlns:r="http://schemas.openxmlformats.org/officeDocument/2006/relationships" xmlns:p="http://schemas.openxmlformats.org/presentationml/2006/main">
  <p:tag name="DVSHAPEID" val="tvbqHDCzbmX9EFY0RpLX9N"/>
</p:tagLst>
</file>

<file path=ppt/tags/tag81.xml><?xml version="1.0" encoding="utf-8"?>
<p:tagLst xmlns:a="http://schemas.openxmlformats.org/drawingml/2006/main" xmlns:r="http://schemas.openxmlformats.org/officeDocument/2006/relationships" xmlns:p="http://schemas.openxmlformats.org/presentationml/2006/main">
  <p:tag name="DVSECTIONID" val="twdqEdDoIPgE7t98DQQk2U"/>
</p:tagLst>
</file>

<file path=ppt/tags/tag82.xml><?xml version="1.0" encoding="utf-8"?>
<p:tagLst xmlns:a="http://schemas.openxmlformats.org/drawingml/2006/main" xmlns:r="http://schemas.openxmlformats.org/officeDocument/2006/relationships" xmlns:p="http://schemas.openxmlformats.org/presentationml/2006/main">
  <p:tag name="DVSHAPEID" val="UxqAijCbPiTPZoBmQD62uB"/>
</p:tagLst>
</file>

<file path=ppt/tags/tag83.xml><?xml version="1.0" encoding="utf-8"?>
<p:tagLst xmlns:a="http://schemas.openxmlformats.org/drawingml/2006/main" xmlns:r="http://schemas.openxmlformats.org/officeDocument/2006/relationships" xmlns:p="http://schemas.openxmlformats.org/presentationml/2006/main">
  <p:tag name="DVSHAPEID" val="lATvpSH7US9BZEXaHIEVOt"/>
</p:tagLst>
</file>

<file path=ppt/tags/tag84.xml><?xml version="1.0" encoding="utf-8"?>
<p:tagLst xmlns:a="http://schemas.openxmlformats.org/drawingml/2006/main" xmlns:r="http://schemas.openxmlformats.org/officeDocument/2006/relationships" xmlns:p="http://schemas.openxmlformats.org/presentationml/2006/main">
  <p:tag name="DVSHAPEID" val="LDdKiw9jV0SjbQGNTKtIo1"/>
</p:tagLst>
</file>

<file path=ppt/tags/tag85.xml><?xml version="1.0" encoding="utf-8"?>
<p:tagLst xmlns:a="http://schemas.openxmlformats.org/drawingml/2006/main" xmlns:r="http://schemas.openxmlformats.org/officeDocument/2006/relationships" xmlns:p="http://schemas.openxmlformats.org/presentationml/2006/main">
  <p:tag name="DVSHAPEID" val="GooXoFVnnzNROghFzaXBW8"/>
</p:tagLst>
</file>

<file path=ppt/tags/tag86.xml><?xml version="1.0" encoding="utf-8"?>
<p:tagLst xmlns:a="http://schemas.openxmlformats.org/drawingml/2006/main" xmlns:r="http://schemas.openxmlformats.org/officeDocument/2006/relationships" xmlns:p="http://schemas.openxmlformats.org/presentationml/2006/main">
  <p:tag name="DVSECTIONID" val="gHxXiLBcU6jNMYbPQMvbvt"/>
</p:tagLst>
</file>

<file path=ppt/tags/tag87.xml><?xml version="1.0" encoding="utf-8"?>
<p:tagLst xmlns:a="http://schemas.openxmlformats.org/drawingml/2006/main" xmlns:r="http://schemas.openxmlformats.org/officeDocument/2006/relationships" xmlns:p="http://schemas.openxmlformats.org/presentationml/2006/main">
  <p:tag name="DVSHAPEID" val="IFs7uUPUr55KWPll7tnyDj"/>
</p:tagLst>
</file>

<file path=ppt/tags/tag88.xml><?xml version="1.0" encoding="utf-8"?>
<p:tagLst xmlns:a="http://schemas.openxmlformats.org/drawingml/2006/main" xmlns:r="http://schemas.openxmlformats.org/officeDocument/2006/relationships" xmlns:p="http://schemas.openxmlformats.org/presentationml/2006/main">
  <p:tag name="DVSHAPEID" val="vk2qveajKM4yFIvgb0ys8H"/>
</p:tagLst>
</file>

<file path=ppt/tags/tag89.xml><?xml version="1.0" encoding="utf-8"?>
<p:tagLst xmlns:a="http://schemas.openxmlformats.org/drawingml/2006/main" xmlns:r="http://schemas.openxmlformats.org/officeDocument/2006/relationships" xmlns:p="http://schemas.openxmlformats.org/presentationml/2006/main">
  <p:tag name="DVSHAPEID" val="M3jsje3tdoupa753oAJ7li"/>
</p:tagLst>
</file>

<file path=ppt/tags/tag9.xml><?xml version="1.0" encoding="utf-8"?>
<p:tagLst xmlns:a="http://schemas.openxmlformats.org/drawingml/2006/main" xmlns:r="http://schemas.openxmlformats.org/officeDocument/2006/relationships" xmlns:p="http://schemas.openxmlformats.org/presentationml/2006/main">
  <p:tag name="DVSHAPEID" val="HdAfwEi6KJySTRMxyWD027"/>
</p:tagLst>
</file>

<file path=ppt/tags/tag90.xml><?xml version="1.0" encoding="utf-8"?>
<p:tagLst xmlns:a="http://schemas.openxmlformats.org/drawingml/2006/main" xmlns:r="http://schemas.openxmlformats.org/officeDocument/2006/relationships" xmlns:p="http://schemas.openxmlformats.org/presentationml/2006/main">
  <p:tag name="DVSHAPEID" val="Gn9CPRinZabOyY63UWggzG"/>
</p:tagLst>
</file>

<file path=ppt/tags/tag91.xml><?xml version="1.0" encoding="utf-8"?>
<p:tagLst xmlns:a="http://schemas.openxmlformats.org/drawingml/2006/main" xmlns:r="http://schemas.openxmlformats.org/officeDocument/2006/relationships" xmlns:p="http://schemas.openxmlformats.org/presentationml/2006/main">
  <p:tag name="DVSECTIONID" val="8nLTAOPam18ygwSHVSMvU9"/>
</p:tagLst>
</file>

<file path=ppt/tags/tag92.xml><?xml version="1.0" encoding="utf-8"?>
<p:tagLst xmlns:a="http://schemas.openxmlformats.org/drawingml/2006/main" xmlns:r="http://schemas.openxmlformats.org/officeDocument/2006/relationships" xmlns:p="http://schemas.openxmlformats.org/presentationml/2006/main">
  <p:tag name="DVSHAPEID" val="4gyna7BXJ0mtmVjGobbQok"/>
</p:tagLst>
</file>

<file path=ppt/tags/tag93.xml><?xml version="1.0" encoding="utf-8"?>
<p:tagLst xmlns:a="http://schemas.openxmlformats.org/drawingml/2006/main" xmlns:r="http://schemas.openxmlformats.org/officeDocument/2006/relationships" xmlns:p="http://schemas.openxmlformats.org/presentationml/2006/main">
  <p:tag name="DVSHAPEID" val="elz6XlGMR4I0jS3sGaL2ra"/>
</p:tagLst>
</file>

<file path=ppt/tags/tag94.xml><?xml version="1.0" encoding="utf-8"?>
<p:tagLst xmlns:a="http://schemas.openxmlformats.org/drawingml/2006/main" xmlns:r="http://schemas.openxmlformats.org/officeDocument/2006/relationships" xmlns:p="http://schemas.openxmlformats.org/presentationml/2006/main">
  <p:tag name="DVSHAPEID" val="s4BbJdy45JhJ2dN3aghW8h"/>
</p:tagLst>
</file>

<file path=ppt/tags/tag95.xml><?xml version="1.0" encoding="utf-8"?>
<p:tagLst xmlns:a="http://schemas.openxmlformats.org/drawingml/2006/main" xmlns:r="http://schemas.openxmlformats.org/officeDocument/2006/relationships" xmlns:p="http://schemas.openxmlformats.org/presentationml/2006/main">
  <p:tag name="DVSHAPEID" val="KmBrDVv04mS3TvvLBseNYZ"/>
</p:tagLst>
</file>

<file path=ppt/tags/tag96.xml><?xml version="1.0" encoding="utf-8"?>
<p:tagLst xmlns:a="http://schemas.openxmlformats.org/drawingml/2006/main" xmlns:r="http://schemas.openxmlformats.org/officeDocument/2006/relationships" xmlns:p="http://schemas.openxmlformats.org/presentationml/2006/main">
  <p:tag name="DVSECTIONID" val="kjGaXN03ORoMy9cpaNnKKi"/>
</p:tagLst>
</file>

<file path=ppt/tags/tag97.xml><?xml version="1.0" encoding="utf-8"?>
<p:tagLst xmlns:a="http://schemas.openxmlformats.org/drawingml/2006/main" xmlns:r="http://schemas.openxmlformats.org/officeDocument/2006/relationships" xmlns:p="http://schemas.openxmlformats.org/presentationml/2006/main">
  <p:tag name="DVSHAPEID" val="IzPQEC0vLu2ajfziACy4EV"/>
</p:tagLst>
</file>

<file path=ppt/tags/tag98.xml><?xml version="1.0" encoding="utf-8"?>
<p:tagLst xmlns:a="http://schemas.openxmlformats.org/drawingml/2006/main" xmlns:r="http://schemas.openxmlformats.org/officeDocument/2006/relationships" xmlns:p="http://schemas.openxmlformats.org/presentationml/2006/main">
  <p:tag name="DVSHAPEID" val="RZkiyoEOIkjLE1BMhT0zAo"/>
</p:tagLst>
</file>

<file path=ppt/tags/tag99.xml><?xml version="1.0" encoding="utf-8"?>
<p:tagLst xmlns:a="http://schemas.openxmlformats.org/drawingml/2006/main" xmlns:r="http://schemas.openxmlformats.org/officeDocument/2006/relationships" xmlns:p="http://schemas.openxmlformats.org/presentationml/2006/main">
  <p:tag name="DVSHAPEID" val="1IbfcjRBfUkNIQwl3BQWMH"/>
</p:tagLst>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Tutorial.01</Template>
  <TotalTime>5400</TotalTime>
  <Words>1003</Words>
  <Application>Microsoft Office PowerPoint</Application>
  <PresentationFormat>On-screen Show (4:3)</PresentationFormat>
  <Paragraphs>239</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Century</vt:lpstr>
      <vt:lpstr>Courier New</vt:lpstr>
      <vt:lpstr>Times New Roman</vt:lpstr>
      <vt:lpstr>2_Office Theme</vt:lpstr>
      <vt:lpstr>Objectives</vt:lpstr>
      <vt:lpstr>Objectives</vt:lpstr>
      <vt:lpstr>Style Sheets and Color</vt:lpstr>
      <vt:lpstr>Introducing CSS</vt:lpstr>
      <vt:lpstr>Defining a Style Rule</vt:lpstr>
      <vt:lpstr>Applying a Style Sheet</vt:lpstr>
      <vt:lpstr>User-Defined Styles</vt:lpstr>
      <vt:lpstr>External Style Sheets</vt:lpstr>
      <vt:lpstr>Embedded Style Sheets</vt:lpstr>
      <vt:lpstr>Inline Styles</vt:lpstr>
      <vt:lpstr>Exploring the Style Cascade</vt:lpstr>
      <vt:lpstr>Exploring the Style Cascade</vt:lpstr>
      <vt:lpstr>Writing Style Comments</vt:lpstr>
      <vt:lpstr>Defining Color in CSS</vt:lpstr>
      <vt:lpstr>Defining Color in CSS</vt:lpstr>
      <vt:lpstr>Setting Foreground  and Background Color</vt:lpstr>
      <vt:lpstr>Enhancements to Color in CSS3</vt:lpstr>
      <vt:lpstr>Enhancements to Color in CSS3</vt:lpstr>
      <vt:lpstr>Enhancements to Color in CSS3</vt:lpstr>
      <vt:lpstr>Enhancements to Color in CSS3</vt:lpstr>
      <vt:lpstr>Selectors and Text Styles</vt:lpstr>
      <vt:lpstr>Contextual Selectors</vt:lpstr>
      <vt:lpstr>Contextual Selectors</vt:lpstr>
      <vt:lpstr>Attribute Selectors</vt:lpstr>
      <vt:lpstr>Attribute Selectors</vt:lpstr>
      <vt:lpstr>Styling Web Page Text</vt:lpstr>
      <vt:lpstr>Styling Web Page Text</vt:lpstr>
      <vt:lpstr>Setting Font Face and Sizes</vt:lpstr>
      <vt:lpstr>Setting Font Face and Sizes</vt:lpstr>
      <vt:lpstr>Setting the Line Height</vt:lpstr>
      <vt:lpstr>Setting Font and Text Appearance</vt:lpstr>
      <vt:lpstr>Setting Font and Text Appearance</vt:lpstr>
      <vt:lpstr>Aligning Text Vertically</vt:lpstr>
      <vt:lpstr>Combining All Text Formatting  in a Single Style</vt:lpstr>
      <vt:lpstr>Combining All Text Formatting  in a Single Style</vt:lpstr>
      <vt:lpstr>Lists and Pseudo-Items</vt:lpstr>
      <vt:lpstr>Designing Styles for Lists</vt:lpstr>
      <vt:lpstr>Designing a List</vt:lpstr>
      <vt:lpstr>Designing a List</vt:lpstr>
      <vt:lpstr>Using Pseudo-Classes  and Pseudo-Elements</vt:lpstr>
      <vt:lpstr>Using Pseudo-Classes  and Pseudo-Elements</vt:lpstr>
      <vt:lpstr>Pseudo-Elements</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Dennis Hunchuck</cp:lastModifiedBy>
  <cp:revision>512</cp:revision>
  <dcterms:created xsi:type="dcterms:W3CDTF">2001-08-29T21:35:42Z</dcterms:created>
  <dcterms:modified xsi:type="dcterms:W3CDTF">2018-03-30T18:59:53Z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1-msZHeavFpns7XDBLQhy7D2HHxp6WyIPfkYnZeLjR4o</vt:lpwstr>
  </property>
  <property fmtid="{D5CDD505-2E9C-101B-9397-08002B2CF9AE}" pid="4" name="Google.Documents.RevisionId">
    <vt:lpwstr>08247036519663079581</vt:lpwstr>
  </property>
  <property fmtid="{D5CDD505-2E9C-101B-9397-08002B2CF9AE}" pid="5" name="Google.Documents.PluginVersion">
    <vt:lpwstr>2.0.2026.3768</vt:lpwstr>
  </property>
  <property fmtid="{D5CDD505-2E9C-101B-9397-08002B2CF9AE}" pid="6" name="Google.Documents.MergeIncapabilityFlags">
    <vt:i4>0</vt:i4>
  </property>
</Properties>
</file>