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75b02c2a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75b02c2a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76cde10dc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76cde10dc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6cde10d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76cde10d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9378797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b9378797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5b02c2a4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175b02c2a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6cde10d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76cde10d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Relationship Id="rId7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058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76350" y="4100604"/>
            <a:ext cx="3070200" cy="1212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3489375" y="-162075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119100" y="-245475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6901450" y="-15087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1875"/>
            <a:ext cx="2893320" cy="5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7808" y="3"/>
            <a:ext cx="2893331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1" y="4625164"/>
            <a:ext cx="1905000" cy="518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9000" y="4134042"/>
            <a:ext cx="1905000" cy="491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/>
          <p:cNvPicPr preferRelativeResize="0"/>
          <p:nvPr/>
        </p:nvPicPr>
        <p:blipFill rotWithShape="1">
          <a:blip r:embed="rId7">
            <a:alphaModFix/>
          </a:blip>
          <a:srcRect b="19958" l="9726" r="9534" t="18650"/>
          <a:stretch/>
        </p:blipFill>
        <p:spPr>
          <a:xfrm>
            <a:off x="6992225" y="0"/>
            <a:ext cx="2151775" cy="90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2450" y="4511373"/>
            <a:ext cx="671551" cy="63212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/>
          <p:nvPr/>
        </p:nvSpPr>
        <p:spPr>
          <a:xfrm>
            <a:off x="7262800" y="-266137"/>
            <a:ext cx="3070200" cy="93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3">
            <a:alphaModFix/>
          </a:blip>
          <a:srcRect b="28423" l="0" r="76197" t="22382"/>
          <a:stretch/>
        </p:blipFill>
        <p:spPr>
          <a:xfrm>
            <a:off x="8372100" y="55625"/>
            <a:ext cx="749400" cy="5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4">
            <a:alphaModFix/>
          </a:blip>
          <a:srcRect b="26404" l="11029" r="75442" t="25675"/>
          <a:stretch/>
        </p:blipFill>
        <p:spPr>
          <a:xfrm>
            <a:off x="7343910" y="38075"/>
            <a:ext cx="396015" cy="57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5">
            <a:alphaModFix/>
          </a:blip>
          <a:srcRect b="34427" l="10897" r="66173" t="20708"/>
          <a:stretch/>
        </p:blipFill>
        <p:spPr>
          <a:xfrm>
            <a:off x="7781662" y="28035"/>
            <a:ext cx="548700" cy="59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2450" y="4511373"/>
            <a:ext cx="671551" cy="632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5904450" y="1156788"/>
            <a:ext cx="2842200" cy="26442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2313" y="1670555"/>
            <a:ext cx="2874081" cy="161667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86525" y="1442275"/>
            <a:ext cx="8526000" cy="220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 for </a:t>
            </a:r>
            <a:endParaRPr b="0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Bioinformatics</a:t>
            </a:r>
            <a:endParaRPr b="0" i="0" sz="4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38475" y="34546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Working with DNA Data</a:t>
            </a:r>
            <a:endParaRPr b="0" i="0" sz="2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SeqIO.parse</a:t>
            </a:r>
            <a:endParaRPr b="1" sz="3200"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0" y="1465800"/>
            <a:ext cx="3075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Read a sequence file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&amp;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“Parse” the file into constituent parts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  	</a:t>
            </a:r>
            <a:endParaRPr sz="2400"/>
          </a:p>
        </p:txBody>
      </p:sp>
      <p:sp>
        <p:nvSpPr>
          <p:cNvPr id="160" name="Google Shape;160;p22"/>
          <p:cNvSpPr txBox="1"/>
          <p:nvPr/>
        </p:nvSpPr>
        <p:spPr>
          <a:xfrm>
            <a:off x="3360600" y="1311200"/>
            <a:ext cx="5783400" cy="7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@MISEQ:42:000000000-A8DD3:1:1101:15046:1468</a:t>
            </a:r>
            <a:endParaRPr b="0" i="0" sz="1700" u="none" cap="none" strike="noStrike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3454150" y="625450"/>
            <a:ext cx="149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print(id)</a:t>
            </a:r>
            <a:endParaRPr b="1" i="0" sz="2600" u="none" cap="none" strike="noStrik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3360600" y="2983075"/>
            <a:ext cx="5783400" cy="70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TTCACATCCTGACCATTCAGTTGAGCAAAATAGTTCTTCAGT</a:t>
            </a:r>
            <a:endParaRPr b="0" i="0" sz="1700" u="none" cap="none" strike="noStrike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3454150" y="2455550"/>
            <a:ext cx="191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print(seq)</a:t>
            </a:r>
            <a:endParaRPr b="1" i="0" sz="2600" u="none" cap="none" strike="noStrik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64300" y="357800"/>
            <a:ext cx="28080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Modify Reads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200"/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5800" y="639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8750" y="468138"/>
            <a:ext cx="1390825" cy="13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3384800" y="1611475"/>
            <a:ext cx="66594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record.seq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   # full sequence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AAAAAAAAAA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ATCATCTATATCA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0350" y="1723350"/>
            <a:ext cx="3075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Components can then be modified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  	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64300" y="357800"/>
            <a:ext cx="28080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Modify Reads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200"/>
          </a:p>
        </p:txBody>
      </p:sp>
      <p:pic>
        <p:nvPicPr>
          <p:cNvPr id="178" name="Google Shape;1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5800" y="639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8750" y="468138"/>
            <a:ext cx="1390825" cy="13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3384800" y="1611475"/>
            <a:ext cx="66594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record.seq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   # full sequence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AAAAAAAAAAA</a:t>
            </a: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TCATCTATATCA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0350" y="1723350"/>
            <a:ext cx="3075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Components can then be modified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  	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164300" y="357800"/>
            <a:ext cx="28080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Modify Reads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200"/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5800" y="639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8750" y="468138"/>
            <a:ext cx="1390825" cy="13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/>
        </p:nvSpPr>
        <p:spPr>
          <a:xfrm>
            <a:off x="3384800" y="1611475"/>
            <a:ext cx="66594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record.seq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   # full sequence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AAAAAAAAAAA</a:t>
            </a: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TCATCTATATCA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record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.seq</a:t>
            </a:r>
            <a:r>
              <a:rPr lang="en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[11:]</a:t>
            </a: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  # trim 11 bases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TCATCTATATCA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30350" y="1723350"/>
            <a:ext cx="3075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Components can then be modified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  	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BioPython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FastQ Format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SeqIO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Modification</a:t>
            </a:r>
            <a:endParaRPr sz="2400"/>
          </a:p>
        </p:txBody>
      </p:sp>
      <p:sp>
        <p:nvSpPr>
          <p:cNvPr id="197" name="Google Shape;197;p26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 b="0" l="23442" r="18226" t="0"/>
          <a:stretch/>
        </p:blipFill>
        <p:spPr>
          <a:xfrm>
            <a:off x="8451700" y="4411813"/>
            <a:ext cx="692301" cy="667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3125" y="1775925"/>
            <a:ext cx="3595700" cy="346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275" y="2162950"/>
            <a:ext cx="3244370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DNA Sequence Data: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Biopython &amp; SeqIO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The FASTQ Format</a:t>
            </a:r>
            <a:endParaRPr sz="2400"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9374" y="2133025"/>
            <a:ext cx="2628645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Calendar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0" y="1919075"/>
            <a:ext cx="86940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Morning 1: Foundations of Python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Afternoon 1: Data Structures, Conditions, &amp; Loops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Morning 2: </a:t>
            </a:r>
            <a:r>
              <a:rPr b="1" lang="en" sz="2400"/>
              <a:t>Reading &amp; Manipulating DNA Data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 sz="2400"/>
              <a:t>Afternoon 2: </a:t>
            </a:r>
            <a:r>
              <a:rPr lang="en" sz="2400"/>
              <a:t>Reading and Writing Files</a:t>
            </a:r>
            <a:endParaRPr sz="2400"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8500" y="2994050"/>
            <a:ext cx="1750100" cy="15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7745011" y="4465500"/>
            <a:ext cx="1398900" cy="67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23442" r="18226" t="0"/>
          <a:stretch/>
        </p:blipFill>
        <p:spPr>
          <a:xfrm>
            <a:off x="8336300" y="4470688"/>
            <a:ext cx="692301" cy="66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DNA Data Files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5025" y="671874"/>
            <a:ext cx="3865875" cy="37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Biopython</a:t>
            </a:r>
            <a:endParaRPr b="1" sz="3200"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775" y="845475"/>
            <a:ext cx="3173550" cy="211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111650" y="1859250"/>
            <a:ext cx="2913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Tools for working with DNA data in Python</a:t>
            </a:r>
            <a:endParaRPr b="1" sz="2400"/>
          </a:p>
        </p:txBody>
      </p:sp>
      <p:sp>
        <p:nvSpPr>
          <p:cNvPr id="115" name="Google Shape;115;p17"/>
          <p:cNvSpPr txBox="1"/>
          <p:nvPr/>
        </p:nvSpPr>
        <p:spPr>
          <a:xfrm>
            <a:off x="4783550" y="2802900"/>
            <a:ext cx="19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https://biopython.org/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164303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Biopython</a:t>
            </a:r>
            <a:endParaRPr b="1" sz="3200"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2125" y="183550"/>
            <a:ext cx="1542500" cy="10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11650" y="1859250"/>
            <a:ext cx="29133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Tools for working with DNA data in Python</a:t>
            </a:r>
            <a:endParaRPr b="1" sz="2400"/>
          </a:p>
        </p:txBody>
      </p:sp>
      <p:sp>
        <p:nvSpPr>
          <p:cNvPr id="123" name="Google Shape;123;p18"/>
          <p:cNvSpPr txBox="1"/>
          <p:nvPr/>
        </p:nvSpPr>
        <p:spPr>
          <a:xfrm>
            <a:off x="3477725" y="1040350"/>
            <a:ext cx="197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https://biopython.org/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1950" y="1553925"/>
            <a:ext cx="4583260" cy="20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09675" y="447050"/>
            <a:ext cx="2088273" cy="11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7875" y="3301450"/>
            <a:ext cx="1780074" cy="1693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7850" y="3552816"/>
            <a:ext cx="2387504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164300" y="357800"/>
            <a:ext cx="28080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The FastQ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Format</a:t>
            </a:r>
            <a:endParaRPr b="1" sz="3200"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0725" y="645125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360600" y="2278800"/>
            <a:ext cx="5783400" cy="123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@MISEQ:42:000000000-A8DD3:1:1101:15046:1468</a:t>
            </a:r>
            <a:endParaRPr b="0" i="0" sz="1700" u="none" cap="none" strike="noStrike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TTCACATCCTGACCATTCAGTTGAGCAAAATAGTTCTTCAGT</a:t>
            </a:r>
            <a:endParaRPr b="0" i="0" sz="1700" u="none" cap="none" strike="noStrike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+</a:t>
            </a:r>
            <a:endParaRPr b="0" i="0" sz="1700" u="none" cap="none" strike="noStrike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5240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333333"/>
                </a:solidFill>
                <a:highlight>
                  <a:srgbClr val="F7F7F7"/>
                </a:highlight>
                <a:latin typeface="Roboto Mono"/>
                <a:ea typeface="Roboto Mono"/>
                <a:cs typeface="Roboto Mono"/>
                <a:sym typeface="Roboto Mono"/>
              </a:rPr>
              <a:t>CCFFFFFGHHHHJIJJJJIJJJIIJJJJIIIJJGFIIIJEDD</a:t>
            </a:r>
            <a:endParaRPr b="0" i="0" sz="1700" u="none" cap="none" strike="noStrike">
              <a:solidFill>
                <a:srgbClr val="333333"/>
              </a:solidFill>
              <a:highlight>
                <a:srgbClr val="F7F7F7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1600" y="559313"/>
            <a:ext cx="1390825" cy="13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64300" y="357800"/>
            <a:ext cx="28080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SeqIO.parse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2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5800" y="639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8750" y="468138"/>
            <a:ext cx="1390825" cy="13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/>
        </p:nvSpPr>
        <p:spPr>
          <a:xfrm>
            <a:off x="3384800" y="1611475"/>
            <a:ext cx="66594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seqIO.parse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sequence_file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format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Format options: “fastq”, “fasta”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0350" y="1723350"/>
            <a:ext cx="3075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Use and options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  	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164300" y="357800"/>
            <a:ext cx="28080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200"/>
              <a:t>SeqIO.parse</a:t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3200"/>
          </a:p>
        </p:txBody>
      </p:sp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5800" y="6397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8750" y="468138"/>
            <a:ext cx="1390825" cy="13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3384800" y="1611475"/>
            <a:ext cx="66594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seqIO.parse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sequence_file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format</a:t>
            </a:r>
            <a:r>
              <a:rPr lang="en" sz="24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seqIO.parse</a:t>
            </a: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my_seq_data.fastq</a:t>
            </a: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2400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“fastq”</a:t>
            </a: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5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30350" y="1723350"/>
            <a:ext cx="3075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n" sz="2400"/>
              <a:t>Use and options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n" sz="2400"/>
              <a:t>  	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