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941f5b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b941f5b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b12926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cb12926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cb12926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4cb12926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6d01ff7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76d01ff7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6d01ff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76d01ff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cdd5ca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4cdd5ca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cdd5ca1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4cdd5ca1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cdd5ca1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cdd5ca1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cb12926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cb12926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cb12926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cb12926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cb12926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cb12926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cb12926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4cb12926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76350" y="4100604"/>
            <a:ext cx="3070200" cy="121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489375" y="-1620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19100" y="-2454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901450" y="-1508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875"/>
            <a:ext cx="2893320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808" y="3"/>
            <a:ext cx="289333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1" y="4625164"/>
            <a:ext cx="1905000" cy="51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4134042"/>
            <a:ext cx="1905000" cy="49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7">
            <a:alphaModFix/>
          </a:blip>
          <a:srcRect b="19958" l="9726" r="9534" t="18650"/>
          <a:stretch/>
        </p:blipFill>
        <p:spPr>
          <a:xfrm>
            <a:off x="6992225" y="0"/>
            <a:ext cx="2151775" cy="9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7262800" y="-26613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 b="28423" l="0" r="76197" t="22382"/>
          <a:stretch/>
        </p:blipFill>
        <p:spPr>
          <a:xfrm>
            <a:off x="8372100" y="55625"/>
            <a:ext cx="7494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 b="26404" l="11029" r="75442" t="25675"/>
          <a:stretch/>
        </p:blipFill>
        <p:spPr>
          <a:xfrm>
            <a:off x="7343910" y="38075"/>
            <a:ext cx="396015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5">
            <a:alphaModFix/>
          </a:blip>
          <a:srcRect b="34427" l="10897" r="66173" t="20708"/>
          <a:stretch/>
        </p:blipFill>
        <p:spPr>
          <a:xfrm>
            <a:off x="7781662" y="28035"/>
            <a:ext cx="548700" cy="59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5904450" y="1156788"/>
            <a:ext cx="2842200" cy="26442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13" y="1670555"/>
            <a:ext cx="2874081" cy="16166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86525" y="1442275"/>
            <a:ext cx="85260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for 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Bioinformatics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38475" y="34546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Reading &amp; Writing Files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Opening files</a:t>
            </a:r>
            <a:endParaRPr b="1" sz="3200"/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open(  ) 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variable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025" y="120925"/>
            <a:ext cx="4137950" cy="3381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000" y="2086300"/>
            <a:ext cx="4666900" cy="16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5268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Reading and </a:t>
            </a:r>
            <a:r>
              <a:rPr lang="en">
                <a:solidFill>
                  <a:schemeClr val="dk1"/>
                </a:solidFill>
              </a:rPr>
              <a:t>Writing Files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Writi</a:t>
            </a:r>
            <a:r>
              <a:rPr b="1" lang="en" sz="3200"/>
              <a:t>ng files</a:t>
            </a:r>
            <a:endParaRPr b="1" sz="3200"/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.write()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348425" y="1465800"/>
            <a:ext cx="593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write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open(“/path/to/file”,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‘</a:t>
            </a:r>
            <a:r>
              <a:rPr lang="en" sz="2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 </a:t>
            </a: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put_file: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50" y="220750"/>
            <a:ext cx="1687200" cy="1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Writing files</a:t>
            </a:r>
            <a:endParaRPr b="1" sz="3200"/>
          </a:p>
        </p:txBody>
      </p:sp>
      <p:sp>
        <p:nvSpPr>
          <p:cNvPr id="187" name="Google Shape;187;p25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.write()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348425" y="1465800"/>
            <a:ext cx="593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write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2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(“/path/to/file”,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‘</a:t>
            </a:r>
            <a:r>
              <a:rPr lang="en" sz="2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</a:t>
            </a:r>
            <a:r>
              <a:rPr lang="en" sz="2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as</a:t>
            </a:r>
            <a:r>
              <a:rPr lang="en" sz="2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 output_file:</a:t>
            </a:r>
            <a:endParaRPr sz="23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50" y="220750"/>
            <a:ext cx="1687200" cy="1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Writing files</a:t>
            </a:r>
            <a:endParaRPr b="1" sz="3200"/>
          </a:p>
        </p:txBody>
      </p:sp>
      <p:sp>
        <p:nvSpPr>
          <p:cNvPr id="197" name="Google Shape;197;p26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.write()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348425" y="1465800"/>
            <a:ext cx="593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write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23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(“/path/to/file”, ‘</a:t>
            </a:r>
            <a:r>
              <a:rPr lang="en" sz="2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’)</a:t>
            </a:r>
            <a:r>
              <a:rPr lang="en" sz="2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as</a:t>
            </a:r>
            <a:r>
              <a:rPr lang="en" sz="2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 output_file:</a:t>
            </a:r>
            <a:endParaRPr sz="23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2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output_file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write(</a:t>
            </a:r>
            <a:r>
              <a:rPr lang="en" sz="2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“text_to_write”</a:t>
            </a:r>
            <a:r>
              <a:rPr lang="en" sz="2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output_file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2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write(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“CGTGATGAG”</a:t>
            </a:r>
            <a:r>
              <a:rPr lang="en" sz="2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50" y="220750"/>
            <a:ext cx="1687200" cy="1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5268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Writing DNA Data to File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64300" y="357800"/>
            <a:ext cx="3220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Writing  DNA Sequence files</a:t>
            </a:r>
            <a:endParaRPr b="1" sz="3200"/>
          </a:p>
        </p:txBody>
      </p:sp>
      <p:sp>
        <p:nvSpPr>
          <p:cNvPr id="213" name="Google Shape;213;p28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SeqIO.write()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400" y="-9100"/>
            <a:ext cx="16872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800" y="102800"/>
            <a:ext cx="1687200" cy="16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3384800" y="1228850"/>
            <a:ext cx="66594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</a:t>
            </a: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.write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list_of_sequence_records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output_filename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Format options: “fastq”, “fasta”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64300" y="357800"/>
            <a:ext cx="3220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Writing  DNA Sequence files</a:t>
            </a:r>
            <a:endParaRPr b="1" sz="3200"/>
          </a:p>
        </p:txBody>
      </p:sp>
      <p:sp>
        <p:nvSpPr>
          <p:cNvPr id="224" name="Google Shape;224;p29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SeqIO.write()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400" y="-9100"/>
            <a:ext cx="16872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800" y="102800"/>
            <a:ext cx="1687200" cy="16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384800" y="3348050"/>
            <a:ext cx="66594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seqIO.write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sequence_records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“output.fastq”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“fastq”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384800" y="1228850"/>
            <a:ext cx="66594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seqIO.write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list_of_sequence_records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output_filename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with &amp; open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1155CC"/>
                </a:solidFill>
              </a:rPr>
              <a:t>r</a:t>
            </a:r>
            <a:r>
              <a:rPr lang="en" sz="2400"/>
              <a:t>ead, </a:t>
            </a:r>
            <a:r>
              <a:rPr lang="en" sz="2400">
                <a:solidFill>
                  <a:srgbClr val="1155CC"/>
                </a:solidFill>
              </a:rPr>
              <a:t>w</a:t>
            </a:r>
            <a:r>
              <a:rPr lang="en" sz="2400"/>
              <a:t>rite, </a:t>
            </a:r>
            <a:r>
              <a:rPr lang="en" sz="2400">
                <a:solidFill>
                  <a:srgbClr val="1155CC"/>
                </a:solidFill>
              </a:rPr>
              <a:t>a</a:t>
            </a:r>
            <a:r>
              <a:rPr lang="en" sz="2400"/>
              <a:t>ppend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SeqIO.write()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37" name="Google Shape;237;p30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451700" y="4411813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125" y="1775925"/>
            <a:ext cx="3595700" cy="3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275" y="2162950"/>
            <a:ext cx="324437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Reading / Writing Files</a:t>
            </a:r>
            <a:r>
              <a:rPr b="1" lang="en" sz="2400"/>
              <a:t>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Data streams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Write FASTQ data</a:t>
            </a:r>
            <a:endParaRPr sz="24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374" y="2133025"/>
            <a:ext cx="262864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1919075"/>
            <a:ext cx="869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1: Foundations of Python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Afternoon 1: Data Structures, Conditions, &amp; Loops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2: </a:t>
            </a:r>
            <a:r>
              <a:rPr lang="en" sz="2400"/>
              <a:t>Reading &amp; Manipulating DNA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Afternoon 2: </a:t>
            </a:r>
            <a:r>
              <a:rPr b="1" lang="en" sz="2400"/>
              <a:t>Reading and Writing Files</a:t>
            </a:r>
            <a:endParaRPr b="1" sz="24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500" y="2994050"/>
            <a:ext cx="1750100" cy="1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268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Reading and Writing Files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268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dk1"/>
                </a:solidFill>
              </a:rPr>
              <a:t>Reading</a:t>
            </a:r>
            <a:r>
              <a:rPr lang="en"/>
              <a:t> and Writing Files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Opening files</a:t>
            </a:r>
            <a:endParaRPr b="1" sz="3200"/>
          </a:p>
        </p:txBody>
      </p:sp>
      <p:sp>
        <p:nvSpPr>
          <p:cNvPr id="119" name="Google Shape;119;p18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 (file, “mode”)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“Open” e</a:t>
            </a: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stablishes a    link to the file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684100" y="2156000"/>
            <a:ext cx="50100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Three options: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‘read’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‘write’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‘append’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925" y="1942600"/>
            <a:ext cx="2003601" cy="20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311275" y="515075"/>
            <a:ext cx="5717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/path/to/file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”, ‘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input_file: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Opening files</a:t>
            </a:r>
            <a:endParaRPr b="1" sz="3200"/>
          </a:p>
        </p:txBody>
      </p:sp>
      <p:sp>
        <p:nvSpPr>
          <p:cNvPr id="130" name="Google Shape;130;p19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 (file, “mode”) 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“Open” establishes a    link to the file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684100" y="2156000"/>
            <a:ext cx="50100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Three options: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‘read’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 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‘write’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= ‘append’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925" y="1942600"/>
            <a:ext cx="2003601" cy="20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311275" y="515075"/>
            <a:ext cx="5717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read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/path/to/file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”, ‘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input_file: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 rot="5400000">
            <a:off x="5488900" y="-29850"/>
            <a:ext cx="234000" cy="3225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Opening</a:t>
            </a:r>
            <a:r>
              <a:rPr b="1" lang="en" sz="3200"/>
              <a:t> files</a:t>
            </a:r>
            <a:endParaRPr b="1" sz="3200"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open(  ) 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variable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311275" y="515075"/>
            <a:ext cx="57174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read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/path/to/file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”, ‘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input_file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rot="5400000">
            <a:off x="5488900" y="-29850"/>
            <a:ext cx="234000" cy="3225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Opening files</a:t>
            </a:r>
            <a:endParaRPr b="1" sz="3200"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1465800"/>
            <a:ext cx="32601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open(  ) 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variable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311275" y="515075"/>
            <a:ext cx="5717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read file using ‘with’ and ‘open’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/path/to/file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”, ‘</a:t>
            </a:r>
            <a:r>
              <a:rPr lang="en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’)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input_file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# loop through the file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for 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input_file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		# do something</a:t>
            </a:r>
            <a:endParaRPr sz="19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		print(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