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33" autoAdjust="0"/>
  </p:normalViewPr>
  <p:slideViewPr>
    <p:cSldViewPr snapToGrid="0">
      <p:cViewPr varScale="1">
        <p:scale>
          <a:sx n="101" d="100"/>
          <a:sy n="101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19E0B-E648-45FC-9F94-6F052763A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1D0024-FF0B-42C1-870D-9DD977786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3659C0-711F-489E-91C2-3FF36F5F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6E57-3AEE-4D00-ABD3-DE2E3186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BD32F-AD54-4B09-9262-2A679D65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649D5-7D88-4854-BBB3-7C39F8BD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F2D038-AFC8-45BF-A9DD-80D2393CF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B1E75-05C1-4851-B1E9-EB7E33B0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846F0-85E4-4856-8197-8726175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01BF0-8425-407A-A71C-0E8438A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3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8123F5-B00E-4696-9A90-478D4951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430CEF-A42F-49E9-9367-75825DBD0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B55B8-1422-44B9-9C10-7A975731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87A5C-1630-4D56-BECB-2E883025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3BE82-85A4-4BD2-A378-54058CA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2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BD1E-4303-4ECB-A892-C7F3DD27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30D00-CE36-45A8-A7ED-456CE321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F0BCA-BF41-46F7-A789-A52E527E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D1A541-29E5-4103-AD80-04D92AF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2808E-507E-4CA3-9AC1-A5A8A5E5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2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89D05-1D73-4E23-B854-52FCB1B9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744A80-AC96-4069-886E-C7EE597A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3ABC0-5853-4F0C-8D90-EE5E2B19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51156F-5313-4A0C-ACAB-779C739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8D8B2-C33F-4BE9-89B5-A5F2D145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83BA3-9717-437B-9A73-83D693B5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68C5A-2B78-455A-805D-5C5EBD856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B6DCD7-B19F-4656-B8A7-B19F5FB8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8FFF58-940E-46DD-8FE9-2BFB48C8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4B18D8-232D-43DA-9A7E-8FA3F365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9D284-8965-4E11-B2A2-4DD97A3A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EEC0A-D6EF-4B5D-81FC-AC7CE813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AB60F-E249-4E81-BF47-E54FC706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CD878C-B687-4F77-9B66-5B23A586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10E25E-203B-4957-89AF-85638C7F9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D1A746-927B-4D0F-A77A-69A821C4B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3CE1BA-AD3D-4CE3-993A-6F99EEC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73CC50-01F6-4E96-8EE8-A61D96AD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ECEC64-9CE6-4420-8791-02790115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0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4C3FE-3C76-4A27-876B-CEB02FCC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FDB5BB-EE0B-416F-B3B0-6F8D97B4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9CF731-3D28-411E-A6A6-72234657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C5492B-E341-4921-98D0-93EED90A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AAF82F-1CE5-4B7E-A65A-33BEC6BD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D09D67-8322-4816-A4E1-F04CB53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3A528E-A846-423C-A7B8-6B54607C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6BAC4-D347-44E7-8979-3B10146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A9635-8D85-4BE7-A745-BD07DDC7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6BE679-67CB-4931-80C4-C0201FA0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67C43-9A89-43C2-B8E6-B09DD62C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74EBCE-C9D3-40CA-A90A-AE006F0D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000246-47E4-40B7-8A52-E1EB62BF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9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00E6D-9CF9-42E1-9A0A-A81225CD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034BA0-8FA4-4CD3-BEE2-74EACC8DD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11805-F2F2-4BCC-8D41-2EAD5ADF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E9F005-D8E7-4539-9DC5-4937B376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825F12-1B7E-438D-A18A-40927A6C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411F7D-CE1E-4756-BBC6-16954B0F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7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F9368-6A4B-4D80-AE0E-F487BC39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1E64E-22AC-4C66-9F45-FD386AE2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BAA71-7CDA-4C86-8C56-FCFCD75D2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D045-7B76-43F7-B2A3-BCCD6016A3B9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D319D-BBF1-4F2E-AD9E-C36DF198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53BCC-22A3-4212-B192-2E7CAAE8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C3DA-4B58-4174-B51F-6EE729A48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32533-B13C-4BB3-AC30-C0D943968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128" y="719691"/>
            <a:ext cx="6168704" cy="991663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Игра на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PyGame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88BFF3-9DA4-4C5F-A1B4-00A83054B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86274"/>
            <a:ext cx="3841102" cy="23717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Создатели: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Мелентьев Леонид</a:t>
            </a:r>
          </a:p>
          <a:p>
            <a:pPr algn="l"/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Винидиктов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Егор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Соломахин Иван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Команда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CreamPyGames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F51ECB-9D22-40E8-88DE-4D1875D46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 b="13301"/>
          <a:stretch/>
        </p:blipFill>
        <p:spPr bwMode="auto">
          <a:xfrm>
            <a:off x="9798110" y="4486274"/>
            <a:ext cx="239389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88BFF3-9DA4-4C5F-A1B4-00A83054B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1574" y="4952999"/>
            <a:ext cx="7210426" cy="1905000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Игра от нашей студии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CreamPyGames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придумана с нуля, для развлечения и возможной помощи другим начинающим разработчикам игр.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pPr algn="l"/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862BCE-9A79-4AB3-B5F0-43277F6C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295399"/>
          </a:xfrm>
        </p:spPr>
        <p:txBody>
          <a:bodyPr>
            <a:normAutofit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Введение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D2C793-5344-4EAE-B222-8616A843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6692"/>
            <a:ext cx="4872242" cy="37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88BFF3-9DA4-4C5F-A1B4-00A83054B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7827" y="1295400"/>
            <a:ext cx="6964173" cy="44577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Самое главное в разработке сложных проектов это слаженная команда, чтобы вести быструю разработку. Для удалённой разработки мы использовали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репозиторий. Все файлы разработки находятся в открытом доступе. 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Конечно, для игры на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python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были использованы модули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pygame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музыка с открытых источников и картинки, некоторые из которых рисовались нашей командой.</a:t>
            </a:r>
            <a:endParaRPr lang="ru-RU" dirty="0">
              <a:latin typeface="Comic Sans MS" panose="030F0702030302020204" pitchFamily="66" charset="0"/>
            </a:endParaRPr>
          </a:p>
          <a:p>
            <a:pPr algn="l"/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862BCE-9A79-4AB3-B5F0-43277F6C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295399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Comic Sans MS" panose="030F0702030302020204" pitchFamily="66" charset="0"/>
              </a:rPr>
              <a:t>Кульминация</a:t>
            </a:r>
            <a:endParaRPr lang="ru-RU" sz="4400" b="1" dirty="0"/>
          </a:p>
        </p:txBody>
      </p:sp>
      <p:pic>
        <p:nvPicPr>
          <p:cNvPr id="7" name="Picture 2" descr="Картинки по запросу pygame">
            <a:extLst>
              <a:ext uri="{FF2B5EF4-FFF2-40B4-BE49-F238E27FC236}">
                <a16:creationId xmlns:a16="http://schemas.microsoft.com/office/drawing/2014/main" id="{DBEFA284-9AA1-472F-A298-49B5DB54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705"/>
            <a:ext cx="2501617" cy="17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18D50E-BEF7-420C-92D6-8FE7FC2E8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9075"/>
            <a:ext cx="5227827" cy="32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88BFF3-9DA4-4C5F-A1B4-00A83054B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399" y="2514600"/>
            <a:ext cx="6964173" cy="40005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Самое важное, что мы извлекли из нашей работы это то, как важно хорошо распределять время и кооперироваться.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 отличии от того, что было задумано в начале, было реализовано в разы меньше.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l"/>
            <a:endParaRPr lang="ru-RU" dirty="0">
              <a:latin typeface="Comic Sans MS" panose="030F0702030302020204" pitchFamily="66" charset="0"/>
            </a:endParaRPr>
          </a:p>
          <a:p>
            <a:pPr algn="l"/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862BCE-9A79-4AB3-B5F0-43277F6C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24" y="19050"/>
            <a:ext cx="6372225" cy="1295399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omic Sans MS" panose="030F0702030302020204" pitchFamily="66" charset="0"/>
              </a:rPr>
              <a:t>Кризис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E8CC76-B928-4F43-9E1C-7B8F3092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2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2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862BCE-9A79-4AB3-B5F0-43277F6C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24" y="0"/>
            <a:ext cx="6372225" cy="1295399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omic Sans MS" panose="030F0702030302020204" pitchFamily="66" charset="0"/>
              </a:rPr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3091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Тема Office</vt:lpstr>
      <vt:lpstr>Игра на PyGame</vt:lpstr>
      <vt:lpstr>Введение</vt:lpstr>
      <vt:lpstr>Кульминация</vt:lpstr>
      <vt:lpstr>Кризис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msi-pc</dc:creator>
  <cp:lastModifiedBy>msi-pc</cp:lastModifiedBy>
  <cp:revision>9</cp:revision>
  <dcterms:created xsi:type="dcterms:W3CDTF">2020-01-20T16:25:28Z</dcterms:created>
  <dcterms:modified xsi:type="dcterms:W3CDTF">2020-01-20T20:25:35Z</dcterms:modified>
</cp:coreProperties>
</file>