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in Gaur" initials="NG" lastIdx="1" clrIdx="0">
    <p:extLst>
      <p:ext uri="{19B8F6BF-5375-455C-9EA6-DF929625EA0E}">
        <p15:presenceInfo xmlns:p15="http://schemas.microsoft.com/office/powerpoint/2012/main" userId="760af19c13b45f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22T00:28:50.35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4ED-B133-43CE-9305-DB8D0DEA1C9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EFC5-694D-4510-A6A2-610217491B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38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4ED-B133-43CE-9305-DB8D0DEA1C9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EFC5-694D-4510-A6A2-6102174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4ED-B133-43CE-9305-DB8D0DEA1C9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EFC5-694D-4510-A6A2-6102174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67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4ED-B133-43CE-9305-DB8D0DEA1C9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EFC5-694D-4510-A6A2-610217491B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052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4ED-B133-43CE-9305-DB8D0DEA1C9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EFC5-694D-4510-A6A2-6102174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92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4ED-B133-43CE-9305-DB8D0DEA1C9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EFC5-694D-4510-A6A2-610217491B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299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4ED-B133-43CE-9305-DB8D0DEA1C9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EFC5-694D-4510-A6A2-6102174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50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4ED-B133-43CE-9305-DB8D0DEA1C9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EFC5-694D-4510-A6A2-6102174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2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4ED-B133-43CE-9305-DB8D0DEA1C9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EFC5-694D-4510-A6A2-6102174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4ED-B133-43CE-9305-DB8D0DEA1C9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EFC5-694D-4510-A6A2-6102174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2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4ED-B133-43CE-9305-DB8D0DEA1C9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EFC5-694D-4510-A6A2-6102174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8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4ED-B133-43CE-9305-DB8D0DEA1C9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EFC5-694D-4510-A6A2-6102174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4ED-B133-43CE-9305-DB8D0DEA1C9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EFC5-694D-4510-A6A2-6102174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0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4ED-B133-43CE-9305-DB8D0DEA1C9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EFC5-694D-4510-A6A2-6102174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1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4ED-B133-43CE-9305-DB8D0DEA1C9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EFC5-694D-4510-A6A2-6102174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4ED-B133-43CE-9305-DB8D0DEA1C9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EFC5-694D-4510-A6A2-6102174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4ED-B133-43CE-9305-DB8D0DEA1C9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EFC5-694D-4510-A6A2-6102174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1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55FE4ED-B133-43CE-9305-DB8D0DEA1C9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8FEFC5-694D-4510-A6A2-6102174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1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616D-D60E-2CF9-57C1-CAA1500CD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/>
              <a:t>Big</a:t>
            </a:r>
            <a:r>
              <a:rPr lang="en-US" dirty="0"/>
              <a:t> 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C8EDF-2C6D-1001-3830-9B0278DDE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5153" y="5316070"/>
            <a:ext cx="4195483" cy="108472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By- Nitin Kumar Gaur</a:t>
            </a:r>
          </a:p>
          <a:p>
            <a:r>
              <a:rPr lang="en-US" b="1" dirty="0">
                <a:solidFill>
                  <a:schemeClr val="tx1"/>
                </a:solidFill>
              </a:rPr>
              <a:t>     GCP Data Engineer</a:t>
            </a:r>
          </a:p>
        </p:txBody>
      </p:sp>
    </p:spTree>
    <p:extLst>
      <p:ext uri="{BB962C8B-B14F-4D97-AF65-F5344CB8AC3E}">
        <p14:creationId xmlns:p14="http://schemas.microsoft.com/office/powerpoint/2010/main" val="2568759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0385F3-E8A8-A293-D0BA-BE6E38AE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4"/>
            <a:ext cx="12192000" cy="68308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67EBD9-98E5-FABB-DE76-6ACA288696C8}"/>
              </a:ext>
            </a:extLst>
          </p:cNvPr>
          <p:cNvSpPr/>
          <p:nvPr/>
        </p:nvSpPr>
        <p:spPr>
          <a:xfrm>
            <a:off x="11609294" y="6033247"/>
            <a:ext cx="188259" cy="3675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8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91F333-13F5-DA90-ABC2-D5C9F062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4" y="352181"/>
            <a:ext cx="9090212" cy="599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5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E4A518-C97C-B453-E9F5-3AC4337C8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6" y="125506"/>
            <a:ext cx="11232776" cy="66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4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938BA-C774-FD2E-01A4-A88524912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65" y="425179"/>
            <a:ext cx="10775575" cy="627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4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AD33D2-9059-2815-62B5-E68AB4C8D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11" y="298779"/>
            <a:ext cx="11050148" cy="642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9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9E3C6A-2AAE-CDE8-371B-0D19460D2DA8}"/>
              </a:ext>
            </a:extLst>
          </p:cNvPr>
          <p:cNvSpPr txBox="1"/>
          <p:nvPr/>
        </p:nvSpPr>
        <p:spPr>
          <a:xfrm>
            <a:off x="2097741" y="3244333"/>
            <a:ext cx="7059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https://cloud.google.com/bigquery/docs/datasets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177ED2-D1FB-E4BE-9D13-0CC879E3EB6C}"/>
              </a:ext>
            </a:extLst>
          </p:cNvPr>
          <p:cNvSpPr/>
          <p:nvPr/>
        </p:nvSpPr>
        <p:spPr>
          <a:xfrm>
            <a:off x="322729" y="2339788"/>
            <a:ext cx="3603812" cy="439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Sources:------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5FBA9-07E0-5AE9-781C-9CB1E6BFEE11}"/>
              </a:ext>
            </a:extLst>
          </p:cNvPr>
          <p:cNvSpPr txBox="1"/>
          <p:nvPr/>
        </p:nvSpPr>
        <p:spPr>
          <a:xfrm>
            <a:off x="8489575" y="4222376"/>
            <a:ext cx="2034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rial Rounded MT Bold" panose="020F0704030504030204" pitchFamily="34" charset="0"/>
              </a:rPr>
              <a:t>  ?</a:t>
            </a:r>
          </a:p>
        </p:txBody>
      </p:sp>
    </p:spTree>
    <p:extLst>
      <p:ext uri="{BB962C8B-B14F-4D97-AF65-F5344CB8AC3E}">
        <p14:creationId xmlns:p14="http://schemas.microsoft.com/office/powerpoint/2010/main" val="30885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DE29FD-6FEC-0955-7623-C0A8FC0D9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CD1D4F-C2E1-0707-473C-ECFDAF29B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796"/>
            <a:ext cx="12192000" cy="649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6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785D07-61A9-3F51-D59C-E0A32D73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852"/>
            <a:ext cx="12192000" cy="62862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C30D7F-2444-5974-2844-D9A509919D8B}"/>
              </a:ext>
            </a:extLst>
          </p:cNvPr>
          <p:cNvSpPr/>
          <p:nvPr/>
        </p:nvSpPr>
        <p:spPr>
          <a:xfrm>
            <a:off x="11259671" y="6221506"/>
            <a:ext cx="268941" cy="1972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5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35565-C5D1-A58F-F61F-A9ACBDB2E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1" y="89647"/>
            <a:ext cx="1212471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ADBD46-3CF3-AB4E-706C-C42795690D0F}"/>
              </a:ext>
            </a:extLst>
          </p:cNvPr>
          <p:cNvSpPr/>
          <p:nvPr/>
        </p:nvSpPr>
        <p:spPr>
          <a:xfrm>
            <a:off x="11618259" y="6158753"/>
            <a:ext cx="251012" cy="3765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2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339CBF-413B-B154-FDAF-644B145E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8" y="0"/>
            <a:ext cx="1212908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296028-A0F1-A2B9-B060-5D11F4010DFC}"/>
              </a:ext>
            </a:extLst>
          </p:cNvPr>
          <p:cNvSpPr/>
          <p:nvPr/>
        </p:nvSpPr>
        <p:spPr>
          <a:xfrm>
            <a:off x="11636188" y="6203576"/>
            <a:ext cx="170330" cy="2151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5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E2866C-13CD-197C-EFC3-C58F3BD75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"/>
            <a:ext cx="12192000" cy="68545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9478ED-47ED-DA0D-4827-059BEEDD5C6A}"/>
              </a:ext>
            </a:extLst>
          </p:cNvPr>
          <p:cNvSpPr/>
          <p:nvPr/>
        </p:nvSpPr>
        <p:spPr>
          <a:xfrm>
            <a:off x="11627224" y="6266329"/>
            <a:ext cx="134470" cy="1613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C32248-FFA0-BF10-C5AF-26D960C61A2C}"/>
              </a:ext>
            </a:extLst>
          </p:cNvPr>
          <p:cNvSpPr/>
          <p:nvPr/>
        </p:nvSpPr>
        <p:spPr>
          <a:xfrm>
            <a:off x="11510682" y="6194612"/>
            <a:ext cx="331694" cy="3316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8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5F2D45-DD31-8241-42CE-D5C3BA9FE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" y="0"/>
            <a:ext cx="1209751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CA4A11-868B-4F64-02DC-983A525726CE}"/>
              </a:ext>
            </a:extLst>
          </p:cNvPr>
          <p:cNvSpPr/>
          <p:nvPr/>
        </p:nvSpPr>
        <p:spPr>
          <a:xfrm>
            <a:off x="11178988" y="5943600"/>
            <a:ext cx="573741" cy="502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4A1E10-39A4-02A6-2155-56D92E220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91"/>
            <a:ext cx="12192000" cy="66828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300932-5BEE-415E-2169-DA5BB3D1FB16}"/>
              </a:ext>
            </a:extLst>
          </p:cNvPr>
          <p:cNvSpPr/>
          <p:nvPr/>
        </p:nvSpPr>
        <p:spPr>
          <a:xfrm>
            <a:off x="11421035" y="6060141"/>
            <a:ext cx="376518" cy="3227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8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7CDB7-99FF-18D2-C169-85FE8017E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2"/>
            <a:ext cx="12192000" cy="68476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20A08D-9CEC-A71F-D933-C838223AA487}"/>
              </a:ext>
            </a:extLst>
          </p:cNvPr>
          <p:cNvSpPr/>
          <p:nvPr/>
        </p:nvSpPr>
        <p:spPr>
          <a:xfrm>
            <a:off x="11474824" y="6104965"/>
            <a:ext cx="304800" cy="3227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1246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165</TotalTime>
  <Words>28</Words>
  <Application>Microsoft Office PowerPoint</Application>
  <PresentationFormat>Widescreen</PresentationFormat>
  <Paragraphs>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Rounded MT Bold</vt:lpstr>
      <vt:lpstr>Century Gothic</vt:lpstr>
      <vt:lpstr>Wingdings 3</vt:lpstr>
      <vt:lpstr>Slice</vt:lpstr>
      <vt:lpstr>Big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Query </dc:title>
  <dc:creator>Nitin Gaur</dc:creator>
  <cp:lastModifiedBy>Nitin Gaur</cp:lastModifiedBy>
  <cp:revision>2</cp:revision>
  <dcterms:created xsi:type="dcterms:W3CDTF">2023-07-21T18:43:51Z</dcterms:created>
  <dcterms:modified xsi:type="dcterms:W3CDTF">2023-08-30T16:03:36Z</dcterms:modified>
</cp:coreProperties>
</file>