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6:34:21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27 24575,'1171'0'0,"-1110"3"0,106 19 0,-106-11 0,111 3 0,3673-15 0,-3819 0 0,48-9 0,4-1 0,42-1 0,39-3 0,51 2 0,65 0 0,777 14 0,-583-2 0,-444 3 0,1 0 0,35 9 0,2 0 0,-48-9 0,322 36 0,-55-13 0,-113-14 0,20 2 0,104 3 0,-170-13 0,64 2 0,102 5 0,-276-9 0,0 0 0,1 1 0,-1 1 0,19 5 0,-29-7 0,0 0 0,0 0 0,-1 0 0,1 1 0,0-1 0,-1 1 0,1 0 0,-1-1 0,0 1 0,1 0 0,-1 1 0,0-1 0,0 0 0,-1 0 0,1 1 0,0-1 0,-1 1 0,1 0 0,-1-1 0,0 1 0,0 0 0,0 0 0,0 0 0,-1 0 0,1 3 0,0 18 0,-1 1 0,-2-1 0,-8 47 0,4-37 0,-1 38 0,6 33 0,-7 113 0,-4-41 0,-6 51 0,9-90 0,8-92 0,-8 54 0,-12 76 0,12-84 0,-1 54 0,9 155 0,3-133 0,-2 4884 0,-2-5005 0,-3 0 0,-12 53 0,-5 48 0,14 81 0,2-29 0,-9 685 0,16-632 0,-14-30 0,0-8 0,14 1094 0,-13-1036 0,-1-20 0,1 100 0,-1 32 0,14 2575 0,12-2797 0,-1-7 0,-10 925 0,-4-519 0,2 158 0,0-717 0,0 0 0,0 0 0,0 0 0,0 1 0,-1-1 0,1 0 0,-1 0 0,0 0 0,0 0 0,0 0 0,0 0 0,-1 0 0,1 0 0,-1 0 0,0-1 0,-3 6 0,2-6 0,-1 0 0,1 0 0,0 0 0,0 0 0,-1-1 0,1 1 0,-1-1 0,0 0 0,1 0 0,-1 0 0,0-1 0,1 1 0,-1-1 0,-5 0 0,-254-1 0,89-2 0,-474 3 0,600 2 0,1 3 0,-60 13 0,-52 6 0,48-12 0,58-5 0,-54 0 0,-5004-6 0,2566-3 0,2527 2 0,-32 0 0,-1 1 0,-76 13 0,-54 11 0,139-19 0,-1-2 0,0-2 0,-66-5 0,107 2 0,-1 1 0,0-1 0,1 0 0,0 0 0,-1 0 0,1 0 0,-1 0 0,1 0 0,0-1 0,0 1 0,0-1 0,0 0 0,0 0 0,0 1 0,0-1 0,1 0 0,-1-1 0,0 1 0,1 0 0,0 0 0,0-1 0,-1 1 0,1 0 0,1-1 0,-1 1 0,0-1 0,1 0 0,-1 1 0,1-5 0,-2-10 0,0 0 0,2-1 0,2-24 0,-1 23 0,1-36 0,-2 17 0,2 0 0,12-66 0,11-57 0,12-87 0,-33 219 0,2 0 0,1 0 0,20-50 0,0 0 0,-19 43 0,-1-1 0,-1-1 0,0-40 0,-6 67 0,4-25 0,16-62 0,2-16 0,-17 34 0,-6-95 0,-1 57 0,2-961 0,-2 1054 0,0 0 0,-7-30 0,4 28 0,-3-47 0,-5-87 0,1-6 0,13 67 0,-2-57 0,-11 74 0,7 53 0,-3-53 0,9-385 0,-2 440 0,-2 1 0,-8-34 0,2 4 0,-1 0 0,4 21 0,-4-58 0,9-734 0,3 392 0,-2-1476 0,2 1871 0,9-51 0,-5 50 0,1-46 0,-6 69 0,1 1 0,6-23 0,2-24 0,-6-386 0,-6 247 0,2 112 0,-2-21 0,19-154 0,-8 163 0,-6-175 0,-5 138 0,0 44 0,4-112 0,10 135 0,-7 47 0,2-35 0,-5-471 0,-4 274 0,2-373 0,2 587 0,9-54 0,-4 53 0,0-47 0,-9-113 0,3-133 0,9 193 0,5-177 0,-18-2726 0,5 1589 0,-2 1016-1365,0 423-5461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20:29.5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20:45.9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620 246 24575,'2401'0'0,"-2317"3"0,104 19 0,-101-9 0,92 0 0,744-13 0,-400-1 0,-481-1 0,-1-2 0,68-16 0,-66 11 0,0 2 0,62-3 0,879 9 0,-440 4 0,268-3 0,-585-13 0,-43 2 0,48 11 0,64-2 0,-238-2 0,0-3 0,68-16 0,-99 15 0,37-17 0,20-5 0,102-9 0,24-6 0,-173 38 0,1 1 0,-1 1 0,1 3 0,0 1 0,51 4 0,5 0 0,447-3 0,-509-1 0,49-9 0,-51 5 0,58-2 0,-84 7 0,-1 0 0,1 1 0,0-1 0,-1 1 0,1 0 0,-1 0 0,0 0 0,1 0 0,-1 1 0,0 0 0,0-1 0,1 1 0,-1 0 0,-1 0 0,1 1 0,0-1 0,-1 0 0,1 1 0,-1 0 0,1 0 0,-1 0 0,0 0 0,0 0 0,-1 0 0,1 0 0,-1 0 0,1 1 0,0 4 0,3 11 0,-1-1 0,-1 1 0,0 0 0,-1 25 0,0-8 0,9 471 0,-13-317 0,0 128 0,5 339 0,3-527 0,34 182 0,58 123 0,-40-156 0,-12-47 0,-29-168 0,-8-36 0,-2 1 0,-1 0 0,-1 0 0,0 31 0,6 154 0,1 6 0,0 45 0,1 15 0,-14 1688 0,-12-1704 0,0 4 0,14 663 0,-13-715 0,0-33 0,10-46 0,-12 243 0,2 347 0,14-457 0,-2 3627 0,2-3847 0,10 51 0,-6-51 0,1 55 0,-8 255 0,1-357 0,0 0 0,-1 0 0,1 0 0,-1 0 0,0 0 0,0-1 0,0 1 0,0 0 0,0 0 0,-1 0 0,1-1 0,-1 1 0,1-1 0,-1 1 0,0-1 0,0 0 0,0 1 0,-1-1 0,1 0 0,0 0 0,-1-1 0,0 1 0,1-1 0,-1 1 0,0-1 0,1 0 0,-1 0 0,0 0 0,0 0 0,0 0 0,-4 0 0,-12 2 0,-1 0 0,1-2 0,-37-1 0,34 0 0,-2583-5 0,2260 18 0,21 1 0,-917-15 0,357-37 0,16 0 0,-1760 39 0,2436-13 0,27 0 0,81 11 0,-260-13 0,260 8 0,-120-13 0,126 11 0,0 3 0,-100 7 0,44 0 0,34 0 0,-120-5 0,218 3 0,0 0 0,0-1 0,0 1 0,0-1 0,0 1 0,0-1 0,0 0 0,0 0 0,1 1 0,-1-2 0,0 1 0,0 0 0,1 0 0,-1 0 0,0-1 0,1 1 0,0-1 0,-1 1 0,1-1 0,0 0 0,0 0 0,0 1 0,0-1 0,0 0 0,0 0 0,0 0 0,1 0 0,-1 0 0,0 0 0,1 0 0,0 0 0,0 0 0,0 0 0,0 0 0,0-5 0,1-7 0,1 0 0,0-1 0,1 1 0,5-16 0,-4 14 0,15-56 0,6-21 0,-3-1 0,16-177 0,-27 100 0,3-117 0,4-72 0,22 72 0,-28 183 0,-5-1 0,-8-138 0,-2 96 0,3-3133 0,-14 3003 0,3 128 0,-25-169 0,-1-25 0,12 89 0,-1-36 0,12-2 0,3 132 0,-3-22 0,2-46 0,4 43 0,-9-125 0,4 58 0,2-463 0,13 442 0,-2-3197 0,3 3421 0,2 0 0,18-78 0,-6 38 0,37-181 0,-51 262 0,0 1 0,0 0 0,0-1 0,1 1 0,0 1 0,1-1 0,0 1 0,0 0 0,0 0 0,1 0 0,0 1 0,1-1 0,-1 2 0,1-1 0,12-7 0,0 1 0,1 1 0,0 1 0,0 0 0,1 2 0,24-7 0,27-1 0,-47 11 0,0-1 0,26-10 0,-31 11 0,-1 0 0,1 1 0,0 1 0,0 1 0,0 1 0,0 0 0,0 2 0,25 3 0,-34-1 0,0 0 0,0 0 0,-1 1 0,0 1 0,0 0 0,0 0 0,0 1 0,-1 0 0,12 11 0,22 12 0,-25-19-117,-12-8 21,0 1 0,0 1 0,0-1 0,-1 1 0,1 0 0,-1 0 0,0 1 0,0-1 0,0 1 0,-1 0 0,0 1 0,4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22:5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24575,'0'-1'0,"0"0"0,0 1 0,1-1 0,-1 0 0,0 0 0,1 0 0,-1 0 0,1 1 0,-1-1 0,1 0 0,-1 0 0,1 1 0,0-1 0,-1 0 0,1 1 0,0-1 0,-1 1 0,1-1 0,0 1 0,0-1 0,0 1 0,0 0 0,-1-1 0,1 1 0,0 0 0,0 0 0,1-1 0,29-4 0,-27 5 0,301-4 0,-166 6 0,1468 38 0,-644-33 0,-167-5 0,-499 10 0,99 1 0,1439-12 0,-882-3 0,-913 0 0,50-8 0,-47 4 0,43-1 0,169-5 0,32-1 0,1044 14 0,-1321-1 0,0 0 0,-1 0 0,0 0 0,0 1 0,0 0 0,16 4 0,-22-4 0,0 1 0,1 0 0,-1-1 0,0 1 0,0 0 0,-1 0 0,1 0 0,0 1 0,-1-1 0,1 1 0,-1-1 0,0 1 0,0 0 0,0 0 0,0 0 0,-1 0 0,1 0 0,1 6 0,6 16 0,-2 0 0,0 0 0,-2 1 0,2 29 0,3 113 0,-8-94 0,5 54 0,25 698 0,-30 6 0,-5-407 0,2 69 0,3 542 0,23-614 0,-1-20 0,-22 628 0,-5-502 0,3 1348 0,-12-1409 0,-1-15 0,14 3006 0,-3-3416 0,-9 49 0,-1 32 0,14 19 0,-4 70 0,2-210 0,-1 0 0,1 1 0,0-1 0,-1 0 0,0 0 0,1 0 0,-1 0 0,0 0 0,0 0 0,0-1 0,0 1 0,0 0 0,-1 0 0,1-1 0,0 1 0,-1-1 0,1 1 0,-1-1 0,0 1 0,1-1 0,-1 0 0,0 0 0,0 0 0,0 0 0,0 0 0,0 0 0,-3 0 0,-5 1 0,0 0 0,0-1 0,0 0 0,-17-1 0,11 0 0,-185 1 0,-111 4 0,72 6 0,-404 35 0,-436 61 0,948-98 0,1 6 0,-145 36 0,-252 88 0,490-128 0,-276 71 0,98-26 0,-375 60 0,-9-47 0,553-65 0,-346 24 0,135-12 0,-283 3 0,402-18 0,-133-3 0,160-9 0,-14-1 0,28 4 0,-193-42 0,134 19 0,39 5 0,79 16 0,-2 1 0,0 2 0,-58-3 0,74 8 0,0-1 0,-1-1 0,1-1 0,1-2 0,-1 0 0,1-1 0,-34-18 0,43 19 0,-15-4 0,-1 1 0,1 1 0,-2 2 0,1 1 0,-45-2 0,-164 5 0,126 5 0,112-2 0,-1 0 0,0 0 0,1-1 0,-1 1 0,0 0 0,1-1 0,-1 0 0,0 0 0,1 0 0,-1 0 0,1 0 0,-1 0 0,1-1 0,0 1 0,0-1 0,-1 0 0,-2-3 0,2 2 0,0-1 0,1 0 0,-1 0 0,1 0 0,0 0 0,0-1 0,1 1 0,-1 0 0,-1-9 0,0-8 0,1 0 0,0 0 0,3-39 0,0 37 0,0-128 0,3-94 0,20-112 0,9-141 0,9-316 0,-44-2511 0,-26 2877 0,8 226 0,-6-131 0,10 134 0,-57-277 0,43 293 0,-6-237 0,28 303 0,-3-632 0,14 469 0,-3-951 0,-4 1172 0,-21-114 0,8 69 0,-17-93 0,16 118 0,-9-174 0,23 215 0,-2 1 0,-27-106 0,10 54 0,-20-128 0,-20-407 0,62 601 0,-1 1 0,-15-73 0,-3 21 0,-13-137 0,30-67 0,5 153 0,-2-100-1365,0 224-5461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29:49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182 179 24575,'1381'0'0,"-1231"12"0,-3 1 0,974-14 0,-1044 5 0,101 17 0,50 3 0,405-22 0,-310-4 0,1359 2 0,-1665-1 0,-1-1 0,1-1 0,-1 0 0,0-1 0,20-8 0,-18 6 0,0 1 0,0 0 0,36-4 0,174 0 0,460-7 0,-464 18 0,933-2 0,-1130-2 0,51-9 0,16 0 0,-67 9 0,-15 1 0,0 0 0,-1 1 0,1 0 0,-1 1 0,13 2 0,-21-3 0,-1 1 0,1 0 0,0 0 0,-1 0 0,1 0 0,0 1 0,-1-1 0,1 1 0,-1 0 0,0-1 0,0 1 0,0 0 0,0 0 0,0 0 0,0 1 0,0-1 0,0 0 0,-1 1 0,1-1 0,-1 1 0,0-1 0,0 1 0,0 0 0,1 5 0,3 25 0,-1 0 0,-2 0 0,-1 0 0,-6 56 0,3-55 0,-6 33 0,-3 0 0,-39 130 0,32-133 0,-5 32 0,5 2 0,-7 114 0,2 20 0,-12 16 0,1 1 0,27 331 0,9-333 0,-2 4614 0,2-4822 0,1-1 0,10 42 0,3 24 0,-2 41 0,38 627 0,-53 1220 0,-12-1751 0,0 5 0,14-223 0,-1-1 0,-1 1 0,-1 0 0,-1-1 0,-10 38 0,5-34 0,1 0 0,1 0 0,1 0 0,2 1 0,1 0 0,1 27 0,1-51 0,0 0 0,0 0 0,0 0 0,0 0 0,-1 0 0,1 0 0,-1 0 0,1-1 0,-1 1 0,0 0 0,0 0 0,-1 0 0,1-1 0,0 1 0,-1-1 0,0 1 0,-2 2 0,1-2 0,0-1 0,-1 0 0,1 0 0,0 0 0,-1-1 0,0 1 0,1-1 0,-1 0 0,0 0 0,0 0 0,1 0 0,-1-1 0,-5 1 0,-316 2 0,183-7 0,47 3 0,-1049 2 0,221 54 0,725-21 0,-291 91 0,358-90 0,-265 36 0,-140-43 0,-3649-31 0,4175 3 0,0 0 0,0 0 0,0-1 0,1-1 0,-1 1 0,-11-5 0,18 5 0,0 0 0,1 0 0,-1-1 0,1 1 0,-1-1 0,1 0 0,0 1 0,0-1 0,0 0 0,0-1 0,0 1 0,0 0 0,0 0 0,1-1 0,-1 1 0,1-1 0,-1 1 0,1-1 0,0 0 0,0 0 0,1 1 0,-1-1 0,0 0 0,1 0 0,-1-5 0,0-32 0,5-63 0,0 15 0,-3-1106 0,-2 590 0,15 416 0,-3 83 0,-1-2 0,5-103 0,-2 41 0,-1 3 0,-13-129 0,2-118 0,11 251 0,1-65 0,-14-1042 0,14 1011 0,0-1 0,-14-2989 0,-12 3082 0,1 10 0,11-424 0,2 276 0,-13 127 0,-1 5 0,13 95 0,1 7 0,-3 0 0,-12-72 0,6 68 0,3-1 0,6-106 0,1 58 0,-2-395 0,0 515 0,0-1 0,0 0 0,0 1 0,1-1 0,-1 1 0,1-1 0,0 1 0,0-1 0,0 1 0,0-1 0,1 1 0,3-6 0,-4 7 0,1 0 0,1 0 0,-1 1 0,0-1 0,0 0 0,1 1 0,-1-1 0,1 1 0,-1 0 0,1 0 0,0 0 0,0 0 0,-1 0 0,1 0 0,0 1 0,4-1 0,-1 0 0,0 0 0,0 0 0,0 1 0,0 0 0,0 0 0,0 0 0,0 1 0,0 0 0,0 0 0,0 1 0,0-1 0,0 1 0,-1 0 0,1 1 0,-1 0 0,1-1 0,-1 2 0,0-1 0,0 1 0,-1-1 0,1 1 0,-1 0 0,0 1 0,0-1 0,0 1 0,0 0 0,-1 0 0,0 0 0,5 10 0,9 20-1365,-10-20-5461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32:41.8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403 27 24575,'0'0'0,"1"-1"0,-1 0 0,1 0 0,-1 0 0,1 0 0,-1 1 0,1-1 0,0 0 0,-1 0 0,1 1 0,0-1 0,-1 0 0,1 1 0,0-1 0,0 1 0,0-1 0,0 1 0,-1 0 0,1-1 0,0 1 0,0 0 0,0 0 0,0-1 0,0 1 0,0 0 0,1 0 0,32-4 0,-30 3 0,415-6 0,-270 8 0,715 59 0,-860-59 0,510 84 0,-156-19 0,-230-54 0,-73-8 0,59 12 0,666 95 0,-65-93 0,-470-21 0,3771 3 0,-3974 0 0,-7-1 0,-1 1 0,1 2 0,46 9 0,-75-10 0,-1 1 0,1-1 0,-1 1 0,1 0 0,-1 1 0,0-1 0,0 1 0,0 0 0,0 0 0,0 1 0,-1 0 0,1-1 0,-1 2 0,0-1 0,0 0 0,-1 1 0,1-1 0,3 8 0,-3-3 0,-1 0 0,0 0 0,0 0 0,0 1 0,-1-1 0,-1 1 0,0 0 0,0-1 0,-1 18 0,-1 5 0,3 157 0,17 298 0,-1-13 0,13 79 0,-31-300 0,42 321 0,85 202-190,-27-189-44,-27 4 116,5 100 118,-54-504 0,11 84-7,50 462-27,-32 304 617,-52-644-583,-5 256 0,-20-250 0,-1 84 0,26 1615 0,-14-1868 0,0-15 0,14-1 0,-2 113 0,-23-54 0,-1 41 0,27-177 0,-4 69 0,1-203 0,1 0 0,-1 0 0,0 0 0,0 0 0,0 0 0,0 0 0,-1 0 0,1-1 0,-1 1 0,1 0 0,-1-1 0,0 1 0,0-1 0,0 0 0,-1 0 0,1 0 0,0 0 0,-1 0 0,0 0 0,1-1 0,-1 1 0,0-1 0,0 0 0,1 0 0,-1 0 0,0 0 0,-4 1 0,-11 2 0,0-1 0,-1-1 0,-27 1 0,27-2 0,-275 7 0,64-3 0,-841 6 0,332-9 0,622 2 0,1 4 0,0 6 0,-130 32 0,123-18 0,8-2 0,-131 48 0,-165 56 0,-670 90 0,968-208 0,-174-5 0,-7 0 0,179 1 0,39-4 0,-1 3 0,-81 19 0,70-9 0,0-4 0,-1-3 0,-149-5 0,-1727-6 0,1785 14 0,13-1 0,-460-12 0,624 0 0,1 0 0,-1 0 0,1 1 0,0-1 0,-1-1 0,1 1 0,-1 0 0,1-1 0,-1 1 0,1-1 0,0 0 0,-1 1 0,1-1 0,0 0 0,0 0 0,0-1 0,0 1 0,0 0 0,0-1 0,0 0 0,0 1 0,0-1 0,1 0 0,-1 0 0,0 0 0,1 0 0,0 0 0,0 0 0,-1 0 0,1 0 0,0-1 0,1 1 0,-1 0 0,0-1 0,1 1 0,-1 0 0,1-1 0,0-3 0,-7-53 0,4-1 0,6-103 0,0 60 0,0-1719 0,-5 964 0,2-2860 0,13 3360 0,-1 70 0,68-548 0,-35 302 0,-23 248 0,4-91 0,-24-609 0,-4 491 0,15 182 0,0 9 0,-14-1158 0,13 1211 0,0-10 0,3-117 0,-4-3-74,-12 253-1217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5:53.2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0 448 24575,'11'-1'0,"-1"-1"0,0 0 0,0 0 0,0-1 0,0 0 0,17-9 0,12-3 0,9 0 0,78-29 0,-106 36 0,-1-1 0,-1 0 0,0-2 0,22-16 0,-36 24 0,-1 0 0,0-1 0,0 1 0,0-1 0,0 0 0,0 0 0,-1 0 0,1 0 0,-1 0 0,0-1 0,-1 1 0,1-1 0,-1 1 0,0-1 0,0 0 0,0 1 0,0-7 0,-1-9 0,0-1 0,-5-36 0,0 2 0,4 10 0,1 38 0,0 31 0,15 294 0,-3 174 0,-14-309 0,1-131 0,4 93 0,-1-124 0,1 1 0,1-1 0,1 0 0,12 35 0,-14-49 0,0 0 0,-1 0 0,0 0 0,-1 0 0,1 0 0,-1 0 0,-1 1 0,1-1 0,-2 10 0,1-13 0,-1-1 0,0 1 0,0-1 0,0 0 0,0 1 0,-1-1 0,1 0 0,-1 0 0,0 0 0,1 0 0,-2 0 0,1 0 0,0 0 0,0-1 0,-1 1 0,0-1 0,1 0 0,-1 0 0,0 0 0,0 0 0,-4 2 0,-9 3 0,-1-1 0,1-1 0,-1 0 0,0-1 0,-34 3 0,37-6 0,0 1 0,-1 1 0,1 0 0,0 0 0,0 1 0,1 1 0,-1 1 0,1 0 0,-13 8 0,25-14 0,0 0 0,1 1 0,-1-1 0,1 0 0,-1 1 0,1-1 0,-1 1 0,1-1 0,-1 0 0,1 1 0,-1-1 0,1 1 0,-1 0 0,1-1 0,0 1 0,-1-1 0,1 1 0,0 0 0,0-1 0,-1 1 0,1-1 0,0 1 0,0 0 0,0 1 0,0-2 0,0 1 0,1-1 0,-1 1 0,1-1 0,-1 1 0,1-1 0,-1 1 0,1-1 0,-1 1 0,1-1 0,0 1 0,-1-1 0,1 0 0,-1 1 0,1-1 0,0 0 0,-1 0 0,1 0 0,1 1 0,39 4 0,-40-5 0,290 1 0,-138-3 0,-116 1-682,53-8-1,-58 4-6143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6:03.9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400 5 24575,'-46'-2'0,"31"0"0,0 2 0,0-1 0,0 2 0,0 0 0,0 1 0,-16 4 0,28-4 0,-1-1 0,1 1 0,-1 1 0,1-1 0,0 0 0,0 1 0,0 0 0,0 0 0,0 0 0,1 0 0,-1 0 0,1 0 0,0 1 0,0-1 0,0 1 0,1-1 0,-1 1 0,1 0 0,0-1 0,0 1 0,0 0 0,-1 8 0,-1 10 0,2 1 0,1 41 0,0-42 0,0 60 0,5 117 0,-4-193 0,0-1 0,0 0 0,0 1 0,1-1 0,0 0 0,0 0 0,0 0 0,1 0 0,0 0 0,0-1 0,0 1 0,0-1 0,1 0 0,0 0 0,0 0 0,0 0 0,0-1 0,0 1 0,1-1 0,-1 0 0,1-1 0,0 1 0,0-1 0,0 0 0,0 0 0,10 2 0,-6-1 0,1-1 0,0 0 0,1-1 0,-1 0 0,0-1 0,0 0 0,0 0 0,0-1 0,0 0 0,0-1 0,0 0 0,0-1 0,16-6 0,-11 2 0,-1-1 0,0-1 0,-1 0 0,0-1 0,0 0 0,-1-1 0,0 0 0,13-17 0,-18 19 0,-1-1 0,1 1 0,-1-1 0,-1 0 0,0-1 0,0 1 0,-1-1 0,0 0 0,-1 0 0,0 0 0,-1 0 0,1-19 0,-1 1 0,-1-1 0,-2 0 0,-2 0 0,0 0 0,-2 0 0,-1 1 0,-19-54 0,25 82 0,0 0 0,-1-1 0,1 1 0,0 0 0,-1-1 0,0 1 0,1 0 0,-1 0 0,0 0 0,1-1 0,-1 1 0,0 0 0,0 0 0,0 0 0,0 0 0,0 0 0,0 0 0,0 1 0,-1-1 0,1 0 0,-2 0 0,2 1 0,0 1 0,1-1 0,-1 1 0,0-1 0,0 1 0,1 0 0,-1-1 0,0 1 0,1 0 0,-1 0 0,1 0 0,-1-1 0,1 1 0,-1 0 0,1 0 0,-1 0 0,1 0 0,0 0 0,0 0 0,-1 0 0,1 1 0,-3 14 0,1-1 0,-2 22 0,4 182 0,1-102 0,0-101 0,1 0 0,0 0 0,5 17 0,5 39 0,-9 357 0,-5-221 0,4-136 0,0-38 0,-2 0 0,-1 0 0,-7 38 0,8-68 0,-1-1 0,1 1 0,-1-1 0,0 1 0,-1-1 0,1 0 0,0 1 0,-1-1 0,0 0 0,0 0 0,0 0 0,0 0 0,0 0 0,-1-1 0,1 1 0,-1-1 0,0 1 0,0-1 0,-6 4 0,3-4 0,-1 1 0,-1-1 0,1 0 0,0-1 0,0 0 0,-1 0 0,1 0 0,-14-1 0,-34-1 0,-137-4 0,183 3 0,0 0 0,0 0 0,1-1 0,-1 0 0,1 0 0,0-1 0,0 0 0,0 0 0,0-1 0,1 0 0,0-1 0,0 1 0,0-2 0,1 1 0,-9-11 0,8 9 0,-1-2 0,2 1 0,-1-1 0,2 0 0,-1 0 0,1-1 0,1 1 0,0-1 0,0 0 0,1 0 0,-3-18 0,4-24 0,7-100 0,-4 145 0,0 0 0,1 0 0,0 0 0,1 0 0,-1 0 0,1 0 0,1 1 0,0-1 0,0 1 0,0 0 0,1 0 0,10-11 0,4-2 0,2 1 0,33-25 0,-51 41 0,8-3 0,1 0 0,-1 0 0,1 1 0,1 1 0,-1 0 0,0 1 0,1 0 0,23-2 0,19-5 0,-15-1 0,-9 2 0,-1 2 0,1 1 0,0 1 0,43-1 0,-18 8 0,-18 0 0,37-4 0,-72 2-101,-2 0 38,0 0 0,0 0 0,1 0-1,-1 0 1,0-1 0,0 1 0,1 0 0,-1 0-1,0-1 1,0 1 0,0-1 0,1 1-1,-1-1 1,0 0 0,0 1 0,0-1 0,0 0-1,0 0 1,1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6:05.9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202 376 24575,'25'0'0,"-12"1"0,0-1 0,0 0 0,0-1 0,18-4 0,-27 4 0,-1 1 0,0-2 0,0 1 0,0 0 0,1-1 0,-1 1 0,-1-1 0,1 0 0,0 0 0,0 0 0,-1 0 0,1 0 0,-1-1 0,0 1 0,1-1 0,-1 0 0,0 1 0,-1-1 0,1 0 0,0 0 0,1-6 0,4-11 0,-1 0 0,-1-1 0,0 1 0,-2-1 0,0 0 0,-1-37 0,-2 51 0,-1 0 0,0 0 0,0 0 0,-1-1 0,0 1 0,0 1 0,-1-1 0,0 0 0,0 1 0,-5-8 0,5 10 0,0 0 0,0 0 0,-1 0 0,0 1 0,1-1 0,-1 1 0,-1 0 0,1 0 0,0 0 0,-1 1 0,1 0 0,-1-1 0,0 2 0,0-1 0,-9-2 0,-10 1 0,0 1 0,0 0 0,0 2 0,-1 1 0,-24 4 0,44-4 0,1 0 0,-1 0 0,1 1 0,0 0 0,-1-1 0,1 1 0,0 1 0,0-1 0,0 0 0,1 1 0,-1 0 0,1 0 0,-1 0 0,1 1 0,0-1 0,0 1 0,0-1 0,1 1 0,-1 0 0,1 0 0,-3 8 0,-3 7 0,0 1 0,2 0 0,-6 29 0,11-41 0,-5 27 0,2 1 0,2-1 0,4 67 0,1-26 0,-5 34 0,5 99 0,-3-205 0,0-1 0,0 1 0,0-1 0,1 0 0,0 1 0,0-1 0,0 0 0,0 0 0,0 0 0,1 0 0,-1 0 0,1 0 0,0 0 0,0 0 0,0 0 0,0-1 0,0 1 0,1-1 0,-1 0 0,1 1 0,0-1 0,3 2 0,1-1 0,-1-1 0,1 0 0,0 0 0,0 0 0,0-1 0,0 0 0,0 0 0,0 0 0,12-2 0,21 0 0,62-9 0,-89 8 0,0-1 0,0-1 0,0 1 0,-1-2 0,0 0 0,0-1 0,0 0 0,18-13 0,48-47 0,-69 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5:58.0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1 521 24575,'9'33'0,"-3"-12"0,37 110 0,3 15 0,-31-76 0,-3 1 0,-3 0 0,0 81 0,-9-146 0,0-1 0,0 0 0,0 1 0,1-1 0,-1 1 0,1-1 0,1 0 0,-1 1 0,1-1 0,0 0 0,3 6 0,-5-11 0,1 0 0,-1 0 0,1 0 0,-1-1 0,0 1 0,1 0 0,-1 0 0,0-1 0,1 1 0,-1 0 0,0-1 0,0 1 0,1 0 0,-1-1 0,0 1 0,0 0 0,1-1 0,-1 1 0,0 0 0,0-1 0,0 1 0,0-1 0,0 1 0,0 0 0,1-1 0,-1 1 0,0-1 0,0 1 0,0-1 0,0 1 0,0 0 0,-1-1 0,1 1 0,0-1 0,3-21 0,-3-20 0,-1 0 0,-2 0 0,-2 0 0,-2 1 0,-1 0 0,-2 0 0,-23-56 0,25 73 0,1-1 0,0 0 0,2 0 0,1 0 0,0-28 0,5-131 0,1 72 0,-2 96 0,1-1 0,1 1 0,0 0 0,1 0 0,0 0 0,2 0 0,0 1 0,0-1 0,1 1 0,1 1 0,1-1 0,0 1 0,1 0 0,0 1 0,1 0 0,1 1 0,0 0 0,0 0 0,2 1 0,-1 1 0,1 0 0,0 1 0,17-9 0,-21 13 0,10-5 0,-1 1 0,1 0 0,26-7 0,-38 15 0,0-1 0,-1 1 0,1 0 0,0 1 0,0-1 0,0 2 0,0-1 0,0 1 0,0 0 0,-1 0 0,1 1 0,0-1 0,12 7 0,-8-3 0,1 1 0,-1 0 0,-1 1 0,1 1 0,-1-1 0,-1 2 0,1-1 0,-2 1 0,1 1 0,-1-1 0,0 1 0,-1 1 0,0 0 0,9 21 0,-9-16 0,-1 1 0,-1 0 0,0 0 0,-1 0 0,-1 0 0,-1 1 0,-1-1 0,0 1 0,-1-1 0,-3 22 0,1-27 0,-1 0 0,0 0 0,-1 0 0,0 0 0,-1-1 0,0 0 0,0 0 0,-2 0 0,1-1 0,-1 1 0,-1-2 0,-8 10 0,3-5 0,-1-1 0,0 0 0,0-1 0,-2-1 0,1 0 0,-1-1 0,-20 9 0,26-16-97,-1 0-1,1 0 1,0-1-1,-1 0 1,1-1-1,-1 0 1,1-1-1,-1 0 1,0-1-1,1 0 1,-1-1-1,1 0 0,-20-6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6:00.1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328 1 24575,'-223'0'0,"219"0"0,0 0 0,1 0 0,-1 0 0,0 1 0,0 0 0,1 0 0,-1 0 0,0 0 0,1 0 0,0 1 0,-1 0 0,1-1 0,0 1 0,-1 0 0,1 1 0,0-1 0,-2 3 0,1 0 0,1-1 0,-1 1 0,1 0 0,0 0 0,0 0 0,1 0 0,0 0 0,0 1 0,0-1 0,-1 7 0,-1 10 0,2 0 0,0 0 0,1 0 0,4 38 0,-2-39 0,1 0 0,1-1 0,0 1 0,2-1 0,1 0 0,13 35 0,-17-52 0,0-1 0,0 1 0,0 0 0,1-1 0,-1 0 0,1 1 0,-1-1 0,1 0 0,0 0 0,0-1 0,0 1 0,0-1 0,0 1 0,0-1 0,1 0 0,-1 0 0,0 0 0,0 0 0,1-1 0,3 1 0,11 0 0,0-1 0,30-2 0,-18 0 0,-2 2 0,-15 0 0,0 0 0,1-1 0,13-2 0,-23 2 0,0 0 0,0 0 0,0-1 0,-1 1 0,1-1 0,0 0 0,-1 0 0,1 0 0,-1 0 0,0 0 0,1-1 0,-1 0 0,0 0 0,3-4 0,2-4 0,-1 0 0,-1-1 0,0 0 0,0-1 0,-1 1 0,-1-1 0,0 0 0,-1 0 0,0 0 0,1-22 0,-1-12 0,-4-71 0,-1 65 0,1 103-65,-1-23-260,2 1 0,1-1 0,5 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6:07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24575,'1'6'0,"0"-1"0,0 0 0,1 1 0,0-1 0,0 0 0,0 0 0,1 0 0,-1 0 0,1 0 0,0-1 0,1 1 0,-1-1 0,5 4 0,17 27 0,7 16 0,-22-38 0,-1 1 0,-1 0 0,0 0 0,9 24 0,44 121 0,-46-126-1365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6:13.9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199 1 24575,'-6'-1'0,"1"1"0,0 1 0,0-1 0,0 1 0,-1-1 0,1 1 0,0 1 0,0-1 0,0 1 0,0 0 0,1 0 0,-1 0 0,0 1 0,1 0 0,0 0 0,-1 0 0,1 0 0,1 1 0,-1-1 0,0 1 0,1 0 0,0 0 0,-1 0 0,2 1 0,-1-1 0,0 1 0,-1 6 0,-12 25 0,3 1 0,1 1 0,2 0 0,1 0 0,2 1 0,2 0 0,-1 41 0,6-65 0,1 0 0,0 0 0,0 0 0,2 0 0,0 0 0,1 0 0,6 17 0,-8-27 0,1 0 0,0 0 0,-1 0 0,2 0 0,-1 0 0,1-1 0,-1 1 0,1-1 0,0 0 0,1 0 0,-1-1 0,1 1 0,-1-1 0,1 0 0,0 0 0,0-1 0,1 1 0,-1-1 0,0 0 0,1 0 0,-1-1 0,9 1 0,12 2 0,1-1 0,0-2 0,0-1 0,0-1 0,48-7 0,-63 4 0,0 1 0,-1-1 0,1-1 0,-1 0 0,0-1 0,-1 0 0,1-1 0,-1 0 0,0 0 0,-1-1 0,0-1 0,0 1 0,-1-1 0,0-1 0,0 0 0,-1 0 0,-1 0 0,0-1 0,0 0 0,-1 0 0,0 0 0,4-17 0,-2 5 0,-1 0 0,-1 0 0,-1-1 0,-1 0 0,-1-27 0,-3-14 0,-1 29 0,5-58 0,-3 93 0,0 1 0,0 0 0,-1 0 0,1 0 0,0 0 0,0-1 0,0 1 0,0 0 0,0 0 0,0 0 0,0 0 0,0-1 0,0 1 0,0 0 0,0 0 0,0 0 0,0 0 0,0-1 0,0 1 0,0 0 0,0 0 0,0 0 0,0 0 0,0-1 0,1 1 0,-1 0 0,0 0 0,0 0 0,0 0 0,0 0 0,0 0 0,0-1 0,0 1 0,0 0 0,1 0 0,-1 0 0,0 0 0,0 0 0,0 0 0,0 0 0,1 0 0,-1-1 0,0 1 0,0 0 0,0 0 0,0 0 0,1 0 0,-1 0 0,0 0 0,0 0 0,0 0 0,0 0 0,1 0 0,5 12 0,2 17 0,-2 8 0,1-1 0,18 51 0,-8-16 0,-13-50 0,12 37 0,-5-24 0,-9-25 0,1 1 0,0-1 0,1 1 0,5 9 0,-8-16 0,1-1 0,0 1 0,0-1 0,-1 0 0,1 0 0,1 0 0,-1 0 0,0 0 0,0 0 0,1-1 0,-1 1 0,1-1 0,-1 1 0,1-1 0,0 0 0,-1 0 0,1 0 0,5 0 0,1 0-97,0 0-1,0-1 1,0 0-1,0 0 1,-1-1-1,1-1 1,0 1-1,0-1 1,-1-1-1,1 0 1,-1 0-1,1-1 0,13-8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07:16:15.3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AA6B-595B-43F9-8899-103996EAB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BE1DD-87ED-4CB4-92B0-CABE472CE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9E15-6349-4ECB-B25A-93C36A8E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5747-1F4C-4E3E-9A59-5C6F7F6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1C24-20C8-4571-A7A6-0F3CC4BA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6C67-73C2-4FBB-877C-78848039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0912C-1114-4E53-A1F5-C9469E10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A172-5564-47F7-871F-170B984F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5A24-7AB3-4473-8FB8-34346CFC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A5E8-D2F9-411D-A640-D0D8FBF6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58D2E-B206-40C4-AC61-0DA4C201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FE8F4-49EF-403C-88B0-B1CE6D6C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9BA8-0FEA-410D-AE82-6504CF46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5F3C-E2D8-44FA-8CAF-382E9DD9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79E0-2531-46EA-9FAF-B2311BBA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4190-7693-49D2-8571-9827712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FC4B-751E-4F14-81F9-15AE32F0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9C43-F6F7-4DAA-B655-CC35CE39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D219-C2D9-41B2-B4C3-061B037D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19F3-1994-4D4A-9B98-72958795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1370-EA10-4657-9AFA-49B5A0FD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F5B32-44B0-4C30-99A9-FDA40783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A20-E1B4-4E9D-80CA-889F40F0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41E2-2366-414D-AC19-94C58514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6FC0-76A6-44C7-B088-91486EFE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111C-ED2B-41C6-92FB-96425254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F4C0-7AD2-4BA8-827B-1FAEE900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EFF30-A2AD-46EE-A44D-713B2D44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36FA-AE40-4A19-8E39-AF9EFEC3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056A6-AFC6-4621-B994-2D60B7B8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4C3F-354E-41E1-BEA7-AB975E2F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82FF-D730-4EEA-B61C-B2315A0B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95FC-AB2D-4F4D-BDF6-C8BAA10E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7B227-225B-40AF-BFAA-3F166201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E98A9-64CB-44A6-894D-6CE27613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8ED8-FC3C-41AB-8B94-B2DA2C88B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D738E-FCCF-48B6-A32B-D1B08D85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C7FB-94F5-474F-A0A4-83C1B0F8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88EC1-DF59-48CC-8306-3EEA05A0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B4FF-0AF0-4A61-834E-E6B7286F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08A5-A470-42E6-B0B2-E0E4D693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76B4B-0876-425D-B3F5-968385B3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17747-E0CF-49FC-B208-56AE4AB8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43A9C-A64D-40B7-820A-9244FA9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0A088-9AD9-490E-B3CE-1C575731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F0EC4-47C1-477A-BC3A-C2B19506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A73A-17BF-4934-81F2-834E898F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E627-B420-4304-9A26-F60E71F3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14F4-326A-42DF-B348-12D659B18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8C50-D036-4E82-9656-D073EBB6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2005-4B0B-4FD4-8518-49AE762A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70C7C-5201-4C4F-A9E2-D6B62F4A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51-B142-4410-917B-C4D80A44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F3269-EE3B-4268-9E87-93EB3ACB4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5811-8DF1-4B4D-A287-D5A3FE79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34596-D185-44AE-96B2-5658C084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FF07-06D6-44A3-AA62-87173C78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CC89-6EC3-4F0A-B146-C3D4BADC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2DC89-1F4F-4CCA-89F8-56D9FD58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9125-DBC5-4DE7-BC02-870A9AE9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8DF9-FD89-4781-B405-1ACC93ADD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3D0F-03F9-4413-8421-E4DB7DB56F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9663-B8C9-4FC6-B091-22B743E27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818B-1F10-4321-A40D-5D89002C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B901-CDE6-413C-8471-F94D1813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5AA346-D584-4481-B160-9336C404520D}"/>
              </a:ext>
            </a:extLst>
          </p:cNvPr>
          <p:cNvSpPr/>
          <p:nvPr/>
        </p:nvSpPr>
        <p:spPr>
          <a:xfrm>
            <a:off x="1660124" y="1420427"/>
            <a:ext cx="9383697" cy="2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E- PARKING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45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C2DF48-92A0-4A19-9037-9FF4300432B3}"/>
                  </a:ext>
                </a:extLst>
              </p14:cNvPr>
              <p14:cNvContentPartPr/>
              <p14:nvPr/>
            </p14:nvContentPartPr>
            <p14:xfrm>
              <a:off x="112593" y="150033"/>
              <a:ext cx="3748680" cy="654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C2DF48-92A0-4A19-9037-9FF4300432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53" y="132393"/>
                <a:ext cx="3784320" cy="6580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82CD33-3E93-4D7A-9A90-D55B4E5CB3BB}"/>
              </a:ext>
            </a:extLst>
          </p:cNvPr>
          <p:cNvSpPr txBox="1"/>
          <p:nvPr/>
        </p:nvSpPr>
        <p:spPr>
          <a:xfrm>
            <a:off x="665824" y="1095484"/>
            <a:ext cx="307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Come note of</a:t>
            </a:r>
          </a:p>
          <a:p>
            <a:r>
              <a:rPr lang="en-US" dirty="0"/>
              <a:t>Our </a:t>
            </a:r>
            <a:r>
              <a:rPr lang="en-US" dirty="0" err="1"/>
              <a:t>comapny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C680CC-FAD0-4F42-9965-202D888C95D2}"/>
              </a:ext>
            </a:extLst>
          </p:cNvPr>
          <p:cNvSpPr/>
          <p:nvPr/>
        </p:nvSpPr>
        <p:spPr>
          <a:xfrm>
            <a:off x="381740" y="2769833"/>
            <a:ext cx="1349406" cy="36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1855E-045A-40DE-84B1-2610FAD75631}"/>
              </a:ext>
            </a:extLst>
          </p:cNvPr>
          <p:cNvSpPr txBox="1"/>
          <p:nvPr/>
        </p:nvSpPr>
        <p:spPr>
          <a:xfrm>
            <a:off x="1811044" y="276983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7F4CB0-BBDC-4D70-86D9-9FDD2C070760}"/>
              </a:ext>
            </a:extLst>
          </p:cNvPr>
          <p:cNvSpPr/>
          <p:nvPr/>
        </p:nvSpPr>
        <p:spPr>
          <a:xfrm>
            <a:off x="2201661" y="2769833"/>
            <a:ext cx="1349406" cy="40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28F76-101E-4C8C-8826-C316253444EB}"/>
              </a:ext>
            </a:extLst>
          </p:cNvPr>
          <p:cNvSpPr txBox="1"/>
          <p:nvPr/>
        </p:nvSpPr>
        <p:spPr>
          <a:xfrm>
            <a:off x="648068" y="3671806"/>
            <a:ext cx="3169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branding and </a:t>
            </a:r>
          </a:p>
          <a:p>
            <a:r>
              <a:rPr lang="en-US" dirty="0"/>
              <a:t>User review and rating all this things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F1128F-9592-479B-A696-0CFC6D0E138B}"/>
                  </a:ext>
                </a:extLst>
              </p14:cNvPr>
              <p14:cNvContentPartPr/>
              <p14:nvPr/>
            </p14:nvContentPartPr>
            <p14:xfrm>
              <a:off x="4198953" y="246873"/>
              <a:ext cx="299880" cy="579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F1128F-9592-479B-A696-0CFC6D0E13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953" y="210873"/>
                <a:ext cx="371520" cy="65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711D054-4798-41E6-9562-5D2055389FE0}"/>
              </a:ext>
            </a:extLst>
          </p:cNvPr>
          <p:cNvGrpSpPr/>
          <p:nvPr/>
        </p:nvGrpSpPr>
        <p:grpSpPr>
          <a:xfrm>
            <a:off x="4731393" y="345153"/>
            <a:ext cx="981000" cy="872640"/>
            <a:chOff x="4731393" y="345153"/>
            <a:chExt cx="98100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9810CE-42F9-4B57-9A4B-D6867B2A0EAC}"/>
                    </a:ext>
                  </a:extLst>
                </p14:cNvPr>
                <p14:cNvContentPartPr/>
                <p14:nvPr/>
              </p14:nvContentPartPr>
              <p14:xfrm>
                <a:off x="5191113" y="655113"/>
                <a:ext cx="278280" cy="56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9810CE-42F9-4B57-9A4B-D6867B2A0E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473" y="619113"/>
                  <a:ext cx="3499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59B03B-73F6-4947-8261-10EE473C6BC9}"/>
                    </a:ext>
                  </a:extLst>
                </p14:cNvPr>
                <p14:cNvContentPartPr/>
                <p14:nvPr/>
              </p14:nvContentPartPr>
              <p14:xfrm>
                <a:off x="5537793" y="539193"/>
                <a:ext cx="174600" cy="31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59B03B-73F6-4947-8261-10EE473C6B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01793" y="503193"/>
                  <a:ext cx="246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0F683C-8A85-4253-B6BE-44884F9F9F67}"/>
                    </a:ext>
                  </a:extLst>
                </p14:cNvPr>
                <p14:cNvContentPartPr/>
                <p14:nvPr/>
              </p14:nvContentPartPr>
              <p14:xfrm>
                <a:off x="4731393" y="345153"/>
                <a:ext cx="241200" cy="46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0F683C-8A85-4253-B6BE-44884F9F9F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95753" y="309153"/>
                  <a:ext cx="3128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16C4D8-7116-4589-8FB3-423C91A36646}"/>
                    </a:ext>
                  </a:extLst>
                </p14:cNvPr>
                <p14:cNvContentPartPr/>
                <p14:nvPr/>
              </p14:nvContentPartPr>
              <p14:xfrm>
                <a:off x="4977633" y="692193"/>
                <a:ext cx="155160" cy="16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16C4D8-7116-4589-8FB3-423C91A366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41633" y="656553"/>
                  <a:ext cx="226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21DBB4-CCD4-4DD9-81A6-9214CCF2B206}"/>
                    </a:ext>
                  </a:extLst>
                </p14:cNvPr>
                <p14:cNvContentPartPr/>
                <p14:nvPr/>
              </p14:nvContentPartPr>
              <p14:xfrm>
                <a:off x="5113353" y="665553"/>
                <a:ext cx="80280" cy="16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21DBB4-CCD4-4DD9-81A6-9214CCF2B2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353" y="629553"/>
                  <a:ext cx="151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C8AD08-BD40-4EF4-A80F-B5C17FFCE1F3}"/>
                    </a:ext>
                  </a:extLst>
                </p14:cNvPr>
                <p14:cNvContentPartPr/>
                <p14:nvPr/>
              </p14:nvContentPartPr>
              <p14:xfrm>
                <a:off x="4944153" y="692193"/>
                <a:ext cx="316800" cy="23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C8AD08-BD40-4EF4-A80F-B5C17FFCE1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08153" y="656193"/>
                  <a:ext cx="38844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E5BD0B5-ABCA-4434-8E20-9015C5FE930D}"/>
                  </a:ext>
                </a:extLst>
              </p14:cNvPr>
              <p14:cNvContentPartPr/>
              <p14:nvPr/>
            </p14:nvContentPartPr>
            <p14:xfrm>
              <a:off x="5867913" y="72747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E5BD0B5-ABCA-4434-8E20-9015C5FE93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1913" y="691833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C081F37-C1C8-4821-BDDD-FBBB2418A923}"/>
              </a:ext>
            </a:extLst>
          </p:cNvPr>
          <p:cNvSpPr txBox="1"/>
          <p:nvPr/>
        </p:nvSpPr>
        <p:spPr>
          <a:xfrm>
            <a:off x="4198953" y="1367161"/>
            <a:ext cx="7475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landing page of application</a:t>
            </a:r>
          </a:p>
          <a:p>
            <a:r>
              <a:rPr lang="en-US" dirty="0"/>
              <a:t>Stack used : HTML5 CSS JS </a:t>
            </a:r>
          </a:p>
          <a:p>
            <a:endParaRPr lang="en-US" dirty="0"/>
          </a:p>
          <a:p>
            <a:r>
              <a:rPr lang="en-US" dirty="0"/>
              <a:t>User can visit our website and take tour of our company services</a:t>
            </a:r>
          </a:p>
          <a:p>
            <a:endParaRPr lang="en-US" dirty="0"/>
          </a:p>
          <a:p>
            <a:r>
              <a:rPr lang="en-US" dirty="0"/>
              <a:t>Either he/she new user or existing go with New User or Login respectively </a:t>
            </a:r>
          </a:p>
        </p:txBody>
      </p:sp>
    </p:spTree>
    <p:extLst>
      <p:ext uri="{BB962C8B-B14F-4D97-AF65-F5344CB8AC3E}">
        <p14:creationId xmlns:p14="http://schemas.microsoft.com/office/powerpoint/2010/main" val="158481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6DE564-13E1-4226-A11E-4AA6F4AFB796}"/>
              </a:ext>
            </a:extLst>
          </p:cNvPr>
          <p:cNvSpPr/>
          <p:nvPr/>
        </p:nvSpPr>
        <p:spPr>
          <a:xfrm>
            <a:off x="781236" y="1712365"/>
            <a:ext cx="1961965" cy="408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73E8F3-CCDA-40C8-BAD6-B00694688FCB}"/>
              </a:ext>
            </a:extLst>
          </p:cNvPr>
          <p:cNvSpPr/>
          <p:nvPr/>
        </p:nvSpPr>
        <p:spPr>
          <a:xfrm>
            <a:off x="781236" y="2572473"/>
            <a:ext cx="1961965" cy="408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62BE2-88A1-43CD-A0BD-F5B8E84EF0C6}"/>
              </a:ext>
            </a:extLst>
          </p:cNvPr>
          <p:cNvSpPr txBox="1"/>
          <p:nvPr/>
        </p:nvSpPr>
        <p:spPr>
          <a:xfrm>
            <a:off x="2864529" y="1741502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60985-8F8D-4A0F-B893-5BECE9EED459}"/>
              </a:ext>
            </a:extLst>
          </p:cNvPr>
          <p:cNvSpPr txBox="1"/>
          <p:nvPr/>
        </p:nvSpPr>
        <p:spPr>
          <a:xfrm>
            <a:off x="2864529" y="2583854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7927F-6663-4B89-AC31-3EED94BBA93F}"/>
              </a:ext>
            </a:extLst>
          </p:cNvPr>
          <p:cNvSpPr txBox="1"/>
          <p:nvPr/>
        </p:nvSpPr>
        <p:spPr>
          <a:xfrm>
            <a:off x="692458" y="266330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page A part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B0116B-FD0E-4CC4-8586-EDBB160C5532}"/>
                  </a:ext>
                </a:extLst>
              </p14:cNvPr>
              <p14:cNvContentPartPr/>
              <p14:nvPr/>
            </p14:nvContentPartPr>
            <p14:xfrm>
              <a:off x="2698473" y="17739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B0116B-FD0E-4CC4-8586-EDBB160C55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2833" y="1413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FB05F8-273F-43BB-A39F-D0E8E3239584}"/>
                  </a:ext>
                </a:extLst>
              </p14:cNvPr>
              <p14:cNvContentPartPr/>
              <p14:nvPr/>
            </p14:nvContentPartPr>
            <p14:xfrm>
              <a:off x="167313" y="639273"/>
              <a:ext cx="3987720" cy="5220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FB05F8-273F-43BB-A39F-D0E8E32395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73" y="603633"/>
                <a:ext cx="4059360" cy="5292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34B3D6-851E-4B35-AFBF-ED63E6ED412D}"/>
              </a:ext>
            </a:extLst>
          </p:cNvPr>
          <p:cNvSpPr txBox="1"/>
          <p:nvPr/>
        </p:nvSpPr>
        <p:spPr>
          <a:xfrm>
            <a:off x="1136625" y="1134577"/>
            <a:ext cx="30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Please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DB024-7FEC-465D-8850-C9443BEE7BC2}"/>
              </a:ext>
            </a:extLst>
          </p:cNvPr>
          <p:cNvSpPr txBox="1"/>
          <p:nvPr/>
        </p:nvSpPr>
        <p:spPr>
          <a:xfrm>
            <a:off x="781235" y="3320249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0B89A-CB1D-4879-B5DB-14079AF79A86}"/>
              </a:ext>
            </a:extLst>
          </p:cNvPr>
          <p:cNvSpPr txBox="1"/>
          <p:nvPr/>
        </p:nvSpPr>
        <p:spPr>
          <a:xfrm>
            <a:off x="4598633" y="266330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page B part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74E8D5-C793-4C96-9D69-803E308875D8}"/>
                  </a:ext>
                </a:extLst>
              </p14:cNvPr>
              <p14:cNvContentPartPr/>
              <p14:nvPr/>
            </p14:nvContentPartPr>
            <p14:xfrm>
              <a:off x="4509633" y="691473"/>
              <a:ext cx="3507480" cy="5150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74E8D5-C793-4C96-9D69-803E308875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0993" y="682833"/>
                <a:ext cx="3525120" cy="5168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29FC86D-2F26-4BCE-8D36-4A3F6E4175B8}"/>
              </a:ext>
            </a:extLst>
          </p:cNvPr>
          <p:cNvSpPr txBox="1"/>
          <p:nvPr/>
        </p:nvSpPr>
        <p:spPr>
          <a:xfrm>
            <a:off x="5513033" y="831341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8500E-C7B2-4DEE-95F5-3AD26B23B853}"/>
              </a:ext>
            </a:extLst>
          </p:cNvPr>
          <p:cNvSpPr txBox="1"/>
          <p:nvPr/>
        </p:nvSpPr>
        <p:spPr>
          <a:xfrm>
            <a:off x="4864962" y="1340541"/>
            <a:ext cx="2805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Used id </a:t>
            </a:r>
          </a:p>
          <a:p>
            <a:r>
              <a:rPr lang="en-US" dirty="0"/>
              <a:t>Pass </a:t>
            </a:r>
          </a:p>
          <a:p>
            <a:r>
              <a:rPr lang="en-US" dirty="0"/>
              <a:t>Confirm pass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Phone no.</a:t>
            </a:r>
          </a:p>
          <a:p>
            <a:r>
              <a:rPr lang="en-US" dirty="0" err="1"/>
              <a:t>Whatsapp</a:t>
            </a:r>
            <a:r>
              <a:rPr lang="en-US" dirty="0"/>
              <a:t> no.</a:t>
            </a:r>
          </a:p>
          <a:p>
            <a:r>
              <a:rPr lang="en-US" dirty="0"/>
              <a:t>Permanent add</a:t>
            </a:r>
          </a:p>
          <a:p>
            <a:r>
              <a:rPr lang="en-US" dirty="0"/>
              <a:t>Types of vehicles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EC350-D6BD-4250-BB32-4A56EC92130E}"/>
              </a:ext>
            </a:extLst>
          </p:cNvPr>
          <p:cNvSpPr txBox="1"/>
          <p:nvPr/>
        </p:nvSpPr>
        <p:spPr>
          <a:xfrm>
            <a:off x="949911" y="3689581"/>
            <a:ext cx="184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Or</a:t>
            </a:r>
          </a:p>
          <a:p>
            <a:r>
              <a:rPr lang="en-US" dirty="0"/>
              <a:t>G    F     T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8D8D15-4810-420A-B558-077BA323AE06}"/>
              </a:ext>
            </a:extLst>
          </p:cNvPr>
          <p:cNvSpPr/>
          <p:nvPr/>
        </p:nvSpPr>
        <p:spPr>
          <a:xfrm>
            <a:off x="5532556" y="4201878"/>
            <a:ext cx="1677880" cy="42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3DDBE-7B10-4FBA-A493-0A8CE2A5DD3C}"/>
              </a:ext>
            </a:extLst>
          </p:cNvPr>
          <p:cNvSpPr txBox="1"/>
          <p:nvPr/>
        </p:nvSpPr>
        <p:spPr>
          <a:xfrm>
            <a:off x="8194088" y="303580"/>
            <a:ext cx="3915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login page 1(a)</a:t>
            </a:r>
          </a:p>
          <a:p>
            <a:r>
              <a:rPr lang="en-US" dirty="0"/>
              <a:t>Person can </a:t>
            </a:r>
            <a:r>
              <a:rPr lang="en-US" dirty="0" err="1"/>
              <a:t>logine</a:t>
            </a:r>
            <a:r>
              <a:rPr lang="en-US" dirty="0"/>
              <a:t> </a:t>
            </a:r>
          </a:p>
          <a:p>
            <a:r>
              <a:rPr lang="en-US" dirty="0"/>
              <a:t>Of with google account and </a:t>
            </a:r>
            <a:r>
              <a:rPr lang="en-US" dirty="0" err="1"/>
              <a:t>facebook</a:t>
            </a:r>
            <a:r>
              <a:rPr lang="en-US" dirty="0"/>
              <a:t> or </a:t>
            </a:r>
          </a:p>
          <a:p>
            <a:r>
              <a:rPr lang="en-US" dirty="0"/>
              <a:t>Twitter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registration </a:t>
            </a:r>
          </a:p>
          <a:p>
            <a:r>
              <a:rPr lang="en-US" dirty="0"/>
              <a:t>Go with manual </a:t>
            </a:r>
          </a:p>
          <a:p>
            <a:r>
              <a:rPr lang="en-US" dirty="0"/>
              <a:t>And submit it</a:t>
            </a:r>
          </a:p>
        </p:txBody>
      </p:sp>
    </p:spTree>
    <p:extLst>
      <p:ext uri="{BB962C8B-B14F-4D97-AF65-F5344CB8AC3E}">
        <p14:creationId xmlns:p14="http://schemas.microsoft.com/office/powerpoint/2010/main" val="162945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DCE33-5043-4F7A-A408-293D0C5D40EC}"/>
              </a:ext>
            </a:extLst>
          </p:cNvPr>
          <p:cNvSpPr txBox="1"/>
          <p:nvPr/>
        </p:nvSpPr>
        <p:spPr>
          <a:xfrm>
            <a:off x="4864962" y="124287"/>
            <a:ext cx="2610035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17B3A-4D2B-4884-9A29-625510A8A0D1}"/>
                  </a:ext>
                </a:extLst>
              </p14:cNvPr>
              <p14:cNvContentPartPr/>
              <p14:nvPr/>
            </p14:nvContentPartPr>
            <p14:xfrm>
              <a:off x="165153" y="858873"/>
              <a:ext cx="3238560" cy="437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17B3A-4D2B-4884-9A29-625510A8A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13" y="850233"/>
                <a:ext cx="3256200" cy="43887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6ABB59F-5C13-46F5-98FB-7666D25D535C}"/>
              </a:ext>
            </a:extLst>
          </p:cNvPr>
          <p:cNvSpPr txBox="1"/>
          <p:nvPr/>
        </p:nvSpPr>
        <p:spPr>
          <a:xfrm>
            <a:off x="435006" y="1349406"/>
            <a:ext cx="219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Vehicles type</a:t>
            </a:r>
          </a:p>
          <a:p>
            <a:r>
              <a:rPr lang="en-US" dirty="0"/>
              <a:t>Time duration </a:t>
            </a:r>
          </a:p>
          <a:p>
            <a:r>
              <a:rPr lang="en-US" dirty="0"/>
              <a:t>Current location </a:t>
            </a:r>
          </a:p>
          <a:p>
            <a:r>
              <a:rPr lang="en-US" dirty="0"/>
              <a:t>OTP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C97733-9B49-462C-9C8E-F056A0199525}"/>
              </a:ext>
            </a:extLst>
          </p:cNvPr>
          <p:cNvSpPr/>
          <p:nvPr/>
        </p:nvSpPr>
        <p:spPr>
          <a:xfrm>
            <a:off x="639192" y="3133817"/>
            <a:ext cx="1819923" cy="4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90643-4ACD-4F04-8580-F75EF531E4C2}"/>
              </a:ext>
            </a:extLst>
          </p:cNvPr>
          <p:cNvSpPr txBox="1"/>
          <p:nvPr/>
        </p:nvSpPr>
        <p:spPr>
          <a:xfrm>
            <a:off x="3844031" y="2112885"/>
            <a:ext cx="7093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just take fresh requirement of user for parking</a:t>
            </a:r>
          </a:p>
          <a:p>
            <a:r>
              <a:rPr lang="en-US" dirty="0"/>
              <a:t>And need to </a:t>
            </a:r>
            <a:r>
              <a:rPr lang="en-US" dirty="0" err="1"/>
              <a:t>otp</a:t>
            </a:r>
            <a:r>
              <a:rPr lang="en-US" dirty="0"/>
              <a:t> to send the available parking place</a:t>
            </a:r>
          </a:p>
          <a:p>
            <a:endParaRPr lang="en-US" dirty="0"/>
          </a:p>
          <a:p>
            <a:r>
              <a:rPr lang="en-US" dirty="0"/>
              <a:t>On backend</a:t>
            </a:r>
          </a:p>
          <a:p>
            <a:r>
              <a:rPr lang="en-US" dirty="0"/>
              <a:t>We go with google map </a:t>
            </a:r>
            <a:r>
              <a:rPr lang="en-US" dirty="0" err="1"/>
              <a:t>api</a:t>
            </a:r>
            <a:r>
              <a:rPr lang="en-US" dirty="0"/>
              <a:t> and different parking provider available</a:t>
            </a:r>
          </a:p>
        </p:txBody>
      </p:sp>
    </p:spTree>
    <p:extLst>
      <p:ext uri="{BB962C8B-B14F-4D97-AF65-F5344CB8AC3E}">
        <p14:creationId xmlns:p14="http://schemas.microsoft.com/office/powerpoint/2010/main" val="287133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34698D-9B09-4F11-B13A-D79B4C8271A1}"/>
                  </a:ext>
                </a:extLst>
              </p14:cNvPr>
              <p14:cNvContentPartPr/>
              <p14:nvPr/>
            </p14:nvContentPartPr>
            <p14:xfrm>
              <a:off x="236433" y="1019793"/>
              <a:ext cx="3546360" cy="530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34698D-9B09-4F11-B13A-D79B4C827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793" y="984153"/>
                <a:ext cx="3618000" cy="5373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0D1FE3-1B5B-4EEC-B8D2-3E900E450CCD}"/>
              </a:ext>
            </a:extLst>
          </p:cNvPr>
          <p:cNvSpPr txBox="1"/>
          <p:nvPr/>
        </p:nvSpPr>
        <p:spPr>
          <a:xfrm>
            <a:off x="603682" y="1571348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Avilable</a:t>
            </a:r>
            <a:r>
              <a:rPr lang="en-US" dirty="0"/>
              <a:t> parking place</a:t>
            </a:r>
          </a:p>
          <a:p>
            <a:r>
              <a:rPr lang="en-US" dirty="0"/>
              <a:t>Confirm by payment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B55BF-1A96-434D-AA57-15AD04634F44}"/>
              </a:ext>
            </a:extLst>
          </p:cNvPr>
          <p:cNvSpPr/>
          <p:nvPr/>
        </p:nvSpPr>
        <p:spPr>
          <a:xfrm>
            <a:off x="710214" y="2778711"/>
            <a:ext cx="2423603" cy="127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payment we used t</a:t>
            </a:r>
          </a:p>
          <a:p>
            <a:pPr algn="ctr"/>
            <a:r>
              <a:rPr lang="en-US" dirty="0"/>
              <a:t>Google pay or </a:t>
            </a:r>
            <a:r>
              <a:rPr lang="en-US" dirty="0" err="1"/>
              <a:t>paytm</a:t>
            </a:r>
            <a:endParaRPr lang="en-US" dirty="0"/>
          </a:p>
          <a:p>
            <a:pPr algn="ctr"/>
            <a:r>
              <a:rPr lang="en-US" dirty="0" err="1"/>
              <a:t>Phonepay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2ADBF-782E-4780-9429-490960EB684F}"/>
              </a:ext>
            </a:extLst>
          </p:cNvPr>
          <p:cNvSpPr txBox="1"/>
          <p:nvPr/>
        </p:nvSpPr>
        <p:spPr>
          <a:xfrm>
            <a:off x="4722920" y="2455545"/>
            <a:ext cx="582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send the available place for parking and need to confirmation by payment</a:t>
            </a:r>
          </a:p>
        </p:txBody>
      </p:sp>
    </p:spTree>
    <p:extLst>
      <p:ext uri="{BB962C8B-B14F-4D97-AF65-F5344CB8AC3E}">
        <p14:creationId xmlns:p14="http://schemas.microsoft.com/office/powerpoint/2010/main" val="342225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199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Gaur</dc:creator>
  <cp:lastModifiedBy>Nitin Gaur</cp:lastModifiedBy>
  <cp:revision>1</cp:revision>
  <dcterms:created xsi:type="dcterms:W3CDTF">2021-09-21T06:33:20Z</dcterms:created>
  <dcterms:modified xsi:type="dcterms:W3CDTF">2021-09-21T07:54:29Z</dcterms:modified>
</cp:coreProperties>
</file>