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74" r:id="rId7"/>
    <p:sldId id="272" r:id="rId8"/>
    <p:sldId id="273" r:id="rId9"/>
    <p:sldId id="275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9/22/2021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00" y="548680"/>
            <a:ext cx="8735325" cy="1243683"/>
          </a:xfrm>
        </p:spPr>
        <p:txBody>
          <a:bodyPr/>
          <a:lstStyle/>
          <a:p>
            <a:r>
              <a:rPr lang="en-US" dirty="0"/>
              <a:t>Software Testing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382444" y="2924943"/>
            <a:ext cx="8735325" cy="151738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NITIN Kumar GAUR </a:t>
            </a:r>
          </a:p>
          <a:p>
            <a:r>
              <a:rPr lang="en-US" sz="2400" dirty="0">
                <a:solidFill>
                  <a:schemeClr val="tx1"/>
                </a:solidFill>
              </a:rPr>
              <a:t>EMP ID :6168</a:t>
            </a:r>
          </a:p>
          <a:p>
            <a:r>
              <a:rPr lang="en-US" sz="2400" dirty="0">
                <a:solidFill>
                  <a:schemeClr val="tx1"/>
                </a:solidFill>
              </a:rPr>
              <a:t>BATCH-89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76EEA-B75B-45EC-96F0-F77D56D179D8}"/>
              </a:ext>
            </a:extLst>
          </p:cNvPr>
          <p:cNvSpPr txBox="1"/>
          <p:nvPr/>
        </p:nvSpPr>
        <p:spPr>
          <a:xfrm>
            <a:off x="1125860" y="537321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DATE :22-09-2021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testing</a:t>
            </a:r>
            <a:br>
              <a:rPr lang="en-US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Neue-Light"/>
              </a:rPr>
              <a:t>Software Testing is a Process of finding errors or bugs in a Software. </a:t>
            </a:r>
          </a:p>
          <a:p>
            <a:r>
              <a:rPr lang="en-US" b="0" i="0" dirty="0">
                <a:effectLst/>
                <a:latin typeface="HelveticaNeue-Light"/>
              </a:rPr>
              <a:t> Categories in Software Testing </a:t>
            </a:r>
          </a:p>
          <a:p>
            <a:r>
              <a:rPr lang="en-US" b="0" i="0" dirty="0">
                <a:effectLst/>
                <a:latin typeface="HelveticaNeue-Light"/>
              </a:rPr>
              <a:t>                  Manual Testing </a:t>
            </a:r>
          </a:p>
          <a:p>
            <a:r>
              <a:rPr lang="en-US" b="0" i="0" dirty="0">
                <a:effectLst/>
                <a:latin typeface="HelveticaNeue-Light"/>
              </a:rPr>
              <a:t>                  Automation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7507-F61B-4E08-8793-7FB346F7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4936-7A92-4948-959C-E6AA8CE8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Neue-Light"/>
              </a:rPr>
              <a:t>Unit Testing</a:t>
            </a:r>
          </a:p>
          <a:p>
            <a:r>
              <a:rPr lang="en-US" b="0" i="0" dirty="0">
                <a:effectLst/>
                <a:latin typeface="HelveticaNeue-Light"/>
              </a:rPr>
              <a:t>Integration Testing</a:t>
            </a:r>
          </a:p>
          <a:p>
            <a:r>
              <a:rPr lang="en-US" b="0" i="0" dirty="0">
                <a:effectLst/>
                <a:latin typeface="HelveticaNeue-Light"/>
              </a:rPr>
              <a:t>System Testing</a:t>
            </a:r>
          </a:p>
          <a:p>
            <a:r>
              <a:rPr lang="en-US" b="0" i="0" dirty="0">
                <a:effectLst/>
                <a:latin typeface="HelveticaNeue-Light"/>
              </a:rPr>
              <a:t> Acceptance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4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248BCE-B71A-4D6E-9E44-B0797CE55D8C}"/>
              </a:ext>
            </a:extLst>
          </p:cNvPr>
          <p:cNvSpPr txBox="1"/>
          <p:nvPr/>
        </p:nvSpPr>
        <p:spPr>
          <a:xfrm>
            <a:off x="1053852" y="18864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1.What is manual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A66FE-B451-48E2-91DF-E607EA7B3279}"/>
              </a:ext>
            </a:extLst>
          </p:cNvPr>
          <p:cNvSpPr txBox="1"/>
          <p:nvPr/>
        </p:nvSpPr>
        <p:spPr>
          <a:xfrm>
            <a:off x="1017848" y="924108"/>
            <a:ext cx="9577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</a:rPr>
              <a:t>Manual testing is the process of manually testing software for defects. 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</a:rPr>
              <a:t>It requires a tester to play the role of an end user whereby they use most of the application's features to ensure correct behavior.</a:t>
            </a:r>
            <a:endParaRPr lang="en-US" sz="2800" dirty="0"/>
          </a:p>
        </p:txBody>
      </p:sp>
      <p:pic>
        <p:nvPicPr>
          <p:cNvPr id="1026" name="Picture 2" descr="Manual Testing - javatpoint">
            <a:extLst>
              <a:ext uri="{FF2B5EF4-FFF2-40B4-BE49-F238E27FC236}">
                <a16:creationId xmlns:a16="http://schemas.microsoft.com/office/drawing/2014/main" id="{CA6AE235-8B35-4EFA-A604-17C56684A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3212976"/>
            <a:ext cx="41814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767164-EA88-4A0F-ADD0-0C720118771C}"/>
              </a:ext>
            </a:extLst>
          </p:cNvPr>
          <p:cNvSpPr txBox="1"/>
          <p:nvPr/>
        </p:nvSpPr>
        <p:spPr>
          <a:xfrm>
            <a:off x="1053852" y="2490487"/>
            <a:ext cx="5475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Types of manual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37712-E36A-4803-83B7-3A8E2A0A5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57" y="3032001"/>
            <a:ext cx="4104456" cy="3152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7D85E0-8C9F-44DF-B138-4A830DDA181C}"/>
              </a:ext>
            </a:extLst>
          </p:cNvPr>
          <p:cNvSpPr txBox="1"/>
          <p:nvPr/>
        </p:nvSpPr>
        <p:spPr>
          <a:xfrm>
            <a:off x="7030516" y="234888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Basic procedure</a:t>
            </a:r>
          </a:p>
        </p:txBody>
      </p:sp>
    </p:spTree>
    <p:extLst>
      <p:ext uri="{BB962C8B-B14F-4D97-AF65-F5344CB8AC3E}">
        <p14:creationId xmlns:p14="http://schemas.microsoft.com/office/powerpoint/2010/main" val="20554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5ACD5F-86E6-48FE-935A-183E38917681}"/>
              </a:ext>
            </a:extLst>
          </p:cNvPr>
          <p:cNvSpPr txBox="1"/>
          <p:nvPr/>
        </p:nvSpPr>
        <p:spPr>
          <a:xfrm>
            <a:off x="1125860" y="332656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2.Automation testing</a:t>
            </a:r>
          </a:p>
        </p:txBody>
      </p:sp>
      <p:pic>
        <p:nvPicPr>
          <p:cNvPr id="2050" name="Picture 2" descr="10 Benefits of QA Automation Testing that you should know">
            <a:extLst>
              <a:ext uri="{FF2B5EF4-FFF2-40B4-BE49-F238E27FC236}">
                <a16:creationId xmlns:a16="http://schemas.microsoft.com/office/drawing/2014/main" id="{2DDA7110-69F1-47A9-8882-232D26EAC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724" y="2636912"/>
            <a:ext cx="612218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9AA3A5-21B2-4E04-9A4D-21DFC6104993}"/>
              </a:ext>
            </a:extLst>
          </p:cNvPr>
          <p:cNvSpPr txBox="1"/>
          <p:nvPr/>
        </p:nvSpPr>
        <p:spPr>
          <a:xfrm>
            <a:off x="1125860" y="1206630"/>
            <a:ext cx="540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Unit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Smoke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Integration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Regression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API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Security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Performance testing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0862F-220D-4468-9C0F-7486049462EB}"/>
              </a:ext>
            </a:extLst>
          </p:cNvPr>
          <p:cNvSpPr txBox="1"/>
          <p:nvPr/>
        </p:nvSpPr>
        <p:spPr>
          <a:xfrm>
            <a:off x="5795924" y="1835242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Life cycle of automation testing</a:t>
            </a:r>
          </a:p>
        </p:txBody>
      </p:sp>
    </p:spTree>
    <p:extLst>
      <p:ext uri="{BB962C8B-B14F-4D97-AF65-F5344CB8AC3E}">
        <p14:creationId xmlns:p14="http://schemas.microsoft.com/office/powerpoint/2010/main" val="8497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CE7EA3-240B-49D1-AACB-F35FBE118CA1}"/>
              </a:ext>
            </a:extLst>
          </p:cNvPr>
          <p:cNvSpPr txBox="1"/>
          <p:nvPr/>
        </p:nvSpPr>
        <p:spPr>
          <a:xfrm>
            <a:off x="2035697" y="404664"/>
            <a:ext cx="1015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Comparison of manual testing and automation </a:t>
            </a:r>
            <a:r>
              <a:rPr lang="en-US" sz="2800" dirty="0" err="1"/>
              <a:t>testting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13A97-75E5-4263-89A0-EC11DA315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4" y="1052736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191</TotalTime>
  <Words>132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</vt:lpstr>
      <vt:lpstr>Calibri</vt:lpstr>
      <vt:lpstr>HelveticaNeue-Light</vt:lpstr>
      <vt:lpstr>Tech 16x9</vt:lpstr>
      <vt:lpstr>Software Testing </vt:lpstr>
      <vt:lpstr>What is testing </vt:lpstr>
      <vt:lpstr>Level of testing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</dc:title>
  <dc:creator>Nitin Gaur</dc:creator>
  <cp:lastModifiedBy>Nitin Gaur</cp:lastModifiedBy>
  <cp:revision>3</cp:revision>
  <dcterms:created xsi:type="dcterms:W3CDTF">2021-09-22T05:08:46Z</dcterms:created>
  <dcterms:modified xsi:type="dcterms:W3CDTF">2021-09-22T11:40:10Z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