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48" r:id="rId5"/>
    <p:sldId id="259" r:id="rId6"/>
    <p:sldId id="2457" r:id="rId7"/>
    <p:sldId id="2436" r:id="rId8"/>
    <p:sldId id="2458" r:id="rId9"/>
    <p:sldId id="24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42043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8276" y="5224357"/>
            <a:ext cx="3613210" cy="1096545"/>
          </a:xfrm>
        </p:spPr>
        <p:txBody>
          <a:bodyPr/>
          <a:lstStyle/>
          <a:p>
            <a:r>
              <a:rPr lang="en-US" dirty="0" err="1"/>
              <a:t>pandhi</a:t>
            </a:r>
            <a:r>
              <a:rPr lang="en-US" dirty="0"/>
              <a:t> Renuka id: 6167     </a:t>
            </a:r>
          </a:p>
          <a:p>
            <a:r>
              <a:rPr lang="en-US" dirty="0"/>
              <a:t>Nitin </a:t>
            </a:r>
            <a:r>
              <a:rPr lang="en-US" dirty="0" err="1"/>
              <a:t>kumar</a:t>
            </a:r>
            <a:r>
              <a:rPr lang="en-US" dirty="0"/>
              <a:t> gaur   id:6168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6C8CD-7DA3-4C37-AC79-A2FB51EED9C8}"/>
              </a:ext>
            </a:extLst>
          </p:cNvPr>
          <p:cNvSpPr txBox="1"/>
          <p:nvPr/>
        </p:nvSpPr>
        <p:spPr>
          <a:xfrm>
            <a:off x="248575" y="5922140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: 24/09/2021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8288" y="898068"/>
            <a:ext cx="5652783" cy="464871"/>
          </a:xfrm>
        </p:spPr>
        <p:txBody>
          <a:bodyPr/>
          <a:lstStyle/>
          <a:p>
            <a:r>
              <a:rPr lang="en-US" dirty="0"/>
              <a:t>UML(unified Modeling Language)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549" y="2000627"/>
            <a:ext cx="6775451" cy="3601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UML (Unified Modeling Language) is a standard language for specifying, visualizing, constructing, and documenting the artifacts of software systems.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Its Technical method to explain the future product by just drawing some diagram and define the flow of execution of software system.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UML is a modeling toolkit that guides the creation and notation of many types of diagrams, including behavior diagrams, interaction diagrams, and structure diagrams.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>
          <a:xfrm>
            <a:off x="-1083075" y="-34494"/>
            <a:ext cx="6096000" cy="68679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80CCA-50E5-4EBF-9D1B-9FAA4FC9A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833" y="-34494"/>
            <a:ext cx="9828411" cy="66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763013"/>
            <a:ext cx="10787270" cy="653781"/>
          </a:xfrm>
        </p:spPr>
        <p:txBody>
          <a:bodyPr>
            <a:normAutofit fontScale="90000"/>
          </a:bodyPr>
          <a:lstStyle/>
          <a:p>
            <a:pPr marL="514350" indent="-514350">
              <a:buFont typeface="+mj-lt"/>
              <a:buAutoNum type="arabicPeriod"/>
            </a:pP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b="1" dirty="0"/>
              <a:t>1</a:t>
            </a:r>
            <a:r>
              <a:rPr lang="en-US" sz="2700" dirty="0"/>
              <a:t>.Sequence diagrams describe interactions among classes in terms of an exchange of messages over time. They're also called event diagrams</a:t>
            </a:r>
            <a:br>
              <a:rPr lang="en-US" sz="2700" dirty="0"/>
            </a:br>
            <a:br>
              <a:rPr lang="en-US" sz="2700" dirty="0"/>
            </a:br>
            <a:r>
              <a:rPr lang="en-US" sz="2700" b="1" dirty="0"/>
              <a:t>2</a:t>
            </a:r>
            <a:r>
              <a:rPr lang="en-US" sz="2700" dirty="0"/>
              <a:t>.  A sequence diagram is a type of interaction diagram because it describes how—and in what order—a group of objects works together. These diagrams are used by software developers and business professionals to understand requirements for a new system or to document an existing process</a:t>
            </a:r>
            <a:br>
              <a:rPr lang="en-US" sz="4000" dirty="0"/>
            </a:br>
            <a:endParaRPr lang="en-US" sz="4000" spc="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7753" y="122109"/>
            <a:ext cx="5167313" cy="518795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15DDE3-1EC3-4D4C-B62F-F2A0C5A5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769" y="656574"/>
            <a:ext cx="7874493" cy="462012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Graphik"/>
              </a:rPr>
              <a:t>Basic symbols and components of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FB8DE-5BCB-4AC5-BB25-9B548373B0AC}"/>
              </a:ext>
            </a:extLst>
          </p:cNvPr>
          <p:cNvSpPr txBox="1"/>
          <p:nvPr/>
        </p:nvSpPr>
        <p:spPr>
          <a:xfrm>
            <a:off x="213064" y="1660124"/>
            <a:ext cx="1154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    				Name 			</a:t>
            </a:r>
            <a:r>
              <a:rPr lang="en-US"/>
              <a:t>	Description </a:t>
            </a:r>
          </a:p>
        </p:txBody>
      </p:sp>
    </p:spTree>
    <p:extLst>
      <p:ext uri="{BB962C8B-B14F-4D97-AF65-F5344CB8AC3E}">
        <p14:creationId xmlns:p14="http://schemas.microsoft.com/office/powerpoint/2010/main" val="186940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7EDAC8-A030-42E2-AA89-125BAE9CE1E4}"/>
              </a:ext>
            </a:extLst>
          </p:cNvPr>
          <p:cNvSpPr/>
          <p:nvPr/>
        </p:nvSpPr>
        <p:spPr>
          <a:xfrm>
            <a:off x="-152960" y="612037"/>
            <a:ext cx="3932808" cy="50602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A3D4F-D0AF-429C-B363-96E2FFDF4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2658" y="852981"/>
            <a:ext cx="3779848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58</TotalTime>
  <Words>217</Words>
  <Application>Microsoft Office PowerPoint</Application>
  <PresentationFormat>Widescreen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Graphik</vt:lpstr>
      <vt:lpstr>Wingdings</vt:lpstr>
      <vt:lpstr>Office Theme</vt:lpstr>
      <vt:lpstr>Sequence Diagram</vt:lpstr>
      <vt:lpstr>PowerPoint Presentation</vt:lpstr>
      <vt:lpstr>What’s next</vt:lpstr>
      <vt:lpstr>           1.Sequence diagrams describe interactions among classes in terms of an exchange of messages over time. They're also called event diagrams  2.  A sequence diagram is a type of interaction diagram because it describes how—and in what order—a group of objects works together. These diagrams are used by software developers and business professionals to understand requirements for a new system or to document an existing process </vt:lpstr>
      <vt:lpstr>Basic symbols and components of sequence diagram</vt:lpstr>
      <vt:lpstr>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Nitin Gaur</dc:creator>
  <cp:lastModifiedBy>Nitin Gaur</cp:lastModifiedBy>
  <cp:revision>1</cp:revision>
  <dcterms:created xsi:type="dcterms:W3CDTF">2021-09-23T15:59:22Z</dcterms:created>
  <dcterms:modified xsi:type="dcterms:W3CDTF">2021-09-23T16:58:08Z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