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6:00:44.9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1012 1 24575,'-7'1'0,"-1"1"0,1 1 0,0-1 0,0 1 0,0 0 0,0 1 0,0 0 0,1 0 0,-1 0 0,1 1 0,-6 5 0,-13 9 0,1-4 0,-1-1 0,-49 22 0,34-24 0,27-8 0,-1 0 0,-19 9 0,-71 48 0,90-53 0,1 0 0,1 1 0,0 1 0,0 0 0,-19 20 0,18-16 0,0-1 0,-1-1 0,-21 14 0,-59 19 0,-2 5 0,-40 22 0,115-59 185,14-10-379,0 1 0,1 0 1,-1 1-1,1-1 0,1 1 0,-1 0 1,-6 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6:00:47.7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13 498 24575,'0'0'0,"-1"0"0,1 0 0,-1 1 0,1-1 0,-1 0 0,1 0 0,-1-1 0,1 1 0,0 0 0,-1 0 0,1 0 0,-1 0 0,1 0 0,-1 0 0,1-1 0,0 1 0,-1 0 0,1 0 0,-1-1 0,1 1 0,0 0 0,-1 0 0,1-1 0,0 1 0,-1 0 0,1-1 0,0 1 0,0-1 0,-1 1 0,1 0 0,0-1 0,0 1 0,0-1 0,0 1 0,-1 0 0,1-1 0,0 1 0,0-1 0,0 1 0,0-1 0,0 1 0,0-1 0,0 1 0,0-1 0,13-27 0,27-25 0,-30 42 0,1 1 0,0 0 0,1 1 0,0 0 0,1 1 0,-1 0 0,2 1 0,-1 1 0,1 0 0,0 1 0,0 0 0,0 1 0,1 1 0,-1 0 0,28-1 0,-16 0 0,0-1 0,48-15 0,-48 12 0,118-42 0,50-12 0,-167 55 0,-1-1 0,0-2 0,32-15 0,-13 1 0,-10 5 0,58-22 0,-85 38-227,0 0-1,0 1 1,1 0-1,-1 1 1,14-2-1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6:01:01.9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178 1 24575,'-8'6'0,"-1"1"0,0-1 0,0-1 0,-1 1 0,1-2 0,-1 1 0,0-1 0,-1-1 0,-17 4 0,13-3 0,-16 16 0,29-19 0,1-1 0,0 1 0,0 0 0,-1 0 0,1 0 0,0 0 0,0 0 0,0 0 0,0 1 0,0-1 0,1 0 0,-1 0 0,0 1 0,0-1 0,1 0 0,-1 1 0,1-1 0,-1 1 0,1-1 0,0 1 0,-1 2 0,2-3 0,0-1 0,1 1 0,-1 0 0,0 0 0,0-1 0,0 1 0,1 0 0,-1-1 0,0 0 0,1 1 0,-1-1 0,0 0 0,1 1 0,-1-1 0,0 0 0,1 0 0,-1 0 0,0 0 0,1 0 0,2-1 0,28-5 0,7-19 0,-16 10 0,-22 15 0,-10 8 0,1-2 0,3-3 0,1 0 0,0 0 0,-1 0 0,2 0 0,-1 1 0,0 0 0,1 0 0,-1 0 0,1 0 0,0 0 0,-2 5 0,11-10 0,0-1 0,-1 0 0,1-1 0,10-5 0,1-2 0,32-16 0,-93 58 0,-53 44 0,104-80 0,0 1 0,1-1 0,-1 1 0,11-2 0,-7 1 0,1 0 0,-1-1 0,12-6 0,-9 2 0,0-1 0,-1 0 0,23-23 0,-49 39 0,-10 4 0,-35 21 0,26-10 0,24-17 0,0 0 0,1 1 0,0 0 0,0 0 0,0 1 0,1 0 0,-8 9 0,18-16 0,-1 1 0,1-1 0,0 0 0,-1 0 0,1 0 0,-1-1 0,7-2 0,92-59 0,-31 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6:01:04.7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127 1 24575,'0'3'0,"-1"-1"0,0 1 0,0 0 0,0 0 0,0 0 0,0 0 0,-1 0 0,1-1 0,-1 1 0,1-1 0,-1 1 0,0-1 0,0 0 0,0 1 0,-3 1 0,-37 29 0,-13-7-1365,51-23-5461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9T16:01:12.5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52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173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7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07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3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DFD029-FB74-4578-B929-F66AA97659C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8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3889" y="37403"/>
            <a:ext cx="3457168" cy="628771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629F17-8C7A-4139-B703-EC528C7417CD}"/>
              </a:ext>
            </a:extLst>
          </p:cNvPr>
          <p:cNvCxnSpPr>
            <a:cxnSpLocks/>
          </p:cNvCxnSpPr>
          <p:nvPr/>
        </p:nvCxnSpPr>
        <p:spPr>
          <a:xfrm>
            <a:off x="621804" y="17995"/>
            <a:ext cx="0" cy="4347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5A43B6-65E6-4AAC-B797-E785E363D14B}"/>
              </a:ext>
            </a:extLst>
          </p:cNvPr>
          <p:cNvCxnSpPr>
            <a:cxnSpLocks/>
          </p:cNvCxnSpPr>
          <p:nvPr/>
        </p:nvCxnSpPr>
        <p:spPr>
          <a:xfrm>
            <a:off x="477788" y="17995"/>
            <a:ext cx="0" cy="470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177B16-707A-412B-819A-CB03E438B3C4}"/>
              </a:ext>
            </a:extLst>
          </p:cNvPr>
          <p:cNvCxnSpPr>
            <a:cxnSpLocks/>
          </p:cNvCxnSpPr>
          <p:nvPr/>
        </p:nvCxnSpPr>
        <p:spPr>
          <a:xfrm>
            <a:off x="765820" y="17995"/>
            <a:ext cx="0" cy="3915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6FD795F-110B-46CB-9E93-B84A10E9A4D6}"/>
              </a:ext>
            </a:extLst>
          </p:cNvPr>
          <p:cNvSpPr/>
          <p:nvPr/>
        </p:nvSpPr>
        <p:spPr>
          <a:xfrm>
            <a:off x="693812" y="3933056"/>
            <a:ext cx="176190" cy="18790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99829DF-F0F7-4348-8869-D9C71C0C53B9}"/>
              </a:ext>
            </a:extLst>
          </p:cNvPr>
          <p:cNvSpPr/>
          <p:nvPr/>
        </p:nvSpPr>
        <p:spPr>
          <a:xfrm>
            <a:off x="553307" y="4271152"/>
            <a:ext cx="176190" cy="18790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44DE206-7C26-406B-9E83-09EEFF4E5320}"/>
              </a:ext>
            </a:extLst>
          </p:cNvPr>
          <p:cNvSpPr/>
          <p:nvPr/>
        </p:nvSpPr>
        <p:spPr>
          <a:xfrm>
            <a:off x="389693" y="4635888"/>
            <a:ext cx="176190" cy="18790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D0862D-F003-4825-AA40-A2C5B0C0BA84}"/>
              </a:ext>
            </a:extLst>
          </p:cNvPr>
          <p:cNvCxnSpPr>
            <a:cxnSpLocks/>
          </p:cNvCxnSpPr>
          <p:nvPr/>
        </p:nvCxnSpPr>
        <p:spPr>
          <a:xfrm>
            <a:off x="0" y="6669360"/>
            <a:ext cx="981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AE543-463F-4DA1-8628-A76E33953B25}"/>
              </a:ext>
            </a:extLst>
          </p:cNvPr>
          <p:cNvCxnSpPr>
            <a:cxnSpLocks/>
          </p:cNvCxnSpPr>
          <p:nvPr/>
        </p:nvCxnSpPr>
        <p:spPr>
          <a:xfrm>
            <a:off x="981844" y="6669360"/>
            <a:ext cx="202890" cy="14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03059F-C203-42FF-9B50-C47D7EA7109F}"/>
              </a:ext>
            </a:extLst>
          </p:cNvPr>
          <p:cNvCxnSpPr>
            <a:cxnSpLocks/>
          </p:cNvCxnSpPr>
          <p:nvPr/>
        </p:nvCxnSpPr>
        <p:spPr>
          <a:xfrm>
            <a:off x="1161864" y="6825942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B79909-641C-4F2C-A1E8-3078CB4E060B}"/>
              </a:ext>
            </a:extLst>
          </p:cNvPr>
          <p:cNvCxnSpPr>
            <a:cxnSpLocks/>
          </p:cNvCxnSpPr>
          <p:nvPr/>
        </p:nvCxnSpPr>
        <p:spPr>
          <a:xfrm>
            <a:off x="0" y="6516723"/>
            <a:ext cx="1161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9FD6FB-90D0-4142-B86C-AD294F80895C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1231574" y="6529552"/>
            <a:ext cx="182318" cy="18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3791E3-76A6-4A65-8550-A172D8E4265C}"/>
              </a:ext>
            </a:extLst>
          </p:cNvPr>
          <p:cNvCxnSpPr>
            <a:cxnSpLocks/>
          </p:cNvCxnSpPr>
          <p:nvPr/>
        </p:nvCxnSpPr>
        <p:spPr>
          <a:xfrm>
            <a:off x="1413892" y="671398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31197E-28F8-4C94-8305-888C72AB875E}"/>
              </a:ext>
            </a:extLst>
          </p:cNvPr>
          <p:cNvCxnSpPr>
            <a:cxnSpLocks/>
          </p:cNvCxnSpPr>
          <p:nvPr/>
        </p:nvCxnSpPr>
        <p:spPr>
          <a:xfrm>
            <a:off x="0" y="6398447"/>
            <a:ext cx="1342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137B94-28EA-4735-82A2-63A033E837DA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1427906" y="6420791"/>
            <a:ext cx="249663" cy="20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D013CC-ECA0-44D2-90C9-07408A42F60A}"/>
              </a:ext>
            </a:extLst>
          </p:cNvPr>
          <p:cNvCxnSpPr>
            <a:cxnSpLocks/>
          </p:cNvCxnSpPr>
          <p:nvPr/>
        </p:nvCxnSpPr>
        <p:spPr>
          <a:xfrm>
            <a:off x="1682452" y="661966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entagon 33">
            <a:extLst>
              <a:ext uri="{FF2B5EF4-FFF2-40B4-BE49-F238E27FC236}">
                <a16:creationId xmlns:a16="http://schemas.microsoft.com/office/drawing/2014/main" id="{FE31DAEA-8735-4BC2-A136-72CF2001D544}"/>
              </a:ext>
            </a:extLst>
          </p:cNvPr>
          <p:cNvSpPr/>
          <p:nvPr/>
        </p:nvSpPr>
        <p:spPr>
          <a:xfrm>
            <a:off x="7246540" y="17995"/>
            <a:ext cx="5040557" cy="4441060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80452744-3F65-455D-8A26-2FE49D0EDD6A}"/>
              </a:ext>
            </a:extLst>
          </p:cNvPr>
          <p:cNvSpPr/>
          <p:nvPr/>
        </p:nvSpPr>
        <p:spPr>
          <a:xfrm rot="20687746">
            <a:off x="6772965" y="2408787"/>
            <a:ext cx="3996764" cy="386792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A3ABFD-7A04-4E74-BACE-80B1CDCB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15" y="566384"/>
            <a:ext cx="3279932" cy="410296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76F66B8-5626-486D-9356-2C2FAEE124C8}"/>
              </a:ext>
            </a:extLst>
          </p:cNvPr>
          <p:cNvGrpSpPr/>
          <p:nvPr/>
        </p:nvGrpSpPr>
        <p:grpSpPr>
          <a:xfrm>
            <a:off x="8218155" y="618780"/>
            <a:ext cx="561600" cy="375840"/>
            <a:chOff x="8218155" y="618780"/>
            <a:chExt cx="56160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272D60-8369-4690-886E-5E5B69BEC862}"/>
                    </a:ext>
                  </a:extLst>
                </p14:cNvPr>
                <p14:cNvContentPartPr/>
                <p14:nvPr/>
              </p14:nvContentPartPr>
              <p14:xfrm>
                <a:off x="8232915" y="689340"/>
                <a:ext cx="36468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272D60-8369-4690-886E-5E5B69BEC86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69915" y="626700"/>
                  <a:ext cx="490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CDF8B6-2C59-4501-81D0-FC23596EDE07}"/>
                    </a:ext>
                  </a:extLst>
                </p14:cNvPr>
                <p14:cNvContentPartPr/>
                <p14:nvPr/>
              </p14:nvContentPartPr>
              <p14:xfrm>
                <a:off x="8226795" y="651180"/>
                <a:ext cx="414720" cy="17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CDF8B6-2C59-4501-81D0-FC23596EDE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3795" y="588180"/>
                  <a:ext cx="540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4C4A89-BC13-4430-AE7C-EBF5D51325F9}"/>
                    </a:ext>
                  </a:extLst>
                </p14:cNvPr>
                <p14:cNvContentPartPr/>
                <p14:nvPr/>
              </p14:nvContentPartPr>
              <p14:xfrm>
                <a:off x="8698755" y="618780"/>
                <a:ext cx="81000" cy="7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4C4A89-BC13-4430-AE7C-EBF5D51325F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94435" y="614460"/>
                  <a:ext cx="89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8D41B6-8E17-4DD5-B2F6-1234F0FA8D65}"/>
                    </a:ext>
                  </a:extLst>
                </p14:cNvPr>
                <p14:cNvContentPartPr/>
                <p14:nvPr/>
              </p14:nvContentPartPr>
              <p14:xfrm>
                <a:off x="8218155" y="956100"/>
                <a:ext cx="45720" cy="38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8D41B6-8E17-4DD5-B2F6-1234F0FA8D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13835" y="951780"/>
                  <a:ext cx="5436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69B65FD-1306-47EC-B5C3-BFE78DB06B77}"/>
                  </a:ext>
                </a:extLst>
              </p14:cNvPr>
              <p14:cNvContentPartPr/>
              <p14:nvPr/>
            </p14:nvContentPartPr>
            <p14:xfrm>
              <a:off x="8345133" y="151567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69B65FD-1306-47EC-B5C3-BFE78DB06B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0813" y="151135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Minus Sign 56">
            <a:extLst>
              <a:ext uri="{FF2B5EF4-FFF2-40B4-BE49-F238E27FC236}">
                <a16:creationId xmlns:a16="http://schemas.microsoft.com/office/drawing/2014/main" id="{08B111CF-E62D-49D5-A000-B525BCBFF30A}"/>
              </a:ext>
            </a:extLst>
          </p:cNvPr>
          <p:cNvSpPr/>
          <p:nvPr/>
        </p:nvSpPr>
        <p:spPr>
          <a:xfrm rot="1947480">
            <a:off x="8962550" y="232613"/>
            <a:ext cx="3820433" cy="1456552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FC5EC0A2-9A32-4900-B132-58F0D93DCE9E}"/>
              </a:ext>
            </a:extLst>
          </p:cNvPr>
          <p:cNvSpPr/>
          <p:nvPr/>
        </p:nvSpPr>
        <p:spPr>
          <a:xfrm rot="10800000">
            <a:off x="10330158" y="542323"/>
            <a:ext cx="1329236" cy="795438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gonal Stripe 58">
            <a:extLst>
              <a:ext uri="{FF2B5EF4-FFF2-40B4-BE49-F238E27FC236}">
                <a16:creationId xmlns:a16="http://schemas.microsoft.com/office/drawing/2014/main" id="{70833A3A-2429-43FA-A815-6661F38A5021}"/>
              </a:ext>
            </a:extLst>
          </p:cNvPr>
          <p:cNvSpPr/>
          <p:nvPr/>
        </p:nvSpPr>
        <p:spPr>
          <a:xfrm rot="21260257">
            <a:off x="8153466" y="1928629"/>
            <a:ext cx="292178" cy="2795766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Diagonal Stripe 59">
            <a:extLst>
              <a:ext uri="{FF2B5EF4-FFF2-40B4-BE49-F238E27FC236}">
                <a16:creationId xmlns:a16="http://schemas.microsoft.com/office/drawing/2014/main" id="{64B8D83A-FD45-4AD1-91FD-511EE778E889}"/>
              </a:ext>
            </a:extLst>
          </p:cNvPr>
          <p:cNvSpPr/>
          <p:nvPr/>
        </p:nvSpPr>
        <p:spPr>
          <a:xfrm rot="6125243" flipH="1">
            <a:off x="8956788" y="3753208"/>
            <a:ext cx="423633" cy="182293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6DB7E387-71DE-4DE4-9109-0F10A9BDA00C}"/>
              </a:ext>
            </a:extLst>
          </p:cNvPr>
          <p:cNvSpPr/>
          <p:nvPr/>
        </p:nvSpPr>
        <p:spPr>
          <a:xfrm rot="17817098">
            <a:off x="7177704" y="64858"/>
            <a:ext cx="2571640" cy="15605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CCE8EEE5-69D8-4D31-9176-0D6F874A5714}"/>
              </a:ext>
            </a:extLst>
          </p:cNvPr>
          <p:cNvSpPr/>
          <p:nvPr/>
        </p:nvSpPr>
        <p:spPr>
          <a:xfrm flipH="1">
            <a:off x="9020108" y="2617866"/>
            <a:ext cx="2890145" cy="3117771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AF99A441-BE52-4B2E-935E-63F6C59843B2}"/>
              </a:ext>
            </a:extLst>
          </p:cNvPr>
          <p:cNvSpPr/>
          <p:nvPr/>
        </p:nvSpPr>
        <p:spPr>
          <a:xfrm rot="14356385" flipH="1">
            <a:off x="1305282" y="6347223"/>
            <a:ext cx="134413" cy="10244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05B55E91-7B11-4215-9C25-F8F424778B37}"/>
              </a:ext>
            </a:extLst>
          </p:cNvPr>
          <p:cNvSpPr/>
          <p:nvPr/>
        </p:nvSpPr>
        <p:spPr>
          <a:xfrm rot="14356385" flipH="1">
            <a:off x="1121963" y="6458953"/>
            <a:ext cx="108387" cy="1179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3062D68-7887-4450-9A94-739A083A55D6}"/>
              </a:ext>
            </a:extLst>
          </p:cNvPr>
          <p:cNvSpPr/>
          <p:nvPr/>
        </p:nvSpPr>
        <p:spPr>
          <a:xfrm rot="14356385" flipH="1">
            <a:off x="919902" y="6617857"/>
            <a:ext cx="81846" cy="10667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629E55F2-BC98-49FF-AB86-988F20FA878F}"/>
              </a:ext>
            </a:extLst>
          </p:cNvPr>
          <p:cNvSpPr/>
          <p:nvPr/>
        </p:nvSpPr>
        <p:spPr>
          <a:xfrm rot="14356385" flipH="1">
            <a:off x="3022962" y="6592421"/>
            <a:ext cx="122577" cy="9918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B274B2A4-5218-4AC4-A7FE-BBC5B5E594AE}"/>
              </a:ext>
            </a:extLst>
          </p:cNvPr>
          <p:cNvSpPr/>
          <p:nvPr/>
        </p:nvSpPr>
        <p:spPr>
          <a:xfrm rot="14356385" flipH="1">
            <a:off x="2703239" y="6701856"/>
            <a:ext cx="134094" cy="9234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6414B5C-71C0-43B2-B28F-60341673E8D5}"/>
              </a:ext>
            </a:extLst>
          </p:cNvPr>
          <p:cNvSpPr/>
          <p:nvPr/>
        </p:nvSpPr>
        <p:spPr>
          <a:xfrm rot="14356385" flipH="1">
            <a:off x="1900786" y="6754856"/>
            <a:ext cx="102001" cy="11141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A46B1A-B859-480D-92B6-387718BFA3C5}"/>
              </a:ext>
            </a:extLst>
          </p:cNvPr>
          <p:cNvSpPr txBox="1"/>
          <p:nvPr/>
        </p:nvSpPr>
        <p:spPr>
          <a:xfrm>
            <a:off x="1053852" y="1052736"/>
            <a:ext cx="4967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name is Nitin Kumar Gaur I’m from </a:t>
            </a:r>
            <a:r>
              <a:rPr lang="en-US" dirty="0" err="1"/>
              <a:t>Jaunpur</a:t>
            </a:r>
            <a:r>
              <a:rPr lang="en-US" dirty="0"/>
              <a:t> Uttar Pradesh.</a:t>
            </a:r>
          </a:p>
          <a:p>
            <a:r>
              <a:rPr lang="en-US" dirty="0"/>
              <a:t>I have done my graduation in Information Technology stream in 2021.</a:t>
            </a:r>
          </a:p>
          <a:p>
            <a:r>
              <a:rPr lang="en-US" dirty="0"/>
              <a:t>Now I am a Associate Software Engineer Trainee in </a:t>
            </a:r>
            <a:r>
              <a:rPr lang="en-US" dirty="0" err="1"/>
              <a:t>Torry</a:t>
            </a:r>
            <a:r>
              <a:rPr lang="en-US" dirty="0"/>
              <a:t> Harris Integration Solution.</a:t>
            </a:r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18F98C74-E579-457E-BF56-A317C5AB5359}"/>
              </a:ext>
            </a:extLst>
          </p:cNvPr>
          <p:cNvSpPr/>
          <p:nvPr/>
        </p:nvSpPr>
        <p:spPr>
          <a:xfrm rot="18371214" flipH="1">
            <a:off x="10696261" y="1716880"/>
            <a:ext cx="1358562" cy="1111453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71998A-A60C-4787-896C-B36E6B85F923}"/>
              </a:ext>
            </a:extLst>
          </p:cNvPr>
          <p:cNvSpPr txBox="1"/>
          <p:nvPr/>
        </p:nvSpPr>
        <p:spPr>
          <a:xfrm>
            <a:off x="1575910" y="2879677"/>
            <a:ext cx="9731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always believe in learning and apply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Being a Information Technology background, </a:t>
            </a:r>
          </a:p>
          <a:p>
            <a:r>
              <a:rPr lang="en-US" dirty="0"/>
              <a:t>      I have knowledge about Web developer (UI) and </a:t>
            </a:r>
          </a:p>
          <a:p>
            <a:r>
              <a:rPr lang="en-US" i="0" dirty="0">
                <a:solidFill>
                  <a:srgbClr val="111111"/>
                </a:solidFill>
                <a:effectLst/>
              </a:rPr>
              <a:t>     </a:t>
            </a:r>
            <a:r>
              <a:rPr lang="en-US" i="0" dirty="0">
                <a:effectLst/>
              </a:rPr>
              <a:t>Competitive </a:t>
            </a:r>
            <a:r>
              <a:rPr lang="en-US" dirty="0"/>
              <a:t> </a:t>
            </a:r>
            <a:r>
              <a:rPr lang="en-US" i="0" dirty="0">
                <a:effectLst/>
              </a:rPr>
              <a:t>Programming in C/C++,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Gold level in C, C++, Python and </a:t>
            </a:r>
            <a:r>
              <a:rPr lang="en-US" dirty="0" err="1"/>
              <a:t>Mysql</a:t>
            </a:r>
            <a:r>
              <a:rPr lang="en-US" dirty="0"/>
              <a:t> on Hacker Rank </a:t>
            </a:r>
          </a:p>
          <a:p>
            <a:r>
              <a:rPr lang="en-US" dirty="0"/>
              <a:t>       (https://www.hackerrank.com/NEONITIN)</a:t>
            </a:r>
            <a:endParaRPr lang="en-US" i="0" dirty="0">
              <a:solidFill>
                <a:srgbClr val="11111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C5CCB7-2811-402B-A263-DB668B921F64}"/>
              </a:ext>
            </a:extLst>
          </p:cNvPr>
          <p:cNvSpPr txBox="1"/>
          <p:nvPr/>
        </p:nvSpPr>
        <p:spPr>
          <a:xfrm>
            <a:off x="1541345" y="4629544"/>
            <a:ext cx="5489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know about Machine learning ,I also done some hands- on project on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Blockchain and AI is always tech talk for 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9F498D-42FB-4DED-8AD9-046300553CBD}"/>
              </a:ext>
            </a:extLst>
          </p:cNvPr>
          <p:cNvSpPr txBox="1"/>
          <p:nvPr/>
        </p:nvSpPr>
        <p:spPr>
          <a:xfrm>
            <a:off x="1541345" y="5642933"/>
            <a:ext cx="521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hobbies are fitness and cooking</a:t>
            </a:r>
          </a:p>
        </p:txBody>
      </p: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CDF9A8DC-4237-472D-B573-1DEB5D5D2BCA}"/>
              </a:ext>
            </a:extLst>
          </p:cNvPr>
          <p:cNvSpPr/>
          <p:nvPr/>
        </p:nvSpPr>
        <p:spPr>
          <a:xfrm rot="6269802">
            <a:off x="7316297" y="398432"/>
            <a:ext cx="1534464" cy="1436067"/>
          </a:xfrm>
          <a:prstGeom prst="rtTriangl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42E00-3E07-44EF-BD57-8CE359254B7B}"/>
              </a:ext>
            </a:extLst>
          </p:cNvPr>
          <p:cNvSpPr txBox="1"/>
          <p:nvPr/>
        </p:nvSpPr>
        <p:spPr>
          <a:xfrm>
            <a:off x="1341884" y="116632"/>
            <a:ext cx="101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</a:t>
            </a:r>
            <a:r>
              <a:rPr lang="en-US" b="1" dirty="0"/>
              <a:t>Communication skill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81BE4-D6F9-491A-8B9D-8D2F98E34304}"/>
              </a:ext>
            </a:extLst>
          </p:cNvPr>
          <p:cNvSpPr txBox="1"/>
          <p:nvPr/>
        </p:nvSpPr>
        <p:spPr>
          <a:xfrm>
            <a:off x="393253" y="535558"/>
            <a:ext cx="1226041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can say c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ommunication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work like OS which connect two more than two different system(people) to exchange the his information with others.</a:t>
            </a:r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Communication is the activity or process of expressing ideas and feelings or of giving people information and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It’s the way to explaining our thought and idea to others.</a:t>
            </a:r>
            <a:endParaRPr lang="en-US" sz="1600" dirty="0">
              <a:latin typeface="Open Sans" panose="020B0606030504020204" pitchFamily="34" charset="0"/>
            </a:endParaRPr>
          </a:p>
          <a:p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level of communication ' Human communication takes place at a various levels  </a:t>
            </a:r>
          </a:p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 personal  ,Intrapersonal, Interpersonal, Organizational Mass Communication.</a:t>
            </a:r>
          </a:p>
          <a:p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the basis of the communication channels, types of communications are:</a:t>
            </a:r>
          </a:p>
          <a:p>
            <a:pPr algn="l"/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1.Verbal                                          2. Non-Verbal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3. 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</a:t>
            </a:r>
          </a:p>
          <a:p>
            <a:pPr algn="l"/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effective communication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l"/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Effective communication is about more than just exchanging information. It’s about </a:t>
            </a:r>
          </a:p>
          <a:p>
            <a:pPr algn="l"/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the emotion and intentions behind the information. </a:t>
            </a:r>
          </a:p>
          <a:p>
            <a:pPr algn="l"/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well as being able to clearly convey a message, you need to also listen in</a:t>
            </a:r>
          </a:p>
          <a:p>
            <a:pPr algn="l"/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way that gains the full meaning of what’s being said and makes the other</a:t>
            </a:r>
          </a:p>
          <a:p>
            <a:pPr algn="l"/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person feel heard and understood.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16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&gt;Active Listening?</a:t>
            </a:r>
          </a:p>
          <a:p>
            <a:pPr algn="l" fontAlgn="base"/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way to improve your listening skills is to practice "active listening." This is where</a:t>
            </a:r>
          </a:p>
          <a:p>
            <a:pPr algn="l" fontAlgn="base"/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make a conscious effort to hear not only the words that another person is saying </a:t>
            </a:r>
          </a:p>
          <a:p>
            <a:pPr algn="l" fontAlgn="base"/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but, more importantly, the </a:t>
            </a: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complete message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being communicated.</a:t>
            </a:r>
          </a:p>
          <a:p>
            <a:endParaRPr lang="en-US" dirty="0"/>
          </a:p>
        </p:txBody>
      </p:sp>
      <p:pic>
        <p:nvPicPr>
          <p:cNvPr id="5" name="Picture 2" descr="Interpersonal vs. Intrapersonal Skills: Why You Need Both to Succeed | Blog  | Matter">
            <a:extLst>
              <a:ext uri="{FF2B5EF4-FFF2-40B4-BE49-F238E27FC236}">
                <a16:creationId xmlns:a16="http://schemas.microsoft.com/office/drawing/2014/main" id="{B03BFEC1-C66B-442A-92B1-FC13D9474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026" y="1268760"/>
            <a:ext cx="475252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F0BDF3-9A3B-4C01-AEDA-ACF8A0AB8EC8}"/>
              </a:ext>
            </a:extLst>
          </p:cNvPr>
          <p:cNvSpPr/>
          <p:nvPr/>
        </p:nvSpPr>
        <p:spPr>
          <a:xfrm>
            <a:off x="11110518" y="2780900"/>
            <a:ext cx="1008112" cy="3600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FD993-E3A0-44D2-854B-98EFD361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37" y="3212976"/>
            <a:ext cx="4748788" cy="31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0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</TotalTime>
  <Words>354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Open Sans</vt:lpstr>
      <vt:lpstr>Wingdings 3</vt:lpstr>
      <vt:lpstr>Slice</vt:lpstr>
      <vt:lpstr>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Nitin Gaur</dc:creator>
  <cp:lastModifiedBy>Nitin Gaur</cp:lastModifiedBy>
  <cp:revision>3</cp:revision>
  <dcterms:created xsi:type="dcterms:W3CDTF">2021-09-19T15:26:06Z</dcterms:created>
  <dcterms:modified xsi:type="dcterms:W3CDTF">2021-09-20T10:39:40Z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