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fd38dc2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2fd38dc2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4b48569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4b48569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4b48569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4b48569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4b48569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4b48569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4b48569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4b48569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b485690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b485690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4b48569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4b48569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4b485690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4b485690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4b485690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4b485690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2ee4a5e7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2ee4a5e7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ee4a5e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ee4a5e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ee4a5e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ee4a5e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ee4a5e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ee4a5e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ee4a5e7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ee4a5e7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ee4a5e7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ee4a5e7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fd38dc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fd38dc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fd38dc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fd38dc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fd38dc2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fd38dc2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Linux Commands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3775" y="336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1640" dirty="0"/>
              <a:t>Nitin </a:t>
            </a:r>
            <a:r>
              <a:rPr lang="en-US" sz="1640" dirty="0" err="1"/>
              <a:t>kumar</a:t>
            </a:r>
            <a:r>
              <a:rPr lang="en-US" sz="1640" dirty="0"/>
              <a:t> gaur</a:t>
            </a:r>
          </a:p>
          <a:p>
            <a:pPr marL="640080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1640" dirty="0"/>
              <a:t>Emp id :6168</a:t>
            </a:r>
            <a:endParaRPr sz="1640" dirty="0"/>
          </a:p>
          <a:p>
            <a:pPr marL="640080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40" dirty="0"/>
              <a:t>Batch_89</a:t>
            </a:r>
            <a:endParaRPr sz="16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434343"/>
                </a:solidFill>
              </a:rPr>
              <a:t>printf ‘hello’,  printf ‘hello\n’,  printf ‘hello\n%.o’{1..10}</a:t>
            </a:r>
            <a:endParaRPr sz="2420">
              <a:solidFill>
                <a:srgbClr val="434343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8520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mkdir,  mkdir -p w1/w2/w3,  rmdir,  rm -rf,  rm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16762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f1 f2,  cat f1 f2 &gt;&gt; f3,  cat f1 f2 &gt; f3,  cp f1 f2,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-b f1 f2 , 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925"/>
            <a:ext cx="5246546" cy="345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a.txt b.txt c.txt p,  cat *.txt p,  cp *.txt ‘../../data/’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076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 f1 f2,  mv apple.txt banana.txt fruit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459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f1&gt;newf2,  sort -o f2 newf1,  sort -r f1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2903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num.txt,  sort -n num.txt, sort -nr num.txt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2303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-k1 f.txt,  Sort -k2 f.txt,  Sort -k3 f.txt,  Sort -k3r f.txt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597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-M month.txt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597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434343"/>
                </a:solidFill>
              </a:rPr>
              <a:t>Thank You</a:t>
            </a:r>
            <a:endParaRPr sz="40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ls,  ls -a,  ls -A,  ls -l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4824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ls -lt,  ls -lt -r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786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  cd .   cd ..   echo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889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pwd,  ls -t,  ls -lh,  ls -f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39905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Sudo -i,  exit,  cd /,   cd ~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1466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cat, cat file1 file2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202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cat *, cat filename &gt; newfilename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72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-t -E file.txt,  cat -n file.txt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8626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On-screen Show (16:9)</PresentationFormat>
  <Paragraphs>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Linux Commands</vt:lpstr>
      <vt:lpstr>ls,  ls -a,  ls -A,  ls -l</vt:lpstr>
      <vt:lpstr>ls -lt,  ls -lt -r</vt:lpstr>
      <vt:lpstr>cd   cd .   cd ..   echo</vt:lpstr>
      <vt:lpstr>pwd,  ls -t,  ls -lh,  ls -f</vt:lpstr>
      <vt:lpstr>Sudo -i,  exit,  cd /,   cd ~</vt:lpstr>
      <vt:lpstr>cat, cat file1 file2</vt:lpstr>
      <vt:lpstr>cat *, cat filename &gt; newfilename</vt:lpstr>
      <vt:lpstr>Cat -t -E file.txt,  cat -n file.txt</vt:lpstr>
      <vt:lpstr>printf ‘hello’,  printf ‘hello\n’,  printf ‘hello\n%.o’{1..10}</vt:lpstr>
      <vt:lpstr>mkdir,  mkdir -p w1/w2/w3,  rmdir,  rm -rf,  rm</vt:lpstr>
      <vt:lpstr>cat f1 f2,  cat f1 f2 &gt;&gt; f3,  cat f1 f2 &gt; f3,  cp f1 f2,  cp -b f1 f2 , </vt:lpstr>
      <vt:lpstr>cat a.txt b.txt c.txt p,  cat *.txt p,  cp *.txt ‘../../data/’</vt:lpstr>
      <vt:lpstr>mv f1 f2,  mv apple.txt banana.txt fruit</vt:lpstr>
      <vt:lpstr>Sort f1&gt;newf2,  sort -o f2 newf1,  sort -r f1</vt:lpstr>
      <vt:lpstr>Sort num.txt,  sort -n num.txt, sort -nr num.txt</vt:lpstr>
      <vt:lpstr>Sort -k1 f.txt,  Sort -k2 f.txt,  Sort -k3 f.txt,  Sort -k3r f.txt</vt:lpstr>
      <vt:lpstr>Sort -M month.txt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cp:lastModifiedBy>Nitin Gaur</cp:lastModifiedBy>
  <cp:revision>1</cp:revision>
  <dcterms:modified xsi:type="dcterms:W3CDTF">2021-09-28T10:36:13Z</dcterms:modified>
</cp:coreProperties>
</file>