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305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Input and output redirection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49467"/>
            <a:ext cx="5051594" cy="1386843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endParaRPr lang="en-US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600"/>
              </a:spcAft>
            </a:pPr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Nitin </a:t>
            </a:r>
            <a:r>
              <a:rPr lang="en-US" sz="7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kunmar</a:t>
            </a:r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gaur</a:t>
            </a:r>
          </a:p>
          <a:p>
            <a:pPr>
              <a:spcAft>
                <a:spcPts val="600"/>
              </a:spcAft>
            </a:pPr>
            <a:r>
              <a:rPr lang="en-US" sz="7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Abhisekh</a:t>
            </a:r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Kumar Yadav </a:t>
            </a:r>
          </a:p>
          <a:p>
            <a:pPr>
              <a:spcAft>
                <a:spcPts val="600"/>
              </a:spcAft>
            </a:pPr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Harsh Kumar </a:t>
            </a:r>
          </a:p>
          <a:p>
            <a:pPr>
              <a:spcAft>
                <a:spcPts val="600"/>
              </a:spcAft>
            </a:pPr>
            <a:r>
              <a:rPr lang="en-US" sz="7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Manjunatha</a:t>
            </a:r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Durgesh 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32736"/>
            <a:ext cx="10058400" cy="4726888"/>
          </a:xfrm>
        </p:spPr>
        <p:txBody>
          <a:bodyPr>
            <a:norm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Discarding Output: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occasionally need to run a command but do not want the results displayed on the screen. You can discard the output by diverting it to the file /dev/null in such instances.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command /dev/null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command you want to run is entered here. The file /dev/null is a special file that discards all of its input automatically.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standard redirection to redirect STDERR to STDOUT to delete both a command's output and its error output.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command &gt; /dev/null 2&gt;&amp;1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STDERR is represented by 2 while STDOUT is represented by 1.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3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 COMMANDS: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20" y="2113280"/>
            <a:ext cx="10058400" cy="3849624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file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redirected to file.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file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reads its input from file.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&gt;&gt; file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appended to file.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&gt; file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from stream with descriptor n redirected to file.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&gt;&gt; file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from stream with descriptor n appended to file.</a:t>
            </a:r>
          </a:p>
        </p:txBody>
      </p:sp>
    </p:spTree>
    <p:extLst>
      <p:ext uri="{BB962C8B-B14F-4D97-AF65-F5344CB8AC3E}">
        <p14:creationId xmlns:p14="http://schemas.microsoft.com/office/powerpoint/2010/main" val="41384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4743"/>
            <a:ext cx="10058400" cy="4829525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&gt;&amp; m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 output from stream n with stream m 7 </a:t>
            </a:r>
          </a:p>
          <a:p>
            <a:pPr marL="342900" indent="-342900" algn="just">
              <a:buFont typeface="+mj-lt"/>
              <a:buAutoNum type="arabicPeriod" startAt="7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&lt;&amp; m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Merges input from stream n with stream m 8 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tag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input comes from here through next tag at the start of line 9 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 output from one program, or process, and sends it to another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reads its input from file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1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C1F8-EFB4-4D39-AD8A-D49954FD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A287C94D-B692-43C0-A70B-E5FD5EC53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BBF3-E8AA-4B61-877C-5FFE80C6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0723-56BE-471F-B265-C536120C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REDIRECTION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 DOCUMENT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REDIRECTION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REDIRECTION COMMANDS</a:t>
            </a:r>
          </a:p>
          <a:p>
            <a:endParaRPr lang="en-IN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Unix system commands take input from your terminal and send the resulting output back to your terminal.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command normally reads its input from the standard input, which happens to be your terminal by default. Similarly, a command normally writes its output to standard output, which is again your terminal by default.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characters are used for redirection. A file (shell meta characters are angle brackets ", '&gt;') or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(shell meta characters 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pipesymbol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'|') can be redirected to.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8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REDIRECTION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command's output can be routed to a file, and a command's input can be diverted from a file.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less than &lt; character is used to redirect the command's input, just as the greater-than character &gt; is used for output redirection.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bash shell uses stdin to take input.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commands that ordinarily take their input from the standard input might have it redirected from a file.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you can use the command to count the number of lines in the file users generated above: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6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4745"/>
            <a:ext cx="10058400" cy="467090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see the following output after running the command. By redirecting the standard input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from the file users, you may count the number of lines in the file.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output provided by the two forms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differs.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file users is listed with the line count in the first case, but not in the second.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scenario,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is receiving data from file users. It only knows it's reading from standard input in the second case, thus it doesn't show the file name.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2723D-5706-4316-97C1-1EE867A5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99" y="3429000"/>
            <a:ext cx="2295845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4DCB5-22D2-4257-8775-CCF7EB668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38" y="3429000"/>
            <a:ext cx="217200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DOCUMENT: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11228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here document is used to redirect input into a shell script or application that is interactive.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the appropriate input for the interactive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interactive shell script, we can run an interactive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shell script without the need for human interaction.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of command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delimeter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AD306-537F-4E81-A6AE-D8367591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95" y="3848556"/>
            <a:ext cx="2649455" cy="14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5" y="1188720"/>
            <a:ext cx="10058400" cy="466157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understands the operator as a command to read input until it finds a line with the supplied delimiter.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command's standard input receives all of the input lines up to the line containing the delimiter.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delimiter informs the shell that the document in this location is complete. Without it, the shell will keep reading the input indefinitely. The delimiter must be a single word with no spaces or tabs in it.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input to the command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count the total number of lines −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824D57F-22EB-4B5B-8617-B15437EF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588" y="3678277"/>
            <a:ext cx="482984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REDIRECTION: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5210"/>
            <a:ext cx="10058400" cy="3849624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command's output can easily be diverted to a file instead of being sent to standard output.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redirection is the name for this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feature.Any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that typically publishes its output to standard output will have its output written to file instead of your terminal if the notation &gt; file is appended to it.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 the who command, which transfers the command's whole output to the users file.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Notice that no output appears at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terminal.This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because the output has been redirected from the default standard output device (the terminal) into the specified file.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678F-E6FE-4E03-B16E-31923865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06" y="3166810"/>
            <a:ext cx="2067213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12FEC-3FF0-48F9-9323-C3009A93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06" y="4685187"/>
            <a:ext cx="2180435" cy="13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23405"/>
            <a:ext cx="10058400" cy="446563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output of a command is redirected to a file that already contains data, that data will be lost.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append the output to an existing file, use the &gt;&gt; operator.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BF198-50EA-4E0C-A152-FD033AEE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41" y="1785202"/>
            <a:ext cx="2715004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A2E4D-2BD6-4639-BF15-91AA28C3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41" y="3885475"/>
            <a:ext cx="268642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59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{4859A354-56A6-4389-A297-1916C0F5737D}tf56219246_win32</Template>
  <TotalTime>83</TotalTime>
  <Words>883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Avenir Next LT Pro</vt:lpstr>
      <vt:lpstr>Avenir Next LT Pro Light</vt:lpstr>
      <vt:lpstr>Garamond</vt:lpstr>
      <vt:lpstr>Times New Roman</vt:lpstr>
      <vt:lpstr>Wingdings</vt:lpstr>
      <vt:lpstr>SavonVTI</vt:lpstr>
      <vt:lpstr>Input and output redirection</vt:lpstr>
      <vt:lpstr>CONTENTS:</vt:lpstr>
      <vt:lpstr>INTRODUCTION:</vt:lpstr>
      <vt:lpstr>INPUT REDIRECTION</vt:lpstr>
      <vt:lpstr>PowerPoint Presentation</vt:lpstr>
      <vt:lpstr>HERE DOCUMENT:</vt:lpstr>
      <vt:lpstr>PowerPoint Presentation</vt:lpstr>
      <vt:lpstr>OUTPUT REDIRECTION:</vt:lpstr>
      <vt:lpstr>PowerPoint Presentation</vt:lpstr>
      <vt:lpstr>PowerPoint Presentation</vt:lpstr>
      <vt:lpstr>REDIRECTION COMMANDS: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redirection</dc:title>
  <dc:creator>Harsh Kumar</dc:creator>
  <cp:lastModifiedBy>Nitin Gaur</cp:lastModifiedBy>
  <cp:revision>2</cp:revision>
  <dcterms:created xsi:type="dcterms:W3CDTF">2021-10-01T07:52:40Z</dcterms:created>
  <dcterms:modified xsi:type="dcterms:W3CDTF">2021-10-02T20:00:23Z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