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6688F-3E4F-4A83-B6DB-94F2EFACE553}" v="2" dt="2021-11-29T04:18:27.327"/>
    <p1510:client id="{D74A9452-9043-46E4-B7BD-E20133AF1A69}" v="300" dt="2021-11-29T04:13:56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Suresh1" userId="S::sushma_suresh1@thbs.com::39f6a991-ff07-46ff-a18b-605bf8b85b5e" providerId="AD" clId="Web-{D74A9452-9043-46E4-B7BD-E20133AF1A69}"/>
    <pc:docChg chg="addSld delSld modSld">
      <pc:chgData name="Sushma Suresh1" userId="S::sushma_suresh1@thbs.com::39f6a991-ff07-46ff-a18b-605bf8b85b5e" providerId="AD" clId="Web-{D74A9452-9043-46E4-B7BD-E20133AF1A69}" dt="2021-11-29T04:14:33.169" v="259"/>
      <pc:docMkLst>
        <pc:docMk/>
      </pc:docMkLst>
      <pc:sldChg chg="modSp">
        <pc:chgData name="Sushma Suresh1" userId="S::sushma_suresh1@thbs.com::39f6a991-ff07-46ff-a18b-605bf8b85b5e" providerId="AD" clId="Web-{D74A9452-9043-46E4-B7BD-E20133AF1A69}" dt="2021-11-29T04:01:23.127" v="73" actId="20577"/>
        <pc:sldMkLst>
          <pc:docMk/>
          <pc:sldMk cId="0" sldId="256"/>
        </pc:sldMkLst>
        <pc:spChg chg="mod">
          <ac:chgData name="Sushma Suresh1" userId="S::sushma_suresh1@thbs.com::39f6a991-ff07-46ff-a18b-605bf8b85b5e" providerId="AD" clId="Web-{D74A9452-9043-46E4-B7BD-E20133AF1A69}" dt="2021-11-29T03:59:29.222" v="64" actId="14100"/>
          <ac:spMkLst>
            <pc:docMk/>
            <pc:sldMk cId="0" sldId="256"/>
            <ac:spMk id="77" creationId="{00000000-0000-0000-0000-000000000000}"/>
          </ac:spMkLst>
        </pc:spChg>
        <pc:spChg chg="mod">
          <ac:chgData name="Sushma Suresh1" userId="S::sushma_suresh1@thbs.com::39f6a991-ff07-46ff-a18b-605bf8b85b5e" providerId="AD" clId="Web-{D74A9452-9043-46E4-B7BD-E20133AF1A69}" dt="2021-11-29T04:01:23.127" v="73" actId="20577"/>
          <ac:spMkLst>
            <pc:docMk/>
            <pc:sldMk cId="0" sldId="256"/>
            <ac:spMk id="78" creationId="{00000000-0000-0000-0000-000000000000}"/>
          </ac:spMkLst>
        </pc:spChg>
      </pc:sldChg>
      <pc:sldChg chg="modSp">
        <pc:chgData name="Sushma Suresh1" userId="S::sushma_suresh1@thbs.com::39f6a991-ff07-46ff-a18b-605bf8b85b5e" providerId="AD" clId="Web-{D74A9452-9043-46E4-B7BD-E20133AF1A69}" dt="2021-11-29T03:36:24.200" v="4" actId="14100"/>
        <pc:sldMkLst>
          <pc:docMk/>
          <pc:sldMk cId="0" sldId="258"/>
        </pc:sldMkLst>
        <pc:spChg chg="mod">
          <ac:chgData name="Sushma Suresh1" userId="S::sushma_suresh1@thbs.com::39f6a991-ff07-46ff-a18b-605bf8b85b5e" providerId="AD" clId="Web-{D74A9452-9043-46E4-B7BD-E20133AF1A69}" dt="2021-11-29T03:36:24.200" v="4" actId="14100"/>
          <ac:spMkLst>
            <pc:docMk/>
            <pc:sldMk cId="0" sldId="258"/>
            <ac:spMk id="95" creationId="{00000000-0000-0000-0000-000000000000}"/>
          </ac:spMkLst>
        </pc:spChg>
      </pc:sldChg>
      <pc:sldChg chg="modSp">
        <pc:chgData name="Sushma Suresh1" userId="S::sushma_suresh1@thbs.com::39f6a991-ff07-46ff-a18b-605bf8b85b5e" providerId="AD" clId="Web-{D74A9452-9043-46E4-B7BD-E20133AF1A69}" dt="2021-11-29T03:37:53.902" v="5" actId="20577"/>
        <pc:sldMkLst>
          <pc:docMk/>
          <pc:sldMk cId="0" sldId="260"/>
        </pc:sldMkLst>
        <pc:spChg chg="mod">
          <ac:chgData name="Sushma Suresh1" userId="S::sushma_suresh1@thbs.com::39f6a991-ff07-46ff-a18b-605bf8b85b5e" providerId="AD" clId="Web-{D74A9452-9043-46E4-B7BD-E20133AF1A69}" dt="2021-11-29T03:37:53.902" v="5" actId="20577"/>
          <ac:spMkLst>
            <pc:docMk/>
            <pc:sldMk cId="0" sldId="260"/>
            <ac:spMk id="112" creationId="{00000000-0000-0000-0000-000000000000}"/>
          </ac:spMkLst>
        </pc:spChg>
      </pc:sldChg>
      <pc:sldChg chg="addSp modSp">
        <pc:chgData name="Sushma Suresh1" userId="S::sushma_suresh1@thbs.com::39f6a991-ff07-46ff-a18b-605bf8b85b5e" providerId="AD" clId="Web-{D74A9452-9043-46E4-B7BD-E20133AF1A69}" dt="2021-11-29T03:47:08.789" v="30" actId="14100"/>
        <pc:sldMkLst>
          <pc:docMk/>
          <pc:sldMk cId="0" sldId="262"/>
        </pc:sldMkLst>
        <pc:picChg chg="add mod">
          <ac:chgData name="Sushma Suresh1" userId="S::sushma_suresh1@thbs.com::39f6a991-ff07-46ff-a18b-605bf8b85b5e" providerId="AD" clId="Web-{D74A9452-9043-46E4-B7BD-E20133AF1A69}" dt="2021-11-29T03:47:08.789" v="30" actId="14100"/>
          <ac:picMkLst>
            <pc:docMk/>
            <pc:sldMk cId="0" sldId="262"/>
            <ac:picMk id="2" creationId="{DEFA0996-54A5-4589-B466-A00795B405F0}"/>
          </ac:picMkLst>
        </pc:picChg>
      </pc:sldChg>
      <pc:sldChg chg="modSp">
        <pc:chgData name="Sushma Suresh1" userId="S::sushma_suresh1@thbs.com::39f6a991-ff07-46ff-a18b-605bf8b85b5e" providerId="AD" clId="Web-{D74A9452-9043-46E4-B7BD-E20133AF1A69}" dt="2021-11-29T03:42:36.666" v="21" actId="14100"/>
        <pc:sldMkLst>
          <pc:docMk/>
          <pc:sldMk cId="0" sldId="263"/>
        </pc:sldMkLst>
        <pc:spChg chg="mod">
          <ac:chgData name="Sushma Suresh1" userId="S::sushma_suresh1@thbs.com::39f6a991-ff07-46ff-a18b-605bf8b85b5e" providerId="AD" clId="Web-{D74A9452-9043-46E4-B7BD-E20133AF1A69}" dt="2021-11-29T03:42:36.666" v="21" actId="14100"/>
          <ac:spMkLst>
            <pc:docMk/>
            <pc:sldMk cId="0" sldId="263"/>
            <ac:spMk id="133" creationId="{00000000-0000-0000-0000-000000000000}"/>
          </ac:spMkLst>
        </pc:spChg>
      </pc:sldChg>
      <pc:sldChg chg="addSp modSp new mod setBg">
        <pc:chgData name="Sushma Suresh1" userId="S::sushma_suresh1@thbs.com::39f6a991-ff07-46ff-a18b-605bf8b85b5e" providerId="AD" clId="Web-{D74A9452-9043-46E4-B7BD-E20133AF1A69}" dt="2021-11-29T04:14:33.169" v="259"/>
        <pc:sldMkLst>
          <pc:docMk/>
          <pc:sldMk cId="2544216033" sldId="264"/>
        </pc:sldMkLst>
        <pc:spChg chg="mo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2" creationId="{7AD1DFFB-A006-4664-BA5D-F27A767A6022}"/>
          </ac:spMkLst>
        </pc:spChg>
        <pc:spChg chg="ad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7" creationId="{6F5A5072-7B47-4D32-B52A-4EBBF590B8A5}"/>
          </ac:spMkLst>
        </pc:spChg>
        <pc:spChg chg="ad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9" creationId="{9715DAF0-AE1B-46C9-8A6B-DB2AA05AB91D}"/>
          </ac:spMkLst>
        </pc:spChg>
        <pc:spChg chg="ad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11" creationId="{6016219D-510E-4184-9090-6D5578A87BD1}"/>
          </ac:spMkLst>
        </pc:spChg>
        <pc:spChg chg="ad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13" creationId="{AFF4A713-7B75-4B21-90D7-5AB19547C728}"/>
          </ac:spMkLst>
        </pc:spChg>
        <pc:spChg chg="ad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15" creationId="{DC631C0B-6DA6-4E57-8231-CE32B3434A7E}"/>
          </ac:spMkLst>
        </pc:spChg>
        <pc:spChg chg="add">
          <ac:chgData name="Sushma Suresh1" userId="S::sushma_suresh1@thbs.com::39f6a991-ff07-46ff-a18b-605bf8b85b5e" providerId="AD" clId="Web-{D74A9452-9043-46E4-B7BD-E20133AF1A69}" dt="2021-11-29T04:14:33.169" v="259"/>
          <ac:spMkLst>
            <pc:docMk/>
            <pc:sldMk cId="2544216033" sldId="264"/>
            <ac:spMk id="17" creationId="{C29501E6-A978-4A61-9689-9085AF97A53A}"/>
          </ac:spMkLst>
        </pc:spChg>
      </pc:sldChg>
      <pc:sldChg chg="addSp delSp modSp new del">
        <pc:chgData name="Sushma Suresh1" userId="S::sushma_suresh1@thbs.com::39f6a991-ff07-46ff-a18b-605bf8b85b5e" providerId="AD" clId="Web-{D74A9452-9043-46E4-B7BD-E20133AF1A69}" dt="2021-11-29T03:52:53.849" v="34"/>
        <pc:sldMkLst>
          <pc:docMk/>
          <pc:sldMk cId="1155815631" sldId="265"/>
        </pc:sldMkLst>
        <pc:picChg chg="add del mod">
          <ac:chgData name="Sushma Suresh1" userId="S::sushma_suresh1@thbs.com::39f6a991-ff07-46ff-a18b-605bf8b85b5e" providerId="AD" clId="Web-{D74A9452-9043-46E4-B7BD-E20133AF1A69}" dt="2021-11-29T03:49:42.929" v="33"/>
          <ac:picMkLst>
            <pc:docMk/>
            <pc:sldMk cId="1155815631" sldId="265"/>
            <ac:picMk id="4" creationId="{DF483F1B-EB96-4385-ADC2-DF69A0B94A80}"/>
          </ac:picMkLst>
        </pc:picChg>
      </pc:sldChg>
      <pc:sldChg chg="addSp delSp modSp new mod setBg modClrScheme delDesignElem chgLayout">
        <pc:chgData name="Sushma Suresh1" userId="S::sushma_suresh1@thbs.com::39f6a991-ff07-46ff-a18b-605bf8b85b5e" providerId="AD" clId="Web-{D74A9452-9043-46E4-B7BD-E20133AF1A69}" dt="2021-11-29T04:13:56.466" v="258"/>
        <pc:sldMkLst>
          <pc:docMk/>
          <pc:sldMk cId="3620184087" sldId="265"/>
        </pc:sldMkLst>
        <pc:spChg chg="del mod">
          <ac:chgData name="Sushma Suresh1" userId="S::sushma_suresh1@thbs.com::39f6a991-ff07-46ff-a18b-605bf8b85b5e" providerId="AD" clId="Web-{D74A9452-9043-46E4-B7BD-E20133AF1A69}" dt="2021-11-29T03:57:22.019" v="54"/>
          <ac:spMkLst>
            <pc:docMk/>
            <pc:sldMk cId="3620184087" sldId="265"/>
            <ac:spMk id="2" creationId="{7F52F177-E3D0-4326-AF0C-03A1B569E220}"/>
          </ac:spMkLst>
        </pc:spChg>
        <pc:spChg chg="add del mod">
          <ac:chgData name="Sushma Suresh1" userId="S::sushma_suresh1@thbs.com::39f6a991-ff07-46ff-a18b-605bf8b85b5e" providerId="AD" clId="Web-{D74A9452-9043-46E4-B7BD-E20133AF1A69}" dt="2021-11-29T03:57:22.019" v="54"/>
          <ac:spMkLst>
            <pc:docMk/>
            <pc:sldMk cId="3620184087" sldId="265"/>
            <ac:spMk id="3" creationId="{A555C700-258E-4233-97B0-D6DD4827022B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5" creationId="{88294908-8B00-4F58-BBBA-20F71A40AA9E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35.802" v="41"/>
          <ac:spMkLst>
            <pc:docMk/>
            <pc:sldMk cId="3620184087" sldId="265"/>
            <ac:spMk id="6" creationId="{DE7FFD28-545C-4C88-A2E7-152FB234C92C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45.067" v="45"/>
          <ac:spMkLst>
            <pc:docMk/>
            <pc:sldMk cId="3620184087" sldId="265"/>
            <ac:spMk id="7" creationId="{B6CDA21F-E7AF-4C75-8395-33F58D5B0E45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16.911" v="37"/>
          <ac:spMkLst>
            <pc:docMk/>
            <pc:sldMk cId="3620184087" sldId="265"/>
            <ac:spMk id="8" creationId="{DE7FFD28-545C-4C88-A2E7-152FB234C92C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10" creationId="{4364C879-1404-4203-8E9D-CC5DE0A621A2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12" creationId="{84617302-4B0D-4351-A6BB-6F0930D943AC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14" creationId="{DA2C7802-C2E0-4218-8F89-8DD7CCD2CD1C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45.067" v="45"/>
          <ac:spMkLst>
            <pc:docMk/>
            <pc:sldMk cId="3620184087" sldId="265"/>
            <ac:spMk id="15" creationId="{D5B0017B-2ECA-49AF-B397-DC140825DF8D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16" creationId="{A6D7111A-21E5-4EE9-8A78-10E5530F0116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18" creationId="{A3969E80-A77B-49FC-9122-D89AFD5EE118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20" creationId="{1849CA57-76BD-4CF2-80BA-D7A46A01B7B1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5:43.317" v="51"/>
          <ac:spMkLst>
            <pc:docMk/>
            <pc:sldMk cId="3620184087" sldId="265"/>
            <ac:spMk id="21" creationId="{DE7FFD28-545C-4C88-A2E7-152FB234C92C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22" creationId="{35E9085E-E730-4768-83D4-6CB7E9897153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7:22.019" v="54"/>
          <ac:spMkLst>
            <pc:docMk/>
            <pc:sldMk cId="3620184087" sldId="265"/>
            <ac:spMk id="23" creationId="{DE7FFD28-545C-4C88-A2E7-152FB234C92C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24" creationId="{973272FE-A474-4CAE-8CA2-BCC8B476C3F4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4:09:03.343" v="141"/>
          <ac:spMkLst>
            <pc:docMk/>
            <pc:sldMk cId="3620184087" sldId="265"/>
            <ac:spMk id="25" creationId="{69D184B2-2226-4E31-BCCB-444330767440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26" creationId="{E07981EA-05A6-437C-88D7-B377B92B031D}"/>
          </ac:spMkLst>
        </pc:spChg>
        <pc:spChg chg="add del mod">
          <ac:chgData name="Sushma Suresh1" userId="S::sushma_suresh1@thbs.com::39f6a991-ff07-46ff-a18b-605bf8b85b5e" providerId="AD" clId="Web-{D74A9452-9043-46E4-B7BD-E20133AF1A69}" dt="2021-11-29T04:04:32.985" v="93"/>
          <ac:spMkLst>
            <pc:docMk/>
            <pc:sldMk cId="3620184087" sldId="265"/>
            <ac:spMk id="27" creationId="{8BDE998A-EE8B-4D31-AC63-893776BE37BE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3:54:25.864" v="39"/>
          <ac:spMkLst>
            <pc:docMk/>
            <pc:sldMk cId="3620184087" sldId="265"/>
            <ac:spMk id="28" creationId="{15E3C750-986E-4769-B1AE-49289FBEE757}"/>
          </ac:spMkLst>
        </pc:spChg>
        <pc:spChg chg="add del mod ord">
          <ac:chgData name="Sushma Suresh1" userId="S::sushma_suresh1@thbs.com::39f6a991-ff07-46ff-a18b-605bf8b85b5e" providerId="AD" clId="Web-{D74A9452-9043-46E4-B7BD-E20133AF1A69}" dt="2021-11-29T04:09:03.343" v="141"/>
          <ac:spMkLst>
            <pc:docMk/>
            <pc:sldMk cId="3620184087" sldId="265"/>
            <ac:spMk id="29" creationId="{922E999A-66E6-4E19-BB85-273641DA1457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4:09:03.343" v="141"/>
          <ac:spMkLst>
            <pc:docMk/>
            <pc:sldMk cId="3620184087" sldId="265"/>
            <ac:spMk id="30" creationId="{1AC4D4E3-486A-464A-8EC8-D44881097267}"/>
          </ac:spMkLst>
        </pc:spChg>
        <pc:spChg chg="add del mod">
          <ac:chgData name="Sushma Suresh1" userId="S::sushma_suresh1@thbs.com::39f6a991-ff07-46ff-a18b-605bf8b85b5e" providerId="AD" clId="Web-{D74A9452-9043-46E4-B7BD-E20133AF1A69}" dt="2021-11-29T04:09:03.343" v="141"/>
          <ac:spMkLst>
            <pc:docMk/>
            <pc:sldMk cId="3620184087" sldId="265"/>
            <ac:spMk id="31" creationId="{ECB7A849-0E72-4B72-9EBB-49458859F14E}"/>
          </ac:spMkLst>
        </pc:spChg>
        <pc:spChg chg="add del">
          <ac:chgData name="Sushma Suresh1" userId="S::sushma_suresh1@thbs.com::39f6a991-ff07-46ff-a18b-605bf8b85b5e" providerId="AD" clId="Web-{D74A9452-9043-46E4-B7BD-E20133AF1A69}" dt="2021-11-29T04:09:03.343" v="141"/>
          <ac:spMkLst>
            <pc:docMk/>
            <pc:sldMk cId="3620184087" sldId="265"/>
            <ac:spMk id="32" creationId="{864DE13E-58EB-4475-B79C-0D4FC651239B}"/>
          </ac:spMkLst>
        </pc:spChg>
        <pc:spChg chg="add del mod">
          <ac:chgData name="Sushma Suresh1" userId="S::sushma_suresh1@thbs.com::39f6a991-ff07-46ff-a18b-605bf8b85b5e" providerId="AD" clId="Web-{D74A9452-9043-46E4-B7BD-E20133AF1A69}" dt="2021-11-29T04:13:56.466" v="258"/>
          <ac:spMkLst>
            <pc:docMk/>
            <pc:sldMk cId="3620184087" sldId="265"/>
            <ac:spMk id="33" creationId="{878FBFC4-F04B-4149-8C82-863D890F5FE9}"/>
          </ac:spMkLst>
        </pc:spChg>
        <pc:grpChg chg="add del">
          <ac:chgData name="Sushma Suresh1" userId="S::sushma_suresh1@thbs.com::39f6a991-ff07-46ff-a18b-605bf8b85b5e" providerId="AD" clId="Web-{D74A9452-9043-46E4-B7BD-E20133AF1A69}" dt="2021-11-29T03:54:45.067" v="45"/>
          <ac:grpSpMkLst>
            <pc:docMk/>
            <pc:sldMk cId="3620184087" sldId="265"/>
            <ac:grpSpMk id="9" creationId="{AE1C45F0-260A-458C-96ED-C1F6D2151219}"/>
          </ac:grpSpMkLst>
        </pc:grpChg>
        <pc:picChg chg="add mod">
          <ac:chgData name="Sushma Suresh1" userId="S::sushma_suresh1@thbs.com::39f6a991-ff07-46ff-a18b-605bf8b85b5e" providerId="AD" clId="Web-{D74A9452-9043-46E4-B7BD-E20133AF1A69}" dt="2021-11-29T04:13:53.559" v="207" actId="1076"/>
          <ac:picMkLst>
            <pc:docMk/>
            <pc:sldMk cId="3620184087" sldId="265"/>
            <ac:picMk id="4" creationId="{4C9C377B-580D-49AB-BCA3-B3B60E6C77D4}"/>
          </ac:picMkLst>
        </pc:picChg>
        <pc:cxnChg chg="add del">
          <ac:chgData name="Sushma Suresh1" userId="S::sushma_suresh1@thbs.com::39f6a991-ff07-46ff-a18b-605bf8b85b5e" providerId="AD" clId="Web-{D74A9452-9043-46E4-B7BD-E20133AF1A69}" dt="2021-11-29T03:54:45.067" v="45"/>
          <ac:cxnSpMkLst>
            <pc:docMk/>
            <pc:sldMk cId="3620184087" sldId="265"/>
            <ac:cxnSpMk id="17" creationId="{6CF1BAF6-AD41-4082-B212-8A1F9A2E8779}"/>
          </ac:cxnSpMkLst>
        </pc:cxnChg>
      </pc:sldChg>
      <pc:sldChg chg="addSp modSp new del">
        <pc:chgData name="Sushma Suresh1" userId="S::sushma_suresh1@thbs.com::39f6a991-ff07-46ff-a18b-605bf8b85b5e" providerId="AD" clId="Web-{D74A9452-9043-46E4-B7BD-E20133AF1A69}" dt="2021-11-29T04:03:59.954" v="90"/>
        <pc:sldMkLst>
          <pc:docMk/>
          <pc:sldMk cId="985420678" sldId="266"/>
        </pc:sldMkLst>
        <pc:spChg chg="mod">
          <ac:chgData name="Sushma Suresh1" userId="S::sushma_suresh1@thbs.com::39f6a991-ff07-46ff-a18b-605bf8b85b5e" providerId="AD" clId="Web-{D74A9452-9043-46E4-B7BD-E20133AF1A69}" dt="2021-11-29T04:02:42.205" v="83" actId="20577"/>
          <ac:spMkLst>
            <pc:docMk/>
            <pc:sldMk cId="985420678" sldId="266"/>
            <ac:spMk id="2" creationId="{467F4819-23D7-4C5C-BACB-7BFDD02F96F9}"/>
          </ac:spMkLst>
        </pc:spChg>
        <pc:picChg chg="add mod">
          <ac:chgData name="Sushma Suresh1" userId="S::sushma_suresh1@thbs.com::39f6a991-ff07-46ff-a18b-605bf8b85b5e" providerId="AD" clId="Web-{D74A9452-9043-46E4-B7BD-E20133AF1A69}" dt="2021-11-29T04:03:18.736" v="88" actId="14100"/>
          <ac:picMkLst>
            <pc:docMk/>
            <pc:sldMk cId="985420678" sldId="266"/>
            <ac:picMk id="4" creationId="{B8CC2AAA-5905-480E-AFA0-775CD68DE8B0}"/>
          </ac:picMkLst>
        </pc:picChg>
      </pc:sldChg>
      <pc:sldChg chg="new del">
        <pc:chgData name="Sushma Suresh1" userId="S::sushma_suresh1@thbs.com::39f6a991-ff07-46ff-a18b-605bf8b85b5e" providerId="AD" clId="Web-{D74A9452-9043-46E4-B7BD-E20133AF1A69}" dt="2021-11-29T04:04:40.751" v="95"/>
        <pc:sldMkLst>
          <pc:docMk/>
          <pc:sldMk cId="3174593686" sldId="266"/>
        </pc:sldMkLst>
      </pc:sldChg>
      <pc:sldChg chg="addSp modSp new del">
        <pc:chgData name="Sushma Suresh1" userId="S::sushma_suresh1@thbs.com::39f6a991-ff07-46ff-a18b-605bf8b85b5e" providerId="AD" clId="Web-{D74A9452-9043-46E4-B7BD-E20133AF1A69}" dt="2021-11-29T04:11:03.779" v="145"/>
        <pc:sldMkLst>
          <pc:docMk/>
          <pc:sldMk cId="3549214688" sldId="266"/>
        </pc:sldMkLst>
        <pc:spChg chg="mod">
          <ac:chgData name="Sushma Suresh1" userId="S::sushma_suresh1@thbs.com::39f6a991-ff07-46ff-a18b-605bf8b85b5e" providerId="AD" clId="Web-{D74A9452-9043-46E4-B7BD-E20133AF1A69}" dt="2021-11-29T04:07:38.874" v="138" actId="20577"/>
          <ac:spMkLst>
            <pc:docMk/>
            <pc:sldMk cId="3549214688" sldId="266"/>
            <ac:spMk id="2" creationId="{29283A9E-F384-48BA-BFEF-98168F0C4607}"/>
          </ac:spMkLst>
        </pc:spChg>
        <pc:spChg chg="mod">
          <ac:chgData name="Sushma Suresh1" userId="S::sushma_suresh1@thbs.com::39f6a991-ff07-46ff-a18b-605bf8b85b5e" providerId="AD" clId="Web-{D74A9452-9043-46E4-B7BD-E20133AF1A69}" dt="2021-11-29T04:08:43.937" v="139" actId="20577"/>
          <ac:spMkLst>
            <pc:docMk/>
            <pc:sldMk cId="3549214688" sldId="266"/>
            <ac:spMk id="3" creationId="{BB9BCE4D-0DDD-4A0B-ABAB-B33B50998170}"/>
          </ac:spMkLst>
        </pc:spChg>
        <pc:picChg chg="add mod">
          <ac:chgData name="Sushma Suresh1" userId="S::sushma_suresh1@thbs.com::39f6a991-ff07-46ff-a18b-605bf8b85b5e" providerId="AD" clId="Web-{D74A9452-9043-46E4-B7BD-E20133AF1A69}" dt="2021-11-29T04:06:35.953" v="116" actId="14100"/>
          <ac:picMkLst>
            <pc:docMk/>
            <pc:sldMk cId="3549214688" sldId="266"/>
            <ac:picMk id="4" creationId="{530E78E4-ED98-4B51-9D0C-8BDBAC05B079}"/>
          </ac:picMkLst>
        </pc:picChg>
      </pc:sldChg>
      <pc:sldChg chg="new del">
        <pc:chgData name="Sushma Suresh1" userId="S::sushma_suresh1@thbs.com::39f6a991-ff07-46ff-a18b-605bf8b85b5e" providerId="AD" clId="Web-{D74A9452-9043-46E4-B7BD-E20133AF1A69}" dt="2021-11-29T04:09:44.889" v="143"/>
        <pc:sldMkLst>
          <pc:docMk/>
          <pc:sldMk cId="1600485109" sldId="267"/>
        </pc:sldMkLst>
      </pc:sldChg>
    </pc:docChg>
  </pc:docChgLst>
  <pc:docChgLst>
    <pc:chgData name="Sushma Suresh1" userId="S::sushma_suresh1@thbs.com::39f6a991-ff07-46ff-a18b-605bf8b85b5e" providerId="AD" clId="Web-{5186688F-3E4F-4A83-B6DB-94F2EFACE553}"/>
    <pc:docChg chg="modSld">
      <pc:chgData name="Sushma Suresh1" userId="S::sushma_suresh1@thbs.com::39f6a991-ff07-46ff-a18b-605bf8b85b5e" providerId="AD" clId="Web-{5186688F-3E4F-4A83-B6DB-94F2EFACE553}" dt="2021-11-29T04:18:27.327" v="1" actId="20577"/>
      <pc:docMkLst>
        <pc:docMk/>
      </pc:docMkLst>
      <pc:sldChg chg="modSp">
        <pc:chgData name="Sushma Suresh1" userId="S::sushma_suresh1@thbs.com::39f6a991-ff07-46ff-a18b-605bf8b85b5e" providerId="AD" clId="Web-{5186688F-3E4F-4A83-B6DB-94F2EFACE553}" dt="2021-11-29T04:18:27.327" v="1" actId="20577"/>
        <pc:sldMkLst>
          <pc:docMk/>
          <pc:sldMk cId="2544216033" sldId="264"/>
        </pc:sldMkLst>
        <pc:spChg chg="mod">
          <ac:chgData name="Sushma Suresh1" userId="S::sushma_suresh1@thbs.com::39f6a991-ff07-46ff-a18b-605bf8b85b5e" providerId="AD" clId="Web-{5186688F-3E4F-4A83-B6DB-94F2EFACE553}" dt="2021-11-29T04:18:27.327" v="1" actId="20577"/>
          <ac:spMkLst>
            <pc:docMk/>
            <pc:sldMk cId="2544216033" sldId="264"/>
            <ac:spMk id="2" creationId="{7AD1DFFB-A006-4664-BA5D-F27A767A6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8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itle 1"/>
          <p:cNvSpPr/>
          <p:nvPr/>
        </p:nvSpPr>
        <p:spPr>
          <a:xfrm>
            <a:off x="1523880" y="3889137"/>
            <a:ext cx="9143280" cy="13126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Times New Roman"/>
              </a:rPr>
              <a:t>Project Presentation On</a:t>
            </a:r>
            <a:endParaRPr lang="en-IN" sz="5400" b="0" strike="noStrike" spc="-1">
              <a:latin typeface="Times New Roman"/>
            </a:endParaRPr>
          </a:p>
        </p:txBody>
      </p:sp>
      <p:sp>
        <p:nvSpPr>
          <p:cNvPr id="78" name="Subtitle 2"/>
          <p:cNvSpPr/>
          <p:nvPr/>
        </p:nvSpPr>
        <p:spPr>
          <a:xfrm>
            <a:off x="1523880" y="5355784"/>
            <a:ext cx="9143280" cy="14349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800" strike="noStrike" spc="-1" dirty="0">
                <a:solidFill>
                  <a:srgbClr val="000000"/>
                </a:solidFill>
                <a:latin typeface="Times New Roman"/>
              </a:rPr>
              <a:t>Train Ticket Reservation System</a:t>
            </a:r>
            <a:endParaRPr lang="en-IN" sz="4800" strike="noStrike" spc="-1">
              <a:latin typeface="Times New Roman"/>
            </a:endParaRPr>
          </a:p>
        </p:txBody>
      </p:sp>
      <p:sp>
        <p:nvSpPr>
          <p:cNvPr id="79" name="Picture 4"/>
          <p:cNvSpPr/>
          <p:nvPr/>
        </p:nvSpPr>
        <p:spPr>
          <a:xfrm>
            <a:off x="1690200" y="386280"/>
            <a:ext cx="8902800" cy="3766320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1DFFB-A006-4664-BA5D-F27A767A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1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Freeform 45"/>
          <p:cNvSpPr/>
          <p:nvPr/>
        </p:nvSpPr>
        <p:spPr>
          <a:xfrm>
            <a:off x="409680" y="1022400"/>
            <a:ext cx="708840" cy="2094840"/>
          </a:xfrm>
          <a:custGeom>
            <a:avLst/>
            <a:gdLst/>
            <a:ahLst/>
            <a:cxnLst/>
            <a:rect l="l" t="t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Freeform 46"/>
          <p:cNvSpPr/>
          <p:nvPr/>
        </p:nvSpPr>
        <p:spPr>
          <a:xfrm>
            <a:off x="409680" y="837720"/>
            <a:ext cx="402480" cy="1704600"/>
          </a:xfrm>
          <a:custGeom>
            <a:avLst/>
            <a:gdLst/>
            <a:ahLst/>
            <a:cxnLst/>
            <a:rect l="l" t="t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Freeform 47"/>
          <p:cNvSpPr/>
          <p:nvPr/>
        </p:nvSpPr>
        <p:spPr>
          <a:xfrm>
            <a:off x="644760" y="640800"/>
            <a:ext cx="167400" cy="1712520"/>
          </a:xfrm>
          <a:custGeom>
            <a:avLst/>
            <a:gdLst/>
            <a:ahLst/>
            <a:cxnLst/>
            <a:rect l="l" t="t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Freeform 44"/>
          <p:cNvSpPr/>
          <p:nvPr/>
        </p:nvSpPr>
        <p:spPr>
          <a:xfrm>
            <a:off x="11223360" y="635760"/>
            <a:ext cx="327960" cy="1741680"/>
          </a:xfrm>
          <a:custGeom>
            <a:avLst/>
            <a:gdLst/>
            <a:ahLst/>
            <a:cxnLst/>
            <a:rect l="l" t="t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Rectangle 17"/>
          <p:cNvSpPr/>
          <p:nvPr/>
        </p:nvSpPr>
        <p:spPr>
          <a:xfrm>
            <a:off x="644040" y="635760"/>
            <a:ext cx="10907280" cy="1540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Title 1"/>
          <p:cNvSpPr/>
          <p:nvPr/>
        </p:nvSpPr>
        <p:spPr>
          <a:xfrm>
            <a:off x="958680" y="800280"/>
            <a:ext cx="10263960" cy="12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PRESENTATION BY GROUP 1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7" name="Content Placeholder 2"/>
          <p:cNvSpPr/>
          <p:nvPr/>
        </p:nvSpPr>
        <p:spPr>
          <a:xfrm>
            <a:off x="1367640" y="2490480"/>
            <a:ext cx="9708120" cy="356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ABHISHEK YADAV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MANJUNATH DURGESH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NITIN KUMAR GAUR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PRATHIBHA VENKATESH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RATHAN PANCHAL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SUSHMA SURESH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 45"/>
          <p:cNvSpPr/>
          <p:nvPr/>
        </p:nvSpPr>
        <p:spPr>
          <a:xfrm>
            <a:off x="409680" y="1022400"/>
            <a:ext cx="708840" cy="2094840"/>
          </a:xfrm>
          <a:custGeom>
            <a:avLst/>
            <a:gdLst/>
            <a:ahLst/>
            <a:cxnLst/>
            <a:rect l="l" t="t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Freeform 46"/>
          <p:cNvSpPr/>
          <p:nvPr/>
        </p:nvSpPr>
        <p:spPr>
          <a:xfrm>
            <a:off x="409680" y="837720"/>
            <a:ext cx="402480" cy="1704600"/>
          </a:xfrm>
          <a:custGeom>
            <a:avLst/>
            <a:gdLst/>
            <a:ahLst/>
            <a:cxnLst/>
            <a:rect l="l" t="t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Freeform 47"/>
          <p:cNvSpPr/>
          <p:nvPr/>
        </p:nvSpPr>
        <p:spPr>
          <a:xfrm>
            <a:off x="644760" y="640800"/>
            <a:ext cx="167400" cy="1712520"/>
          </a:xfrm>
          <a:custGeom>
            <a:avLst/>
            <a:gdLst/>
            <a:ahLst/>
            <a:cxnLst/>
            <a:rect l="l" t="t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Freeform 44"/>
          <p:cNvSpPr/>
          <p:nvPr/>
        </p:nvSpPr>
        <p:spPr>
          <a:xfrm>
            <a:off x="11223360" y="635760"/>
            <a:ext cx="327960" cy="1741680"/>
          </a:xfrm>
          <a:custGeom>
            <a:avLst/>
            <a:gdLst/>
            <a:ahLst/>
            <a:cxnLst/>
            <a:rect l="l" t="t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Rectangle 32"/>
          <p:cNvSpPr/>
          <p:nvPr/>
        </p:nvSpPr>
        <p:spPr>
          <a:xfrm>
            <a:off x="644040" y="635760"/>
            <a:ext cx="10907280" cy="1540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itle 1"/>
          <p:cNvSpPr/>
          <p:nvPr/>
        </p:nvSpPr>
        <p:spPr>
          <a:xfrm>
            <a:off x="958680" y="800280"/>
            <a:ext cx="10263960" cy="12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OBJECTIVE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1367640" y="3912715"/>
            <a:ext cx="9708120" cy="26086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developed application consist registration page where passenger can register and login.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Passenger will be able to get train details.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User will get the passenger details options.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User will get the payment options.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User will get ticket booking confirmation with ticket print.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lowchart: Document 25"/>
          <p:cNvSpPr/>
          <p:nvPr/>
        </p:nvSpPr>
        <p:spPr>
          <a:xfrm>
            <a:off x="638280" y="0"/>
            <a:ext cx="3247200" cy="3399840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itle 1"/>
          <p:cNvSpPr/>
          <p:nvPr/>
        </p:nvSpPr>
        <p:spPr>
          <a:xfrm>
            <a:off x="838080" y="171000"/>
            <a:ext cx="2839320" cy="23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MVC ARCHITECTURE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98" name="Picture 2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4208040" y="1035360"/>
            <a:ext cx="7346880" cy="478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0" name="Group 10"/>
          <p:cNvGrpSpPr/>
          <p:nvPr/>
        </p:nvGrpSpPr>
        <p:grpSpPr>
          <a:xfrm>
            <a:off x="409680" y="635760"/>
            <a:ext cx="11141640" cy="2481480"/>
            <a:chOff x="409680" y="635760"/>
            <a:chExt cx="11141640" cy="2481480"/>
          </a:xfrm>
        </p:grpSpPr>
        <p:sp>
          <p:nvSpPr>
            <p:cNvPr id="101" name="Freeform 44"/>
            <p:cNvSpPr/>
            <p:nvPr/>
          </p:nvSpPr>
          <p:spPr>
            <a:xfrm>
              <a:off x="11223360" y="635760"/>
              <a:ext cx="327960" cy="1741680"/>
            </a:xfrm>
            <a:custGeom>
              <a:avLst/>
              <a:gdLst/>
              <a:ahLst/>
              <a:cxnLst/>
              <a:rect l="l" t="t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Freeform 45"/>
            <p:cNvSpPr/>
            <p:nvPr/>
          </p:nvSpPr>
          <p:spPr>
            <a:xfrm>
              <a:off x="409680" y="1022400"/>
              <a:ext cx="708840" cy="2094840"/>
            </a:xfrm>
            <a:custGeom>
              <a:avLst/>
              <a:gdLst/>
              <a:ahLst/>
              <a:cxnLst/>
              <a:rect l="l" t="t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Freeform 46"/>
            <p:cNvSpPr/>
            <p:nvPr/>
          </p:nvSpPr>
          <p:spPr>
            <a:xfrm>
              <a:off x="409680" y="837720"/>
              <a:ext cx="402480" cy="1704600"/>
            </a:xfrm>
            <a:custGeom>
              <a:avLst/>
              <a:gdLst/>
              <a:ahLst/>
              <a:cxnLst/>
              <a:rect l="l" t="t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Freeform 47"/>
            <p:cNvSpPr/>
            <p:nvPr/>
          </p:nvSpPr>
          <p:spPr>
            <a:xfrm>
              <a:off x="644760" y="640800"/>
              <a:ext cx="167400" cy="1712520"/>
            </a:xfrm>
            <a:custGeom>
              <a:avLst/>
              <a:gdLst/>
              <a:ahLst/>
              <a:cxnLst/>
              <a:rect l="l" t="t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Rectangle 15"/>
            <p:cNvSpPr/>
            <p:nvPr/>
          </p:nvSpPr>
          <p:spPr>
            <a:xfrm>
              <a:off x="644040" y="635760"/>
              <a:ext cx="10907280" cy="1540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6" name="Title 1"/>
          <p:cNvSpPr/>
          <p:nvPr/>
        </p:nvSpPr>
        <p:spPr>
          <a:xfrm>
            <a:off x="1353600" y="759960"/>
            <a:ext cx="999936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 SOFTWARE TOOLS USED</a:t>
            </a:r>
            <a:endParaRPr lang="en-IN" sz="4000" b="0" strike="noStrike" spc="-1">
              <a:latin typeface="Arial"/>
            </a:endParaRPr>
          </a:p>
        </p:txBody>
      </p:sp>
      <p:grpSp>
        <p:nvGrpSpPr>
          <p:cNvPr id="107" name="Diagram1"/>
          <p:cNvGrpSpPr/>
          <p:nvPr/>
        </p:nvGrpSpPr>
        <p:grpSpPr>
          <a:xfrm>
            <a:off x="1422360" y="2499840"/>
            <a:ext cx="9506880" cy="3714120"/>
            <a:chOff x="1422360" y="2499840"/>
            <a:chExt cx="9506880" cy="3714120"/>
          </a:xfrm>
        </p:grpSpPr>
        <p:sp>
          <p:nvSpPr>
            <p:cNvPr id="108" name="Rectangle 107"/>
            <p:cNvSpPr/>
            <p:nvPr/>
          </p:nvSpPr>
          <p:spPr>
            <a:xfrm>
              <a:off x="1422360" y="2499840"/>
              <a:ext cx="9506880" cy="371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Rectangle 108"/>
            <p:cNvSpPr/>
            <p:nvPr/>
          </p:nvSpPr>
          <p:spPr>
            <a:xfrm>
              <a:off x="1608120" y="250128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Spring Web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748760" y="250128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Spring Boot Dev Tools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889400" y="250128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Spring Data JPA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08120" y="450000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Thymeleaf </a:t>
              </a:r>
              <a:endParaRPr lang="en-IN" sz="3000" b="0" strike="noStrike" spc="-1" dirty="0">
                <a:latin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748760" y="450000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MariaDB  Driver 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889400" y="450000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MySQL</a:t>
              </a:r>
              <a:endParaRPr lang="en-IN" sz="3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itle 1"/>
          <p:cNvSpPr/>
          <p:nvPr/>
        </p:nvSpPr>
        <p:spPr>
          <a:xfrm>
            <a:off x="1001520" y="170280"/>
            <a:ext cx="10178280" cy="13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Calibri Light"/>
              </a:rPr>
              <a:t>RESULTS</a:t>
            </a:r>
            <a:endParaRPr lang="en-IN" sz="5200" b="0" strike="noStrike" spc="-1">
              <a:latin typeface="Arial"/>
            </a:endParaRPr>
          </a:p>
        </p:txBody>
      </p:sp>
      <p:pic>
        <p:nvPicPr>
          <p:cNvPr id="117" name="Picture 7" descr="A screenshot of a video game&#10;&#10;Description automatically generated"/>
          <p:cNvPicPr/>
          <p:nvPr/>
        </p:nvPicPr>
        <p:blipFill>
          <a:blip r:embed="rId2"/>
          <a:srcRect l="6357"/>
          <a:stretch/>
        </p:blipFill>
        <p:spPr>
          <a:xfrm>
            <a:off x="360000" y="1498320"/>
            <a:ext cx="5907600" cy="26416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8" descr="Graphical user interface, text, application&#10;&#10;Description automatically generated"/>
          <p:cNvPicPr/>
          <p:nvPr/>
        </p:nvPicPr>
        <p:blipFill>
          <a:blip r:embed="rId3"/>
          <a:srcRect l="4324" r="2050"/>
          <a:stretch/>
        </p:blipFill>
        <p:spPr>
          <a:xfrm>
            <a:off x="6958440" y="1498320"/>
            <a:ext cx="5101560" cy="264168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18"/>
          <p:cNvPicPr/>
          <p:nvPr/>
        </p:nvPicPr>
        <p:blipFill>
          <a:blip r:embed="rId4"/>
          <a:stretch/>
        </p:blipFill>
        <p:spPr>
          <a:xfrm>
            <a:off x="360000" y="4251960"/>
            <a:ext cx="5940000" cy="260532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9"/>
          <p:cNvPicPr/>
          <p:nvPr/>
        </p:nvPicPr>
        <p:blipFill>
          <a:blip r:embed="rId5"/>
          <a:stretch/>
        </p:blipFill>
        <p:spPr>
          <a:xfrm>
            <a:off x="7020000" y="4320000"/>
            <a:ext cx="5172120" cy="253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7" descr="Graphical user interface, text&#10;&#10;Description automatically generated"/>
          <p:cNvPicPr/>
          <p:nvPr/>
        </p:nvPicPr>
        <p:blipFill>
          <a:blip r:embed="rId2"/>
          <a:srcRect l="994" r="5345"/>
          <a:stretch/>
        </p:blipFill>
        <p:spPr>
          <a:xfrm>
            <a:off x="180000" y="360000"/>
            <a:ext cx="5802480" cy="28800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Table&#10;&#10;Description automatically generated"/>
          <p:cNvPicPr/>
          <p:nvPr/>
        </p:nvPicPr>
        <p:blipFill>
          <a:blip r:embed="rId3"/>
          <a:srcRect l="16504"/>
          <a:stretch/>
        </p:blipFill>
        <p:spPr>
          <a:xfrm>
            <a:off x="6257520" y="430560"/>
            <a:ext cx="5802480" cy="28094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23"/>
          <p:cNvPicPr/>
          <p:nvPr/>
        </p:nvPicPr>
        <p:blipFill>
          <a:blip r:embed="rId4"/>
          <a:stretch/>
        </p:blipFill>
        <p:spPr>
          <a:xfrm>
            <a:off x="180000" y="3600000"/>
            <a:ext cx="5940000" cy="28800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FA0996-54A5-4589-B466-A00795B40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57" y="3354484"/>
            <a:ext cx="5183527" cy="2319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4" descr="Qr code&#10;&#10;Description automatically generated">
            <a:extLst>
              <a:ext uri="{FF2B5EF4-FFF2-40B4-BE49-F238E27FC236}">
                <a16:creationId xmlns:a16="http://schemas.microsoft.com/office/drawing/2014/main" id="{4C9C377B-580D-49AB-BCA3-B3B60E6C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67" y="1246828"/>
            <a:ext cx="689469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6" name="Group 27"/>
          <p:cNvGrpSpPr/>
          <p:nvPr/>
        </p:nvGrpSpPr>
        <p:grpSpPr>
          <a:xfrm>
            <a:off x="409680" y="635760"/>
            <a:ext cx="11141640" cy="2481480"/>
            <a:chOff x="409680" y="635760"/>
            <a:chExt cx="11141640" cy="2481480"/>
          </a:xfrm>
        </p:grpSpPr>
        <p:sp>
          <p:nvSpPr>
            <p:cNvPr id="127" name="Freeform 44"/>
            <p:cNvSpPr/>
            <p:nvPr/>
          </p:nvSpPr>
          <p:spPr>
            <a:xfrm>
              <a:off x="11223360" y="635760"/>
              <a:ext cx="327960" cy="1741680"/>
            </a:xfrm>
            <a:custGeom>
              <a:avLst/>
              <a:gdLst/>
              <a:ahLst/>
              <a:cxnLst/>
              <a:rect l="l" t="t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Freeform 45"/>
            <p:cNvSpPr/>
            <p:nvPr/>
          </p:nvSpPr>
          <p:spPr>
            <a:xfrm>
              <a:off x="409680" y="1022400"/>
              <a:ext cx="708840" cy="2094840"/>
            </a:xfrm>
            <a:custGeom>
              <a:avLst/>
              <a:gdLst/>
              <a:ahLst/>
              <a:cxnLst/>
              <a:rect l="l" t="t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Freeform 46"/>
            <p:cNvSpPr/>
            <p:nvPr/>
          </p:nvSpPr>
          <p:spPr>
            <a:xfrm>
              <a:off x="409680" y="837720"/>
              <a:ext cx="402480" cy="1704600"/>
            </a:xfrm>
            <a:custGeom>
              <a:avLst/>
              <a:gdLst/>
              <a:ahLst/>
              <a:cxnLst/>
              <a:rect l="l" t="t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 47"/>
            <p:cNvSpPr/>
            <p:nvPr/>
          </p:nvSpPr>
          <p:spPr>
            <a:xfrm>
              <a:off x="644760" y="640800"/>
              <a:ext cx="167400" cy="1712520"/>
            </a:xfrm>
            <a:custGeom>
              <a:avLst/>
              <a:gdLst/>
              <a:ahLst/>
              <a:cxnLst/>
              <a:rect l="l" t="t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Rectangle 32"/>
            <p:cNvSpPr/>
            <p:nvPr/>
          </p:nvSpPr>
          <p:spPr>
            <a:xfrm>
              <a:off x="644040" y="635760"/>
              <a:ext cx="10907280" cy="1540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2" name="Title 1"/>
          <p:cNvSpPr/>
          <p:nvPr/>
        </p:nvSpPr>
        <p:spPr>
          <a:xfrm>
            <a:off x="1047240" y="759960"/>
            <a:ext cx="1030572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1424880" y="2494440"/>
            <a:ext cx="4452022" cy="364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Railway Ticket Reservation System is to Manage the Details of trains like train booking, timetable, ticket fares, station. Also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it manages all the information about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passenger details.</a:t>
            </a:r>
            <a:endParaRPr lang="en-IN" sz="2000" b="0" strike="noStrike" spc="-1" dirty="0"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purpose of the project is to build an Application Program to Reduce the manual Work for managing and Booking the trains. As well it will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help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avoid the manual errors.</a:t>
            </a:r>
            <a:endParaRPr lang="en-IN" sz="2000" b="0" strike="noStrike" spc="-1" dirty="0">
              <a:latin typeface="Times New Roman"/>
            </a:endParaRPr>
          </a:p>
        </p:txBody>
      </p:sp>
      <p:pic>
        <p:nvPicPr>
          <p:cNvPr id="134" name="Picture 4" descr="A railroad extending through the desert"/>
          <p:cNvPicPr/>
          <p:nvPr/>
        </p:nvPicPr>
        <p:blipFill>
          <a:blip r:embed="rId2"/>
          <a:srcRect r="15511" b="4"/>
          <a:stretch/>
        </p:blipFill>
        <p:spPr>
          <a:xfrm>
            <a:off x="7295760" y="2492280"/>
            <a:ext cx="2408040" cy="356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Widescreen</PresentationFormat>
  <Paragraphs>0</Paragraphs>
  <Slides>10</Slides>
  <Notes>0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416</cp:revision>
  <dcterms:created xsi:type="dcterms:W3CDTF">2021-11-28T14:36:34Z</dcterms:created>
  <dcterms:modified xsi:type="dcterms:W3CDTF">2021-11-29T04:18:28Z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