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8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5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8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0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54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1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1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2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1B82D-A968-40CF-9C9F-7D88ED34B03C}" type="datetimeFigureOut">
              <a:rPr lang="en-US" smtClean="0"/>
              <a:t>3/22/2018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C8103-0372-4F75-B041-BD748424A8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3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96" y="1951897"/>
            <a:ext cx="2706263" cy="31199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2180776" y="2329351"/>
            <a:ext cx="2989942" cy="856343"/>
          </a:xfrm>
          <a:prstGeom prst="rect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180776" y="3491188"/>
            <a:ext cx="2989941" cy="405622"/>
          </a:xfrm>
          <a:prstGeom prst="rect">
            <a:avLst/>
          </a:prstGeom>
          <a:noFill/>
          <a:ln w="254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80776" y="3926532"/>
            <a:ext cx="2989941" cy="794047"/>
          </a:xfrm>
          <a:prstGeom prst="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81681" y="2771335"/>
            <a:ext cx="668594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269341" y="2815423"/>
            <a:ext cx="659154" cy="81117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981526" y="1464187"/>
            <a:ext cx="22649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Repository #1: </a:t>
            </a:r>
          </a:p>
          <a:p>
            <a:r>
              <a:rPr lang="en-US" sz="1400" dirty="0" smtClean="0"/>
              <a:t>Daily and monthly data products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259901" y="4343385"/>
            <a:ext cx="668594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09819" y="3163753"/>
            <a:ext cx="301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Repository </a:t>
            </a:r>
            <a:r>
              <a:rPr lang="en-US" sz="1400" b="1" dirty="0" smtClean="0"/>
              <a:t>#2: </a:t>
            </a:r>
            <a:endParaRPr lang="en-US" sz="1400" b="1" dirty="0"/>
          </a:p>
          <a:p>
            <a:r>
              <a:rPr lang="en-US" sz="1400" dirty="0" smtClean="0"/>
              <a:t>Hourly data products</a:t>
            </a:r>
            <a:endParaRPr lang="en-US" sz="140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15919" y="2630190"/>
            <a:ext cx="603553" cy="3282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315919" y="3044952"/>
            <a:ext cx="603553" cy="391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77565" y="3820941"/>
            <a:ext cx="579022" cy="1277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133" y="1950099"/>
            <a:ext cx="2567183" cy="8597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686" y="3655662"/>
            <a:ext cx="2585885" cy="8376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4587" y="4275341"/>
            <a:ext cx="762000" cy="352425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 bwMode="auto">
          <a:xfrm>
            <a:off x="3411351" y="4313468"/>
            <a:ext cx="904568" cy="307273"/>
          </a:xfrm>
          <a:prstGeom prst="rect">
            <a:avLst/>
          </a:prstGeom>
          <a:noFill/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09819" y="4773871"/>
            <a:ext cx="3018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Repository #3:</a:t>
            </a:r>
          </a:p>
          <a:p>
            <a:r>
              <a:rPr lang="en-US" sz="1400" dirty="0" smtClean="0"/>
              <a:t>10-minute data products</a:t>
            </a:r>
            <a:endParaRPr lang="en-US" sz="1400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133" y="5541209"/>
            <a:ext cx="2507230" cy="400050"/>
          </a:xfrm>
          <a:prstGeom prst="rect">
            <a:avLst/>
          </a:prstGeom>
        </p:spPr>
      </p:pic>
      <p:cxnSp>
        <p:nvCxnSpPr>
          <p:cNvPr id="23" name="Straight Arrow Connector 22"/>
          <p:cNvCxnSpPr>
            <a:stCxn id="19" idx="2"/>
          </p:cNvCxnSpPr>
          <p:nvPr/>
        </p:nvCxnSpPr>
        <p:spPr>
          <a:xfrm>
            <a:off x="3863635" y="4620741"/>
            <a:ext cx="2117891" cy="486774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155091" y="5224791"/>
            <a:ext cx="3240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FF0000"/>
                </a:solidFill>
              </a:rPr>
              <a:t>Same</a:t>
            </a:r>
            <a:r>
              <a:rPr lang="en-US" sz="1600" dirty="0">
                <a:solidFill>
                  <a:srgbClr val="FF0000"/>
                </a:solidFill>
              </a:rPr>
              <a:t> station &amp; data </a:t>
            </a:r>
            <a:r>
              <a:rPr lang="en-US" sz="1600" dirty="0" smtClean="0">
                <a:solidFill>
                  <a:srgbClr val="FF0000"/>
                </a:solidFill>
              </a:rPr>
              <a:t>products  </a:t>
            </a:r>
          </a:p>
          <a:p>
            <a:r>
              <a:rPr lang="en-US" sz="1600" u="sng" dirty="0" smtClean="0">
                <a:solidFill>
                  <a:srgbClr val="FF0000"/>
                </a:solidFill>
              </a:rPr>
              <a:t>Different</a:t>
            </a:r>
            <a:r>
              <a:rPr lang="en-US" sz="1600" dirty="0" smtClean="0">
                <a:solidFill>
                  <a:srgbClr val="FF0000"/>
                </a:solidFill>
              </a:rPr>
              <a:t> abbreviations, repositories, time scales &amp; station identifiers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3133" y="5297091"/>
            <a:ext cx="2507230" cy="228879"/>
          </a:xfrm>
          <a:prstGeom prst="rect">
            <a:avLst/>
          </a:prstGeom>
        </p:spPr>
      </p:pic>
      <p:sp>
        <p:nvSpPr>
          <p:cNvPr id="38" name="Right Brace 37"/>
          <p:cNvSpPr/>
          <p:nvPr/>
        </p:nvSpPr>
        <p:spPr>
          <a:xfrm>
            <a:off x="8897112" y="1464187"/>
            <a:ext cx="1143000" cy="459160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23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79464" y="2099741"/>
            <a:ext cx="510713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Need accurate station metadata!!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09164" y="3199178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Site Name(s)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Site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IDs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(e.g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., NCDC, WBAN,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GHCND)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Platform(s</a:t>
            </a:r>
            <a:r>
              <a:rPr lang="pt-BR" dirty="0">
                <a:solidFill>
                  <a:srgbClr val="000000"/>
                </a:solidFill>
                <a:latin typeface="Calibri" panose="020F0502020204030204" pitchFamily="34" charset="0"/>
              </a:rPr>
              <a:t>) (e.g., COOP, AWOS, </a:t>
            </a:r>
            <a:r>
              <a:rPr lang="pt-BR" dirty="0" smtClean="0">
                <a:solidFill>
                  <a:srgbClr val="000000"/>
                </a:solidFill>
                <a:latin typeface="Calibri" panose="020F0502020204030204" pitchFamily="34" charset="0"/>
              </a:rPr>
              <a:t>NEON)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Geolocation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data </a:t>
            </a:r>
            <a:endParaRPr lang="en-US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742950" lvl="1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Latitude</a:t>
            </a:r>
          </a:p>
          <a:p>
            <a:pPr marL="742950" lvl="1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Longitude</a:t>
            </a:r>
          </a:p>
          <a:p>
            <a:pPr marL="742950" lvl="1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Elevation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803180" y="3199178"/>
            <a:ext cx="418146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Absolute dates (site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)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Variables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measured (e.g., air temp, precipitation, etc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.)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active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dates for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each measured phenomenon</a:t>
            </a:r>
          </a:p>
          <a:p>
            <a:pPr marL="285750" indent="-285750">
              <a:buSzPts val="1800"/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Temporal Resolution of data product(s)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231180" y="3199178"/>
            <a:ext cx="4008633" cy="203132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650780" y="3199178"/>
            <a:ext cx="4333867" cy="20313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5940" y="1010447"/>
            <a:ext cx="857809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I need </a:t>
            </a:r>
            <a:r>
              <a:rPr lang="en-US" sz="2000" i="1" u="sng" dirty="0" smtClean="0">
                <a:solidFill>
                  <a:schemeClr val="accent2"/>
                </a:solidFill>
              </a:rPr>
              <a:t>[environmental phenomenon] </a:t>
            </a:r>
            <a:r>
              <a:rPr lang="en-US" sz="2000" i="1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data for </a:t>
            </a:r>
            <a:r>
              <a:rPr lang="en-US" sz="2000" i="1" u="sng" dirty="0" smtClean="0">
                <a:solidFill>
                  <a:srgbClr val="00B050"/>
                </a:solidFill>
              </a:rPr>
              <a:t>[spatial region of interest]</a:t>
            </a:r>
            <a:r>
              <a:rPr lang="en-US" sz="2000" dirty="0">
                <a:solidFill>
                  <a:srgbClr val="00B050"/>
                </a:solidFill>
              </a:rPr>
              <a:t> </a:t>
            </a:r>
            <a:r>
              <a:rPr lang="en-US" sz="2000" dirty="0" smtClean="0"/>
              <a:t>from </a:t>
            </a:r>
            <a:r>
              <a:rPr lang="en-US" sz="2000" i="1" u="sng" dirty="0" smtClean="0">
                <a:solidFill>
                  <a:schemeClr val="accent2"/>
                </a:solidFill>
              </a:rPr>
              <a:t>[start date] </a:t>
            </a:r>
            <a:r>
              <a:rPr lang="en-US" sz="2000" dirty="0" smtClean="0"/>
              <a:t>to </a:t>
            </a:r>
            <a:r>
              <a:rPr lang="en-US" sz="2000" i="1" u="sng" dirty="0" smtClean="0">
                <a:solidFill>
                  <a:schemeClr val="accent2"/>
                </a:solidFill>
              </a:rPr>
              <a:t>[end date]</a:t>
            </a:r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that are produced every </a:t>
            </a:r>
            <a:r>
              <a:rPr lang="en-US" sz="2000" i="1" u="sng" dirty="0" smtClean="0">
                <a:solidFill>
                  <a:schemeClr val="accent2"/>
                </a:solidFill>
              </a:rPr>
              <a:t>[temporal </a:t>
            </a:r>
            <a:r>
              <a:rPr lang="en-US" sz="2000" i="1" u="sng" dirty="0">
                <a:solidFill>
                  <a:schemeClr val="accent2"/>
                </a:solidFill>
              </a:rPr>
              <a:t>resolution] </a:t>
            </a:r>
            <a:endParaRPr lang="en-US" sz="2000" i="1" u="sng" dirty="0" smtClean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0091" y="2834126"/>
            <a:ext cx="3151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Easily accessible metadata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567178" y="2838405"/>
            <a:ext cx="1782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Elusive metadata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35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Battelle Ecology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Roberti</dc:creator>
  <cp:lastModifiedBy>Josh Roberti</cp:lastModifiedBy>
  <cp:revision>5</cp:revision>
  <dcterms:created xsi:type="dcterms:W3CDTF">2018-03-19T15:55:39Z</dcterms:created>
  <dcterms:modified xsi:type="dcterms:W3CDTF">2018-03-22T17:10:09Z</dcterms:modified>
</cp:coreProperties>
</file>