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B82D-A968-40CF-9C9F-7D88ED34B03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96" y="1951897"/>
            <a:ext cx="2706263" cy="311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80776" y="2329351"/>
            <a:ext cx="2989942" cy="856343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80776" y="3491188"/>
            <a:ext cx="2989941" cy="405622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80776" y="3926532"/>
            <a:ext cx="2989941" cy="79404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81681" y="2771335"/>
            <a:ext cx="66859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69341" y="2815423"/>
            <a:ext cx="659154" cy="811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1526" y="1464187"/>
            <a:ext cx="2264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Repository #1: </a:t>
            </a:r>
          </a:p>
          <a:p>
            <a:r>
              <a:rPr lang="en-US" sz="1400" dirty="0" smtClean="0"/>
              <a:t>Daily </a:t>
            </a:r>
            <a:r>
              <a:rPr lang="en-US" sz="1400" dirty="0" smtClean="0"/>
              <a:t>and monthly data products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9901" y="4343385"/>
            <a:ext cx="66859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9819" y="3163753"/>
            <a:ext cx="301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Repository </a:t>
            </a:r>
            <a:r>
              <a:rPr lang="en-US" sz="1400" b="1" dirty="0" smtClean="0"/>
              <a:t>#2: </a:t>
            </a:r>
            <a:endParaRPr lang="en-US" sz="1400" b="1" dirty="0"/>
          </a:p>
          <a:p>
            <a:r>
              <a:rPr lang="en-US" sz="1400" dirty="0" smtClean="0"/>
              <a:t>Hourly </a:t>
            </a:r>
            <a:r>
              <a:rPr lang="en-US" sz="1400" dirty="0" smtClean="0"/>
              <a:t>data products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15919" y="2630190"/>
            <a:ext cx="603553" cy="328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15919" y="3044952"/>
            <a:ext cx="603553" cy="3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77565" y="3820941"/>
            <a:ext cx="579022" cy="12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33" y="1950099"/>
            <a:ext cx="2567183" cy="8597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86" y="3655662"/>
            <a:ext cx="2585885" cy="8376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587" y="4275341"/>
            <a:ext cx="762000" cy="3524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3411351" y="4313468"/>
            <a:ext cx="904568" cy="30727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9819" y="4773871"/>
            <a:ext cx="301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Repository #3:</a:t>
            </a:r>
          </a:p>
          <a:p>
            <a:r>
              <a:rPr lang="en-US" sz="1400" dirty="0" smtClean="0"/>
              <a:t>10-minute </a:t>
            </a:r>
            <a:r>
              <a:rPr lang="en-US" sz="1400" dirty="0" smtClean="0"/>
              <a:t>data products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33" y="5541209"/>
            <a:ext cx="2507230" cy="40005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3863635" y="4620741"/>
            <a:ext cx="2117891" cy="48677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5091" y="5224791"/>
            <a:ext cx="324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FF0000"/>
                </a:solidFill>
              </a:rPr>
              <a:t>Same</a:t>
            </a:r>
            <a:r>
              <a:rPr lang="en-US" sz="1600" dirty="0">
                <a:solidFill>
                  <a:srgbClr val="FF0000"/>
                </a:solidFill>
              </a:rPr>
              <a:t> station &amp; data </a:t>
            </a:r>
            <a:r>
              <a:rPr lang="en-US" sz="1600" dirty="0" smtClean="0">
                <a:solidFill>
                  <a:srgbClr val="FF0000"/>
                </a:solidFill>
              </a:rPr>
              <a:t>products  </a:t>
            </a:r>
          </a:p>
          <a:p>
            <a:r>
              <a:rPr lang="en-US" sz="1600" u="sng" dirty="0" smtClean="0">
                <a:solidFill>
                  <a:srgbClr val="FF0000"/>
                </a:solidFill>
              </a:rPr>
              <a:t>Different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abbreviations, repositories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time </a:t>
            </a:r>
            <a:r>
              <a:rPr lang="en-US" sz="1600" dirty="0" smtClean="0">
                <a:solidFill>
                  <a:srgbClr val="FF0000"/>
                </a:solidFill>
              </a:rPr>
              <a:t>scales &amp; station identifiers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133" y="5297091"/>
            <a:ext cx="2507230" cy="228879"/>
          </a:xfrm>
          <a:prstGeom prst="rect">
            <a:avLst/>
          </a:prstGeom>
        </p:spPr>
      </p:pic>
      <p:sp>
        <p:nvSpPr>
          <p:cNvPr id="38" name="Right Brace 37"/>
          <p:cNvSpPr/>
          <p:nvPr/>
        </p:nvSpPr>
        <p:spPr>
          <a:xfrm>
            <a:off x="8897112" y="1464187"/>
            <a:ext cx="1143000" cy="45916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Battelle Ecology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Roberti</dc:creator>
  <cp:lastModifiedBy>Josh Roberti</cp:lastModifiedBy>
  <cp:revision>4</cp:revision>
  <dcterms:created xsi:type="dcterms:W3CDTF">2018-03-19T15:55:39Z</dcterms:created>
  <dcterms:modified xsi:type="dcterms:W3CDTF">2018-03-19T16:44:03Z</dcterms:modified>
</cp:coreProperties>
</file>