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4" r:id="rId4"/>
    <p:sldId id="259" r:id="rId5"/>
    <p:sldId id="260" r:id="rId6"/>
    <p:sldId id="261" r:id="rId7"/>
    <p:sldId id="262" r:id="rId8"/>
    <p:sldId id="263"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193EB5-E3C3-4304-96FC-28F183DF430D}"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28808-3A59-48ED-B59C-531856F10941}" type="slidenum">
              <a:rPr lang="en-US" smtClean="0"/>
              <a:t>‹#›</a:t>
            </a:fld>
            <a:endParaRPr lang="en-US"/>
          </a:p>
        </p:txBody>
      </p:sp>
    </p:spTree>
    <p:extLst>
      <p:ext uri="{BB962C8B-B14F-4D97-AF65-F5344CB8AC3E}">
        <p14:creationId xmlns:p14="http://schemas.microsoft.com/office/powerpoint/2010/main" val="1983871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193EB5-E3C3-4304-96FC-28F183DF430D}"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28808-3A59-48ED-B59C-531856F10941}" type="slidenum">
              <a:rPr lang="en-US" smtClean="0"/>
              <a:t>‹#›</a:t>
            </a:fld>
            <a:endParaRPr lang="en-US"/>
          </a:p>
        </p:txBody>
      </p:sp>
    </p:spTree>
    <p:extLst>
      <p:ext uri="{BB962C8B-B14F-4D97-AF65-F5344CB8AC3E}">
        <p14:creationId xmlns:p14="http://schemas.microsoft.com/office/powerpoint/2010/main" val="1649508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193EB5-E3C3-4304-96FC-28F183DF430D}"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28808-3A59-48ED-B59C-531856F10941}" type="slidenum">
              <a:rPr lang="en-US" smtClean="0"/>
              <a:t>‹#›</a:t>
            </a:fld>
            <a:endParaRPr lang="en-US"/>
          </a:p>
        </p:txBody>
      </p:sp>
    </p:spTree>
    <p:extLst>
      <p:ext uri="{BB962C8B-B14F-4D97-AF65-F5344CB8AC3E}">
        <p14:creationId xmlns:p14="http://schemas.microsoft.com/office/powerpoint/2010/main" val="2859952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193EB5-E3C3-4304-96FC-28F183DF430D}"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28808-3A59-48ED-B59C-531856F10941}" type="slidenum">
              <a:rPr lang="en-US" smtClean="0"/>
              <a:t>‹#›</a:t>
            </a:fld>
            <a:endParaRPr lang="en-US"/>
          </a:p>
        </p:txBody>
      </p:sp>
    </p:spTree>
    <p:extLst>
      <p:ext uri="{BB962C8B-B14F-4D97-AF65-F5344CB8AC3E}">
        <p14:creationId xmlns:p14="http://schemas.microsoft.com/office/powerpoint/2010/main" val="2573614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193EB5-E3C3-4304-96FC-28F183DF430D}"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28808-3A59-48ED-B59C-531856F10941}" type="slidenum">
              <a:rPr lang="en-US" smtClean="0"/>
              <a:t>‹#›</a:t>
            </a:fld>
            <a:endParaRPr lang="en-US"/>
          </a:p>
        </p:txBody>
      </p:sp>
    </p:spTree>
    <p:extLst>
      <p:ext uri="{BB962C8B-B14F-4D97-AF65-F5344CB8AC3E}">
        <p14:creationId xmlns:p14="http://schemas.microsoft.com/office/powerpoint/2010/main" val="146338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193EB5-E3C3-4304-96FC-28F183DF430D}"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28808-3A59-48ED-B59C-531856F10941}" type="slidenum">
              <a:rPr lang="en-US" smtClean="0"/>
              <a:t>‹#›</a:t>
            </a:fld>
            <a:endParaRPr lang="en-US"/>
          </a:p>
        </p:txBody>
      </p:sp>
    </p:spTree>
    <p:extLst>
      <p:ext uri="{BB962C8B-B14F-4D97-AF65-F5344CB8AC3E}">
        <p14:creationId xmlns:p14="http://schemas.microsoft.com/office/powerpoint/2010/main" val="145727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193EB5-E3C3-4304-96FC-28F183DF430D}" type="datetimeFigureOut">
              <a:rPr lang="en-US" smtClean="0"/>
              <a:t>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28808-3A59-48ED-B59C-531856F10941}" type="slidenum">
              <a:rPr lang="en-US" smtClean="0"/>
              <a:t>‹#›</a:t>
            </a:fld>
            <a:endParaRPr lang="en-US"/>
          </a:p>
        </p:txBody>
      </p:sp>
    </p:spTree>
    <p:extLst>
      <p:ext uri="{BB962C8B-B14F-4D97-AF65-F5344CB8AC3E}">
        <p14:creationId xmlns:p14="http://schemas.microsoft.com/office/powerpoint/2010/main" val="3547402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193EB5-E3C3-4304-96FC-28F183DF430D}" type="datetimeFigureOut">
              <a:rPr lang="en-US" smtClean="0"/>
              <a:t>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28808-3A59-48ED-B59C-531856F10941}" type="slidenum">
              <a:rPr lang="en-US" smtClean="0"/>
              <a:t>‹#›</a:t>
            </a:fld>
            <a:endParaRPr lang="en-US"/>
          </a:p>
        </p:txBody>
      </p:sp>
    </p:spTree>
    <p:extLst>
      <p:ext uri="{BB962C8B-B14F-4D97-AF65-F5344CB8AC3E}">
        <p14:creationId xmlns:p14="http://schemas.microsoft.com/office/powerpoint/2010/main" val="1903277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193EB5-E3C3-4304-96FC-28F183DF430D}" type="datetimeFigureOut">
              <a:rPr lang="en-US" smtClean="0"/>
              <a:t>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28808-3A59-48ED-B59C-531856F10941}" type="slidenum">
              <a:rPr lang="en-US" smtClean="0"/>
              <a:t>‹#›</a:t>
            </a:fld>
            <a:endParaRPr lang="en-US"/>
          </a:p>
        </p:txBody>
      </p:sp>
    </p:spTree>
    <p:extLst>
      <p:ext uri="{BB962C8B-B14F-4D97-AF65-F5344CB8AC3E}">
        <p14:creationId xmlns:p14="http://schemas.microsoft.com/office/powerpoint/2010/main" val="805258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193EB5-E3C3-4304-96FC-28F183DF430D}"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28808-3A59-48ED-B59C-531856F10941}" type="slidenum">
              <a:rPr lang="en-US" smtClean="0"/>
              <a:t>‹#›</a:t>
            </a:fld>
            <a:endParaRPr lang="en-US"/>
          </a:p>
        </p:txBody>
      </p:sp>
    </p:spTree>
    <p:extLst>
      <p:ext uri="{BB962C8B-B14F-4D97-AF65-F5344CB8AC3E}">
        <p14:creationId xmlns:p14="http://schemas.microsoft.com/office/powerpoint/2010/main" val="230944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193EB5-E3C3-4304-96FC-28F183DF430D}"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28808-3A59-48ED-B59C-531856F10941}" type="slidenum">
              <a:rPr lang="en-US" smtClean="0"/>
              <a:t>‹#›</a:t>
            </a:fld>
            <a:endParaRPr lang="en-US"/>
          </a:p>
        </p:txBody>
      </p:sp>
    </p:spTree>
    <p:extLst>
      <p:ext uri="{BB962C8B-B14F-4D97-AF65-F5344CB8AC3E}">
        <p14:creationId xmlns:p14="http://schemas.microsoft.com/office/powerpoint/2010/main" val="590785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193EB5-E3C3-4304-96FC-28F183DF430D}" type="datetimeFigureOut">
              <a:rPr lang="en-US" smtClean="0"/>
              <a:t>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228808-3A59-48ED-B59C-531856F10941}" type="slidenum">
              <a:rPr lang="en-US" smtClean="0"/>
              <a:t>‹#›</a:t>
            </a:fld>
            <a:endParaRPr lang="en-US"/>
          </a:p>
        </p:txBody>
      </p:sp>
    </p:spTree>
    <p:extLst>
      <p:ext uri="{BB962C8B-B14F-4D97-AF65-F5344CB8AC3E}">
        <p14:creationId xmlns:p14="http://schemas.microsoft.com/office/powerpoint/2010/main" val="2751618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Using R to Promote Data Interoperability in the Atmospheric Science Community</a:t>
            </a:r>
            <a:endParaRPr lang="en-US" dirty="0"/>
          </a:p>
        </p:txBody>
      </p:sp>
      <p:sp>
        <p:nvSpPr>
          <p:cNvPr id="3" name="Subtitle 2"/>
          <p:cNvSpPr>
            <a:spLocks noGrp="1"/>
          </p:cNvSpPr>
          <p:nvPr>
            <p:ph type="subTitle" idx="1"/>
          </p:nvPr>
        </p:nvSpPr>
        <p:spPr>
          <a:xfrm>
            <a:off x="1524000" y="3602037"/>
            <a:ext cx="9144000" cy="2472941"/>
          </a:xfrm>
        </p:spPr>
        <p:txBody>
          <a:bodyPr>
            <a:normAutofit fontScale="92500" lnSpcReduction="10000"/>
          </a:bodyPr>
          <a:lstStyle/>
          <a:p>
            <a:r>
              <a:rPr lang="en-US" sz="3500" dirty="0" smtClean="0"/>
              <a:t>Josh Roberti</a:t>
            </a:r>
          </a:p>
          <a:p>
            <a:r>
              <a:rPr lang="en-US" sz="3500" dirty="0" smtClean="0"/>
              <a:t>Robert Lee</a:t>
            </a:r>
            <a:endParaRPr lang="en-US" sz="3500" baseline="30000" dirty="0"/>
          </a:p>
          <a:p>
            <a:r>
              <a:rPr lang="en-US" sz="3500" dirty="0" smtClean="0"/>
              <a:t> </a:t>
            </a:r>
            <a:r>
              <a:rPr lang="en-US" sz="3500" dirty="0"/>
              <a:t>Cody </a:t>
            </a:r>
            <a:r>
              <a:rPr lang="en-US" sz="3500" dirty="0" smtClean="0"/>
              <a:t>Flagg</a:t>
            </a:r>
            <a:endParaRPr lang="en-US" sz="3500" baseline="30000" dirty="0" smtClean="0"/>
          </a:p>
          <a:p>
            <a:r>
              <a:rPr lang="en-US" sz="3500" dirty="0" smtClean="0"/>
              <a:t>Lee Stanish</a:t>
            </a:r>
            <a:endParaRPr lang="en-US" sz="3500" dirty="0"/>
          </a:p>
          <a:p>
            <a:r>
              <a:rPr lang="en-US" i="1" dirty="0" smtClean="0"/>
              <a:t>National Ecological Observatory Network (NEON), Boulder, CO </a:t>
            </a:r>
            <a:endParaRPr lang="en-US" i="1" dirty="0"/>
          </a:p>
        </p:txBody>
      </p:sp>
    </p:spTree>
    <p:extLst>
      <p:ext uri="{BB962C8B-B14F-4D97-AF65-F5344CB8AC3E}">
        <p14:creationId xmlns:p14="http://schemas.microsoft.com/office/powerpoint/2010/main" val="3215105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897"/>
            <a:ext cx="10515600" cy="1325563"/>
          </a:xfrm>
        </p:spPr>
        <p:txBody>
          <a:bodyPr/>
          <a:lstStyle/>
          <a:p>
            <a:r>
              <a:rPr lang="en-US" dirty="0" smtClean="0"/>
              <a:t>“NEON?... I’ve never heard of it”  </a:t>
            </a:r>
            <a:endParaRPr lang="en-US" dirty="0"/>
          </a:p>
        </p:txBody>
      </p:sp>
      <p:sp>
        <p:nvSpPr>
          <p:cNvPr id="3" name="Content Placeholder 2"/>
          <p:cNvSpPr>
            <a:spLocks noGrp="1"/>
          </p:cNvSpPr>
          <p:nvPr>
            <p:ph idx="1"/>
          </p:nvPr>
        </p:nvSpPr>
        <p:spPr>
          <a:xfrm>
            <a:off x="838200" y="1297847"/>
            <a:ext cx="5751786" cy="5406894"/>
          </a:xfrm>
        </p:spPr>
        <p:txBody>
          <a:bodyPr>
            <a:normAutofit lnSpcReduction="10000"/>
          </a:bodyPr>
          <a:lstStyle/>
          <a:p>
            <a:r>
              <a:rPr lang="en-US" dirty="0" smtClean="0"/>
              <a:t>A continental-scale </a:t>
            </a:r>
            <a:r>
              <a:rPr lang="en-US" dirty="0"/>
              <a:t>ecological </a:t>
            </a:r>
            <a:r>
              <a:rPr lang="en-US" dirty="0" smtClean="0"/>
              <a:t>Observatory that </a:t>
            </a:r>
            <a:r>
              <a:rPr lang="en-US" dirty="0"/>
              <a:t>gathers and synthesizes data on the impacts of climate change, land use change and invasive species on natural resources and biodiversity. </a:t>
            </a:r>
            <a:endParaRPr lang="en-US" dirty="0"/>
          </a:p>
          <a:p>
            <a:r>
              <a:rPr lang="en-US" dirty="0" smtClean="0"/>
              <a:t>NEON’s </a:t>
            </a:r>
            <a:r>
              <a:rPr lang="en-US" dirty="0"/>
              <a:t>open-access data, resources and infrastructure will enable scientists, educators, planners, decision makers and the public to map, understand and predict the effects of human activities on ecology and effectively address critical ecological questions and issues.</a:t>
            </a:r>
          </a:p>
          <a:p>
            <a:endParaRPr lang="en-US" dirty="0"/>
          </a:p>
        </p:txBody>
      </p:sp>
      <p:pic>
        <p:nvPicPr>
          <p:cNvPr id="4" name="Picture 3"/>
          <p:cNvPicPr>
            <a:picLocks noChangeAspect="1"/>
          </p:cNvPicPr>
          <p:nvPr/>
        </p:nvPicPr>
        <p:blipFill>
          <a:blip r:embed="rId2"/>
          <a:stretch>
            <a:fillRect/>
          </a:stretch>
        </p:blipFill>
        <p:spPr>
          <a:xfrm>
            <a:off x="7032570" y="1297847"/>
            <a:ext cx="4321230" cy="5406894"/>
          </a:xfrm>
          <a:prstGeom prst="rect">
            <a:avLst/>
          </a:prstGeom>
        </p:spPr>
      </p:pic>
    </p:spTree>
    <p:extLst>
      <p:ext uri="{BB962C8B-B14F-4D97-AF65-F5344CB8AC3E}">
        <p14:creationId xmlns:p14="http://schemas.microsoft.com/office/powerpoint/2010/main" val="1856392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897"/>
            <a:ext cx="10515600" cy="1325563"/>
          </a:xfrm>
        </p:spPr>
        <p:txBody>
          <a:bodyPr/>
          <a:lstStyle/>
          <a:p>
            <a:r>
              <a:rPr lang="en-US" dirty="0" smtClean="0"/>
              <a:t>“NEON data commissioning”  </a:t>
            </a:r>
            <a:endParaRPr lang="en-US" dirty="0"/>
          </a:p>
        </p:txBody>
      </p:sp>
      <p:sp>
        <p:nvSpPr>
          <p:cNvPr id="3" name="Content Placeholder 2"/>
          <p:cNvSpPr>
            <a:spLocks noGrp="1"/>
          </p:cNvSpPr>
          <p:nvPr>
            <p:ph idx="1"/>
          </p:nvPr>
        </p:nvSpPr>
        <p:spPr>
          <a:xfrm>
            <a:off x="838200" y="1297847"/>
            <a:ext cx="5751786" cy="5406894"/>
          </a:xfrm>
        </p:spPr>
        <p:txBody>
          <a:bodyPr>
            <a:normAutofit/>
          </a:bodyPr>
          <a:lstStyle/>
          <a:p>
            <a:endParaRPr lang="en-US" dirty="0"/>
          </a:p>
        </p:txBody>
      </p:sp>
    </p:spTree>
    <p:extLst>
      <p:ext uri="{BB962C8B-B14F-4D97-AF65-F5344CB8AC3E}">
        <p14:creationId xmlns:p14="http://schemas.microsoft.com/office/powerpoint/2010/main" val="401979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NEON Data Commissioning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24983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metScanR main points</a:t>
            </a:r>
            <a:endParaRPr lang="en-US" dirty="0"/>
          </a:p>
        </p:txBody>
      </p:sp>
      <p:sp>
        <p:nvSpPr>
          <p:cNvPr id="3" name="Content Placeholder 2"/>
          <p:cNvSpPr>
            <a:spLocks noGrp="1"/>
          </p:cNvSpPr>
          <p:nvPr>
            <p:ph idx="1"/>
          </p:nvPr>
        </p:nvSpPr>
        <p:spPr/>
        <p:txBody>
          <a:bodyPr/>
          <a:lstStyle/>
          <a:p>
            <a:r>
              <a:rPr lang="en-US" dirty="0" smtClean="0"/>
              <a:t>Number of stations</a:t>
            </a:r>
          </a:p>
          <a:p>
            <a:r>
              <a:rPr lang="en-US" dirty="0" smtClean="0"/>
              <a:t>Usability</a:t>
            </a:r>
          </a:p>
          <a:p>
            <a:r>
              <a:rPr lang="en-US" dirty="0" smtClean="0"/>
              <a:t>Pros / cons</a:t>
            </a:r>
          </a:p>
          <a:p>
            <a:endParaRPr lang="en-US" dirty="0"/>
          </a:p>
        </p:txBody>
      </p:sp>
    </p:spTree>
    <p:extLst>
      <p:ext uri="{BB962C8B-B14F-4D97-AF65-F5344CB8AC3E}">
        <p14:creationId xmlns:p14="http://schemas.microsoft.com/office/powerpoint/2010/main" val="1170611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NEON commissioning via metScanR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58041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metScanR examples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863" y="1271750"/>
            <a:ext cx="9133490" cy="5439103"/>
          </a:xfrm>
          <a:prstGeom prst="rect">
            <a:avLst/>
          </a:prstGeom>
        </p:spPr>
      </p:pic>
    </p:spTree>
    <p:extLst>
      <p:ext uri="{BB962C8B-B14F-4D97-AF65-F5344CB8AC3E}">
        <p14:creationId xmlns:p14="http://schemas.microsoft.com/office/powerpoint/2010/main" val="1626559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Vietnam example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05185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Plans	</a:t>
            </a:r>
            <a:endParaRPr lang="en-US" dirty="0"/>
          </a:p>
        </p:txBody>
      </p:sp>
      <p:sp>
        <p:nvSpPr>
          <p:cNvPr id="3" name="Content Placeholder 2"/>
          <p:cNvSpPr>
            <a:spLocks noGrp="1"/>
          </p:cNvSpPr>
          <p:nvPr>
            <p:ph idx="1"/>
          </p:nvPr>
        </p:nvSpPr>
        <p:spPr/>
        <p:txBody>
          <a:bodyPr/>
          <a:lstStyle/>
          <a:p>
            <a:r>
              <a:rPr lang="en-US" dirty="0" smtClean="0"/>
              <a:t>Funding – data munging and merging (same units, timestamps, etc.)</a:t>
            </a:r>
          </a:p>
        </p:txBody>
      </p:sp>
    </p:spTree>
    <p:extLst>
      <p:ext uri="{BB962C8B-B14F-4D97-AF65-F5344CB8AC3E}">
        <p14:creationId xmlns:p14="http://schemas.microsoft.com/office/powerpoint/2010/main" val="1805534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109</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Using R to Promote Data Interoperability in the Atmospheric Science Community</vt:lpstr>
      <vt:lpstr>“NEON?... I’ve never heard of it”  </vt:lpstr>
      <vt:lpstr>“NEON data commissioning”  </vt:lpstr>
      <vt:lpstr>NEON Data Commissioning</vt:lpstr>
      <vt:lpstr>metScanR main points</vt:lpstr>
      <vt:lpstr>NEON commissioning via metScanR </vt:lpstr>
      <vt:lpstr>metScanR examples</vt:lpstr>
      <vt:lpstr>Vietnam example</vt:lpstr>
      <vt:lpstr>Future Plans </vt:lpstr>
    </vt:vector>
  </TitlesOfParts>
  <Company>Battelle Ecology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 Roberti</dc:creator>
  <cp:lastModifiedBy>Josh Roberti</cp:lastModifiedBy>
  <cp:revision>6</cp:revision>
  <dcterms:created xsi:type="dcterms:W3CDTF">2017-12-08T20:56:17Z</dcterms:created>
  <dcterms:modified xsi:type="dcterms:W3CDTF">2018-01-02T16:12:12Z</dcterms:modified>
</cp:coreProperties>
</file>