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60" r:id="rId6"/>
    <p:sldId id="261" r:id="rId7"/>
    <p:sldId id="262" r:id="rId8"/>
    <p:sldId id="273" r:id="rId9"/>
    <p:sldId id="263" r:id="rId10"/>
    <p:sldId id="266" r:id="rId11"/>
    <p:sldId id="264" r:id="rId12"/>
    <p:sldId id="265" r:id="rId13"/>
    <p:sldId id="267" r:id="rId14"/>
    <p:sldId id="268" r:id="rId15"/>
    <p:sldId id="269" r:id="rId16"/>
    <p:sldId id="270" r:id="rId17"/>
    <p:sldId id="271" r:id="rId18"/>
    <p:sldId id="272"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4" autoAdjust="0"/>
    <p:restoredTop sz="94660"/>
  </p:normalViewPr>
  <p:slideViewPr>
    <p:cSldViewPr snapToGrid="0">
      <p:cViewPr varScale="1">
        <p:scale>
          <a:sx n="151" d="100"/>
          <a:sy n="151" d="100"/>
        </p:scale>
        <p:origin x="252"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55AC-AD97-4A3F-BB4A-94CC7377A6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664794-B899-4487-B973-3A088E0D0B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175FBE-ADBF-4801-AF3C-A7EF8F56CD57}"/>
              </a:ext>
            </a:extLst>
          </p:cNvPr>
          <p:cNvSpPr>
            <a:spLocks noGrp="1"/>
          </p:cNvSpPr>
          <p:nvPr>
            <p:ph type="dt" sz="half" idx="10"/>
          </p:nvPr>
        </p:nvSpPr>
        <p:spPr/>
        <p:txBody>
          <a:bodyPr/>
          <a:lstStyle/>
          <a:p>
            <a:fld id="{FDBBD326-96B4-4920-9D83-B614ED503D9F}" type="datetimeFigureOut">
              <a:rPr lang="en-US" smtClean="0"/>
              <a:t>2021-05-19</a:t>
            </a:fld>
            <a:endParaRPr lang="en-US"/>
          </a:p>
        </p:txBody>
      </p:sp>
      <p:sp>
        <p:nvSpPr>
          <p:cNvPr id="5" name="Footer Placeholder 4">
            <a:extLst>
              <a:ext uri="{FF2B5EF4-FFF2-40B4-BE49-F238E27FC236}">
                <a16:creationId xmlns:a16="http://schemas.microsoft.com/office/drawing/2014/main" id="{018C9EDE-5EBA-419B-9554-140E973156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2A8B9-76E1-4523-A151-8EC14185D5A2}"/>
              </a:ext>
            </a:extLst>
          </p:cNvPr>
          <p:cNvSpPr>
            <a:spLocks noGrp="1"/>
          </p:cNvSpPr>
          <p:nvPr>
            <p:ph type="sldNum" sz="quarter" idx="12"/>
          </p:nvPr>
        </p:nvSpPr>
        <p:spPr/>
        <p:txBody>
          <a:bodyPr/>
          <a:lstStyle/>
          <a:p>
            <a:fld id="{CCD69FDB-1A38-4E22-B5B4-DB936732D7DD}" type="slidenum">
              <a:rPr lang="en-US" smtClean="0"/>
              <a:t>‹#›</a:t>
            </a:fld>
            <a:endParaRPr lang="en-US"/>
          </a:p>
        </p:txBody>
      </p:sp>
    </p:spTree>
    <p:extLst>
      <p:ext uri="{BB962C8B-B14F-4D97-AF65-F5344CB8AC3E}">
        <p14:creationId xmlns:p14="http://schemas.microsoft.com/office/powerpoint/2010/main" val="269646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D386-33B3-4E10-9F72-A7EAD310D4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6F29D4-BB55-49C7-BD3F-9A50F3CDA6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01D39-DCBD-4DA3-98F7-9F1DCE661283}"/>
              </a:ext>
            </a:extLst>
          </p:cNvPr>
          <p:cNvSpPr>
            <a:spLocks noGrp="1"/>
          </p:cNvSpPr>
          <p:nvPr>
            <p:ph type="dt" sz="half" idx="10"/>
          </p:nvPr>
        </p:nvSpPr>
        <p:spPr/>
        <p:txBody>
          <a:bodyPr/>
          <a:lstStyle/>
          <a:p>
            <a:fld id="{FDBBD326-96B4-4920-9D83-B614ED503D9F}" type="datetimeFigureOut">
              <a:rPr lang="en-US" smtClean="0"/>
              <a:t>2021-05-19</a:t>
            </a:fld>
            <a:endParaRPr lang="en-US"/>
          </a:p>
        </p:txBody>
      </p:sp>
      <p:sp>
        <p:nvSpPr>
          <p:cNvPr id="5" name="Footer Placeholder 4">
            <a:extLst>
              <a:ext uri="{FF2B5EF4-FFF2-40B4-BE49-F238E27FC236}">
                <a16:creationId xmlns:a16="http://schemas.microsoft.com/office/drawing/2014/main" id="{0FE578D3-5A25-43EE-BF45-A33DC0E5B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AD8DA-6D4A-426C-8E02-7E90EE38C756}"/>
              </a:ext>
            </a:extLst>
          </p:cNvPr>
          <p:cNvSpPr>
            <a:spLocks noGrp="1"/>
          </p:cNvSpPr>
          <p:nvPr>
            <p:ph type="sldNum" sz="quarter" idx="12"/>
          </p:nvPr>
        </p:nvSpPr>
        <p:spPr/>
        <p:txBody>
          <a:bodyPr/>
          <a:lstStyle/>
          <a:p>
            <a:fld id="{CCD69FDB-1A38-4E22-B5B4-DB936732D7DD}" type="slidenum">
              <a:rPr lang="en-US" smtClean="0"/>
              <a:t>‹#›</a:t>
            </a:fld>
            <a:endParaRPr lang="en-US"/>
          </a:p>
        </p:txBody>
      </p:sp>
    </p:spTree>
    <p:extLst>
      <p:ext uri="{BB962C8B-B14F-4D97-AF65-F5344CB8AC3E}">
        <p14:creationId xmlns:p14="http://schemas.microsoft.com/office/powerpoint/2010/main" val="77616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357A48-70F4-4D12-92C8-BCF3ADD83B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A4D773-0C70-408E-BC80-732B797E0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CB5D9-3A7D-486E-8C7A-0221665FCEA3}"/>
              </a:ext>
            </a:extLst>
          </p:cNvPr>
          <p:cNvSpPr>
            <a:spLocks noGrp="1"/>
          </p:cNvSpPr>
          <p:nvPr>
            <p:ph type="dt" sz="half" idx="10"/>
          </p:nvPr>
        </p:nvSpPr>
        <p:spPr/>
        <p:txBody>
          <a:bodyPr/>
          <a:lstStyle/>
          <a:p>
            <a:fld id="{FDBBD326-96B4-4920-9D83-B614ED503D9F}" type="datetimeFigureOut">
              <a:rPr lang="en-US" smtClean="0"/>
              <a:t>2021-05-19</a:t>
            </a:fld>
            <a:endParaRPr lang="en-US"/>
          </a:p>
        </p:txBody>
      </p:sp>
      <p:sp>
        <p:nvSpPr>
          <p:cNvPr id="5" name="Footer Placeholder 4">
            <a:extLst>
              <a:ext uri="{FF2B5EF4-FFF2-40B4-BE49-F238E27FC236}">
                <a16:creationId xmlns:a16="http://schemas.microsoft.com/office/drawing/2014/main" id="{D02E8A3C-4A5E-442E-B1DB-F79BE7020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2ED57-01FD-4FB2-AF34-E887340E4259}"/>
              </a:ext>
            </a:extLst>
          </p:cNvPr>
          <p:cNvSpPr>
            <a:spLocks noGrp="1"/>
          </p:cNvSpPr>
          <p:nvPr>
            <p:ph type="sldNum" sz="quarter" idx="12"/>
          </p:nvPr>
        </p:nvSpPr>
        <p:spPr/>
        <p:txBody>
          <a:bodyPr/>
          <a:lstStyle/>
          <a:p>
            <a:fld id="{CCD69FDB-1A38-4E22-B5B4-DB936732D7DD}" type="slidenum">
              <a:rPr lang="en-US" smtClean="0"/>
              <a:t>‹#›</a:t>
            </a:fld>
            <a:endParaRPr lang="en-US"/>
          </a:p>
        </p:txBody>
      </p:sp>
    </p:spTree>
    <p:extLst>
      <p:ext uri="{BB962C8B-B14F-4D97-AF65-F5344CB8AC3E}">
        <p14:creationId xmlns:p14="http://schemas.microsoft.com/office/powerpoint/2010/main" val="97852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172D-CAF7-4579-A1BC-953219A31C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192F6-4744-4028-AD6D-18BD540283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AE26C-8429-4530-8BEB-46FB9AC1EE2A}"/>
              </a:ext>
            </a:extLst>
          </p:cNvPr>
          <p:cNvSpPr>
            <a:spLocks noGrp="1"/>
          </p:cNvSpPr>
          <p:nvPr>
            <p:ph type="dt" sz="half" idx="10"/>
          </p:nvPr>
        </p:nvSpPr>
        <p:spPr/>
        <p:txBody>
          <a:bodyPr/>
          <a:lstStyle/>
          <a:p>
            <a:fld id="{FDBBD326-96B4-4920-9D83-B614ED503D9F}" type="datetimeFigureOut">
              <a:rPr lang="en-US" smtClean="0"/>
              <a:t>2021-05-19</a:t>
            </a:fld>
            <a:endParaRPr lang="en-US"/>
          </a:p>
        </p:txBody>
      </p:sp>
      <p:sp>
        <p:nvSpPr>
          <p:cNvPr id="5" name="Footer Placeholder 4">
            <a:extLst>
              <a:ext uri="{FF2B5EF4-FFF2-40B4-BE49-F238E27FC236}">
                <a16:creationId xmlns:a16="http://schemas.microsoft.com/office/drawing/2014/main" id="{61D6A860-3E74-4229-80B9-263293CC7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7F4C5-B042-4DB5-BCAD-6AFF48FA7D26}"/>
              </a:ext>
            </a:extLst>
          </p:cNvPr>
          <p:cNvSpPr>
            <a:spLocks noGrp="1"/>
          </p:cNvSpPr>
          <p:nvPr>
            <p:ph type="sldNum" sz="quarter" idx="12"/>
          </p:nvPr>
        </p:nvSpPr>
        <p:spPr/>
        <p:txBody>
          <a:bodyPr/>
          <a:lstStyle/>
          <a:p>
            <a:fld id="{CCD69FDB-1A38-4E22-B5B4-DB936732D7DD}" type="slidenum">
              <a:rPr lang="en-US" smtClean="0"/>
              <a:t>‹#›</a:t>
            </a:fld>
            <a:endParaRPr lang="en-US"/>
          </a:p>
        </p:txBody>
      </p:sp>
    </p:spTree>
    <p:extLst>
      <p:ext uri="{BB962C8B-B14F-4D97-AF65-F5344CB8AC3E}">
        <p14:creationId xmlns:p14="http://schemas.microsoft.com/office/powerpoint/2010/main" val="1310972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5B5C-776C-4E7B-B389-CC445C2D67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2873A-CD02-49AE-B7EE-FE7EAECCA7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8C5D23-CF23-44C9-8466-ABCCC7C94607}"/>
              </a:ext>
            </a:extLst>
          </p:cNvPr>
          <p:cNvSpPr>
            <a:spLocks noGrp="1"/>
          </p:cNvSpPr>
          <p:nvPr>
            <p:ph type="dt" sz="half" idx="10"/>
          </p:nvPr>
        </p:nvSpPr>
        <p:spPr/>
        <p:txBody>
          <a:bodyPr/>
          <a:lstStyle/>
          <a:p>
            <a:fld id="{FDBBD326-96B4-4920-9D83-B614ED503D9F}" type="datetimeFigureOut">
              <a:rPr lang="en-US" smtClean="0"/>
              <a:t>2021-05-19</a:t>
            </a:fld>
            <a:endParaRPr lang="en-US"/>
          </a:p>
        </p:txBody>
      </p:sp>
      <p:sp>
        <p:nvSpPr>
          <p:cNvPr id="5" name="Footer Placeholder 4">
            <a:extLst>
              <a:ext uri="{FF2B5EF4-FFF2-40B4-BE49-F238E27FC236}">
                <a16:creationId xmlns:a16="http://schemas.microsoft.com/office/drawing/2014/main" id="{C20C6AAD-43DE-4752-AE66-5EBA9C2F6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D1313-DBF6-4CE0-8086-713F1E56DA63}"/>
              </a:ext>
            </a:extLst>
          </p:cNvPr>
          <p:cNvSpPr>
            <a:spLocks noGrp="1"/>
          </p:cNvSpPr>
          <p:nvPr>
            <p:ph type="sldNum" sz="quarter" idx="12"/>
          </p:nvPr>
        </p:nvSpPr>
        <p:spPr/>
        <p:txBody>
          <a:bodyPr/>
          <a:lstStyle/>
          <a:p>
            <a:fld id="{CCD69FDB-1A38-4E22-B5B4-DB936732D7DD}" type="slidenum">
              <a:rPr lang="en-US" smtClean="0"/>
              <a:t>‹#›</a:t>
            </a:fld>
            <a:endParaRPr lang="en-US"/>
          </a:p>
        </p:txBody>
      </p:sp>
    </p:spTree>
    <p:extLst>
      <p:ext uri="{BB962C8B-B14F-4D97-AF65-F5344CB8AC3E}">
        <p14:creationId xmlns:p14="http://schemas.microsoft.com/office/powerpoint/2010/main" val="90516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F1E2-0B23-4669-BD5C-FE07BCC857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44CE63-0A32-4180-B2DE-25284DC93E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813793-774B-4BDE-8332-D460895B03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70A932-B193-4051-B174-1440735B2735}"/>
              </a:ext>
            </a:extLst>
          </p:cNvPr>
          <p:cNvSpPr>
            <a:spLocks noGrp="1"/>
          </p:cNvSpPr>
          <p:nvPr>
            <p:ph type="dt" sz="half" idx="10"/>
          </p:nvPr>
        </p:nvSpPr>
        <p:spPr/>
        <p:txBody>
          <a:bodyPr/>
          <a:lstStyle/>
          <a:p>
            <a:fld id="{FDBBD326-96B4-4920-9D83-B614ED503D9F}" type="datetimeFigureOut">
              <a:rPr lang="en-US" smtClean="0"/>
              <a:t>2021-05-19</a:t>
            </a:fld>
            <a:endParaRPr lang="en-US"/>
          </a:p>
        </p:txBody>
      </p:sp>
      <p:sp>
        <p:nvSpPr>
          <p:cNvPr id="6" name="Footer Placeholder 5">
            <a:extLst>
              <a:ext uri="{FF2B5EF4-FFF2-40B4-BE49-F238E27FC236}">
                <a16:creationId xmlns:a16="http://schemas.microsoft.com/office/drawing/2014/main" id="{468B1916-78B5-41B9-AE7E-52084A1E69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9B2CC-095A-45FD-8BFE-D9C4B1D0FE38}"/>
              </a:ext>
            </a:extLst>
          </p:cNvPr>
          <p:cNvSpPr>
            <a:spLocks noGrp="1"/>
          </p:cNvSpPr>
          <p:nvPr>
            <p:ph type="sldNum" sz="quarter" idx="12"/>
          </p:nvPr>
        </p:nvSpPr>
        <p:spPr/>
        <p:txBody>
          <a:bodyPr/>
          <a:lstStyle/>
          <a:p>
            <a:fld id="{CCD69FDB-1A38-4E22-B5B4-DB936732D7DD}" type="slidenum">
              <a:rPr lang="en-US" smtClean="0"/>
              <a:t>‹#›</a:t>
            </a:fld>
            <a:endParaRPr lang="en-US"/>
          </a:p>
        </p:txBody>
      </p:sp>
    </p:spTree>
    <p:extLst>
      <p:ext uri="{BB962C8B-B14F-4D97-AF65-F5344CB8AC3E}">
        <p14:creationId xmlns:p14="http://schemas.microsoft.com/office/powerpoint/2010/main" val="757911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3780-001C-4F00-A0D6-0FF034994C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E28A4E-8804-4B20-9A64-32AB7AF4DB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F1128B-E9D2-4008-91D5-6EE049EF9A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B7482A-41B6-4CF0-9DA9-E464745A21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F167F7-3F89-42E9-B124-C51B03F6A1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BE874B-5D6F-4EFA-B65A-DCE18AEEC922}"/>
              </a:ext>
            </a:extLst>
          </p:cNvPr>
          <p:cNvSpPr>
            <a:spLocks noGrp="1"/>
          </p:cNvSpPr>
          <p:nvPr>
            <p:ph type="dt" sz="half" idx="10"/>
          </p:nvPr>
        </p:nvSpPr>
        <p:spPr/>
        <p:txBody>
          <a:bodyPr/>
          <a:lstStyle/>
          <a:p>
            <a:fld id="{FDBBD326-96B4-4920-9D83-B614ED503D9F}" type="datetimeFigureOut">
              <a:rPr lang="en-US" smtClean="0"/>
              <a:t>2021-05-19</a:t>
            </a:fld>
            <a:endParaRPr lang="en-US"/>
          </a:p>
        </p:txBody>
      </p:sp>
      <p:sp>
        <p:nvSpPr>
          <p:cNvPr id="8" name="Footer Placeholder 7">
            <a:extLst>
              <a:ext uri="{FF2B5EF4-FFF2-40B4-BE49-F238E27FC236}">
                <a16:creationId xmlns:a16="http://schemas.microsoft.com/office/drawing/2014/main" id="{6996D4E4-6CFB-4BF5-8EB2-2509CB8220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C6733C-4CB5-4265-883B-11547238CEB7}"/>
              </a:ext>
            </a:extLst>
          </p:cNvPr>
          <p:cNvSpPr>
            <a:spLocks noGrp="1"/>
          </p:cNvSpPr>
          <p:nvPr>
            <p:ph type="sldNum" sz="quarter" idx="12"/>
          </p:nvPr>
        </p:nvSpPr>
        <p:spPr/>
        <p:txBody>
          <a:bodyPr/>
          <a:lstStyle/>
          <a:p>
            <a:fld id="{CCD69FDB-1A38-4E22-B5B4-DB936732D7DD}" type="slidenum">
              <a:rPr lang="en-US" smtClean="0"/>
              <a:t>‹#›</a:t>
            </a:fld>
            <a:endParaRPr lang="en-US"/>
          </a:p>
        </p:txBody>
      </p:sp>
    </p:spTree>
    <p:extLst>
      <p:ext uri="{BB962C8B-B14F-4D97-AF65-F5344CB8AC3E}">
        <p14:creationId xmlns:p14="http://schemas.microsoft.com/office/powerpoint/2010/main" val="144061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4E59-ADB3-4B58-B104-0ACBE9BD18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59FDB-3ACA-4CFA-9048-13C17AC91BC5}"/>
              </a:ext>
            </a:extLst>
          </p:cNvPr>
          <p:cNvSpPr>
            <a:spLocks noGrp="1"/>
          </p:cNvSpPr>
          <p:nvPr>
            <p:ph type="dt" sz="half" idx="10"/>
          </p:nvPr>
        </p:nvSpPr>
        <p:spPr/>
        <p:txBody>
          <a:bodyPr/>
          <a:lstStyle/>
          <a:p>
            <a:fld id="{FDBBD326-96B4-4920-9D83-B614ED503D9F}" type="datetimeFigureOut">
              <a:rPr lang="en-US" smtClean="0"/>
              <a:t>2021-05-19</a:t>
            </a:fld>
            <a:endParaRPr lang="en-US"/>
          </a:p>
        </p:txBody>
      </p:sp>
      <p:sp>
        <p:nvSpPr>
          <p:cNvPr id="4" name="Footer Placeholder 3">
            <a:extLst>
              <a:ext uri="{FF2B5EF4-FFF2-40B4-BE49-F238E27FC236}">
                <a16:creationId xmlns:a16="http://schemas.microsoft.com/office/drawing/2014/main" id="{59844FF5-0218-4AA9-A5B1-82B796A259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E4DFB5-DF2E-45DA-A925-1FC323F51444}"/>
              </a:ext>
            </a:extLst>
          </p:cNvPr>
          <p:cNvSpPr>
            <a:spLocks noGrp="1"/>
          </p:cNvSpPr>
          <p:nvPr>
            <p:ph type="sldNum" sz="quarter" idx="12"/>
          </p:nvPr>
        </p:nvSpPr>
        <p:spPr/>
        <p:txBody>
          <a:bodyPr/>
          <a:lstStyle/>
          <a:p>
            <a:fld id="{CCD69FDB-1A38-4E22-B5B4-DB936732D7DD}" type="slidenum">
              <a:rPr lang="en-US" smtClean="0"/>
              <a:t>‹#›</a:t>
            </a:fld>
            <a:endParaRPr lang="en-US"/>
          </a:p>
        </p:txBody>
      </p:sp>
    </p:spTree>
    <p:extLst>
      <p:ext uri="{BB962C8B-B14F-4D97-AF65-F5344CB8AC3E}">
        <p14:creationId xmlns:p14="http://schemas.microsoft.com/office/powerpoint/2010/main" val="383709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D2C8DF-C6CA-4B5B-B60D-1624259DBA03}"/>
              </a:ext>
            </a:extLst>
          </p:cNvPr>
          <p:cNvSpPr>
            <a:spLocks noGrp="1"/>
          </p:cNvSpPr>
          <p:nvPr>
            <p:ph type="dt" sz="half" idx="10"/>
          </p:nvPr>
        </p:nvSpPr>
        <p:spPr/>
        <p:txBody>
          <a:bodyPr/>
          <a:lstStyle/>
          <a:p>
            <a:fld id="{FDBBD326-96B4-4920-9D83-B614ED503D9F}" type="datetimeFigureOut">
              <a:rPr lang="en-US" smtClean="0"/>
              <a:t>2021-05-19</a:t>
            </a:fld>
            <a:endParaRPr lang="en-US"/>
          </a:p>
        </p:txBody>
      </p:sp>
      <p:sp>
        <p:nvSpPr>
          <p:cNvPr id="3" name="Footer Placeholder 2">
            <a:extLst>
              <a:ext uri="{FF2B5EF4-FFF2-40B4-BE49-F238E27FC236}">
                <a16:creationId xmlns:a16="http://schemas.microsoft.com/office/drawing/2014/main" id="{DBB51655-85B9-45A4-BDEB-C454117723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431C4F-10E7-44D2-8505-736BBB5DA4D7}"/>
              </a:ext>
            </a:extLst>
          </p:cNvPr>
          <p:cNvSpPr>
            <a:spLocks noGrp="1"/>
          </p:cNvSpPr>
          <p:nvPr>
            <p:ph type="sldNum" sz="quarter" idx="12"/>
          </p:nvPr>
        </p:nvSpPr>
        <p:spPr/>
        <p:txBody>
          <a:bodyPr/>
          <a:lstStyle/>
          <a:p>
            <a:fld id="{CCD69FDB-1A38-4E22-B5B4-DB936732D7DD}" type="slidenum">
              <a:rPr lang="en-US" smtClean="0"/>
              <a:t>‹#›</a:t>
            </a:fld>
            <a:endParaRPr lang="en-US"/>
          </a:p>
        </p:txBody>
      </p:sp>
    </p:spTree>
    <p:extLst>
      <p:ext uri="{BB962C8B-B14F-4D97-AF65-F5344CB8AC3E}">
        <p14:creationId xmlns:p14="http://schemas.microsoft.com/office/powerpoint/2010/main" val="41259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1189-CE8D-41B6-A453-1754F6D38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A813C5-AE80-44FB-93B6-167E5398AA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B289EA-F89E-4639-B04C-5EC26D7FD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75BDAC-5110-40E8-A93F-B0A43C9352B9}"/>
              </a:ext>
            </a:extLst>
          </p:cNvPr>
          <p:cNvSpPr>
            <a:spLocks noGrp="1"/>
          </p:cNvSpPr>
          <p:nvPr>
            <p:ph type="dt" sz="half" idx="10"/>
          </p:nvPr>
        </p:nvSpPr>
        <p:spPr/>
        <p:txBody>
          <a:bodyPr/>
          <a:lstStyle/>
          <a:p>
            <a:fld id="{FDBBD326-96B4-4920-9D83-B614ED503D9F}" type="datetimeFigureOut">
              <a:rPr lang="en-US" smtClean="0"/>
              <a:t>2021-05-19</a:t>
            </a:fld>
            <a:endParaRPr lang="en-US"/>
          </a:p>
        </p:txBody>
      </p:sp>
      <p:sp>
        <p:nvSpPr>
          <p:cNvPr id="6" name="Footer Placeholder 5">
            <a:extLst>
              <a:ext uri="{FF2B5EF4-FFF2-40B4-BE49-F238E27FC236}">
                <a16:creationId xmlns:a16="http://schemas.microsoft.com/office/drawing/2014/main" id="{9B85A2C1-EA2F-479C-95CD-8BA82D351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0E786-05A4-4F1D-B4EE-E1CC76F19835}"/>
              </a:ext>
            </a:extLst>
          </p:cNvPr>
          <p:cNvSpPr>
            <a:spLocks noGrp="1"/>
          </p:cNvSpPr>
          <p:nvPr>
            <p:ph type="sldNum" sz="quarter" idx="12"/>
          </p:nvPr>
        </p:nvSpPr>
        <p:spPr/>
        <p:txBody>
          <a:bodyPr/>
          <a:lstStyle/>
          <a:p>
            <a:fld id="{CCD69FDB-1A38-4E22-B5B4-DB936732D7DD}" type="slidenum">
              <a:rPr lang="en-US" smtClean="0"/>
              <a:t>‹#›</a:t>
            </a:fld>
            <a:endParaRPr lang="en-US"/>
          </a:p>
        </p:txBody>
      </p:sp>
    </p:spTree>
    <p:extLst>
      <p:ext uri="{BB962C8B-B14F-4D97-AF65-F5344CB8AC3E}">
        <p14:creationId xmlns:p14="http://schemas.microsoft.com/office/powerpoint/2010/main" val="294489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3EB7F-8FC7-47AB-8279-73BCE6A10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83F654-53CD-45DF-A551-301D4CD863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34FC42-C23C-446F-B549-BFB1EBC49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C70D8-88E3-4593-A95A-90012B841C39}"/>
              </a:ext>
            </a:extLst>
          </p:cNvPr>
          <p:cNvSpPr>
            <a:spLocks noGrp="1"/>
          </p:cNvSpPr>
          <p:nvPr>
            <p:ph type="dt" sz="half" idx="10"/>
          </p:nvPr>
        </p:nvSpPr>
        <p:spPr/>
        <p:txBody>
          <a:bodyPr/>
          <a:lstStyle/>
          <a:p>
            <a:fld id="{FDBBD326-96B4-4920-9D83-B614ED503D9F}" type="datetimeFigureOut">
              <a:rPr lang="en-US" smtClean="0"/>
              <a:t>2021-05-19</a:t>
            </a:fld>
            <a:endParaRPr lang="en-US"/>
          </a:p>
        </p:txBody>
      </p:sp>
      <p:sp>
        <p:nvSpPr>
          <p:cNvPr id="6" name="Footer Placeholder 5">
            <a:extLst>
              <a:ext uri="{FF2B5EF4-FFF2-40B4-BE49-F238E27FC236}">
                <a16:creationId xmlns:a16="http://schemas.microsoft.com/office/drawing/2014/main" id="{A6F96D11-F1AD-4AA0-A84E-E5EC9F0D7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A43EE4-4A3E-4AEA-93CE-9FFDA559BB15}"/>
              </a:ext>
            </a:extLst>
          </p:cNvPr>
          <p:cNvSpPr>
            <a:spLocks noGrp="1"/>
          </p:cNvSpPr>
          <p:nvPr>
            <p:ph type="sldNum" sz="quarter" idx="12"/>
          </p:nvPr>
        </p:nvSpPr>
        <p:spPr/>
        <p:txBody>
          <a:bodyPr/>
          <a:lstStyle/>
          <a:p>
            <a:fld id="{CCD69FDB-1A38-4E22-B5B4-DB936732D7DD}" type="slidenum">
              <a:rPr lang="en-US" smtClean="0"/>
              <a:t>‹#›</a:t>
            </a:fld>
            <a:endParaRPr lang="en-US"/>
          </a:p>
        </p:txBody>
      </p:sp>
    </p:spTree>
    <p:extLst>
      <p:ext uri="{BB962C8B-B14F-4D97-AF65-F5344CB8AC3E}">
        <p14:creationId xmlns:p14="http://schemas.microsoft.com/office/powerpoint/2010/main" val="130172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5B1113-A654-4555-89DA-F45661C5A8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3FD16A-814A-4D15-8BDF-66C47E7A7F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D325D0-7325-44F5-999E-A5738F0D5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BBD326-96B4-4920-9D83-B614ED503D9F}" type="datetimeFigureOut">
              <a:rPr lang="en-US" smtClean="0"/>
              <a:t>2021-05-19</a:t>
            </a:fld>
            <a:endParaRPr lang="en-US"/>
          </a:p>
        </p:txBody>
      </p:sp>
      <p:sp>
        <p:nvSpPr>
          <p:cNvPr id="5" name="Footer Placeholder 4">
            <a:extLst>
              <a:ext uri="{FF2B5EF4-FFF2-40B4-BE49-F238E27FC236}">
                <a16:creationId xmlns:a16="http://schemas.microsoft.com/office/drawing/2014/main" id="{1289ADD7-A76A-4318-99DC-4EB825A858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E77BEB-5A59-4E36-85BC-F73F143FB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D69FDB-1A38-4E22-B5B4-DB936732D7DD}" type="slidenum">
              <a:rPr lang="en-US" smtClean="0"/>
              <a:t>‹#›</a:t>
            </a:fld>
            <a:endParaRPr lang="en-US"/>
          </a:p>
        </p:txBody>
      </p:sp>
    </p:spTree>
    <p:extLst>
      <p:ext uri="{BB962C8B-B14F-4D97-AF65-F5344CB8AC3E}">
        <p14:creationId xmlns:p14="http://schemas.microsoft.com/office/powerpoint/2010/main" val="1390578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B6E6-AC59-4C32-A2FB-8BC4517A59A1}"/>
              </a:ext>
            </a:extLst>
          </p:cNvPr>
          <p:cNvSpPr>
            <a:spLocks noGrp="1"/>
          </p:cNvSpPr>
          <p:nvPr>
            <p:ph type="ctrTitle"/>
          </p:nvPr>
        </p:nvSpPr>
        <p:spPr/>
        <p:txBody>
          <a:bodyPr/>
          <a:lstStyle/>
          <a:p>
            <a:r>
              <a:rPr lang="en-US" dirty="0"/>
              <a:t>Li7200 Obsolescence</a:t>
            </a:r>
          </a:p>
        </p:txBody>
      </p:sp>
      <p:sp>
        <p:nvSpPr>
          <p:cNvPr id="3" name="Subtitle 2">
            <a:extLst>
              <a:ext uri="{FF2B5EF4-FFF2-40B4-BE49-F238E27FC236}">
                <a16:creationId xmlns:a16="http://schemas.microsoft.com/office/drawing/2014/main" id="{0E49B876-7688-4175-BE61-DBE2A7AB0357}"/>
              </a:ext>
            </a:extLst>
          </p:cNvPr>
          <p:cNvSpPr>
            <a:spLocks noGrp="1"/>
          </p:cNvSpPr>
          <p:nvPr>
            <p:ph type="subTitle" idx="1"/>
          </p:nvPr>
        </p:nvSpPr>
        <p:spPr/>
        <p:txBody>
          <a:bodyPr/>
          <a:lstStyle/>
          <a:p>
            <a:r>
              <a:rPr lang="en-US" dirty="0"/>
              <a:t>Li7200 vs Li7200 RS </a:t>
            </a:r>
          </a:p>
        </p:txBody>
      </p:sp>
    </p:spTree>
    <p:extLst>
      <p:ext uri="{BB962C8B-B14F-4D97-AF65-F5344CB8AC3E}">
        <p14:creationId xmlns:p14="http://schemas.microsoft.com/office/powerpoint/2010/main" val="2526487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0D0C-A0CA-413B-AE6C-7185836C1979}"/>
              </a:ext>
            </a:extLst>
          </p:cNvPr>
          <p:cNvSpPr>
            <a:spLocks noGrp="1"/>
          </p:cNvSpPr>
          <p:nvPr>
            <p:ph type="title"/>
          </p:nvPr>
        </p:nvSpPr>
        <p:spPr>
          <a:xfrm>
            <a:off x="0" y="-168275"/>
            <a:ext cx="10515600" cy="1325563"/>
          </a:xfrm>
        </p:spPr>
        <p:txBody>
          <a:bodyPr/>
          <a:lstStyle/>
          <a:p>
            <a:r>
              <a:rPr lang="en-US" dirty="0"/>
              <a:t>Additional Plots – CO2 1-min – Daily Box Plot</a:t>
            </a:r>
          </a:p>
        </p:txBody>
      </p:sp>
      <p:pic>
        <p:nvPicPr>
          <p:cNvPr id="4" name="Picture 3" descr="Chart, bar chart&#10;&#10;Description automatically generated">
            <a:extLst>
              <a:ext uri="{FF2B5EF4-FFF2-40B4-BE49-F238E27FC236}">
                <a16:creationId xmlns:a16="http://schemas.microsoft.com/office/drawing/2014/main" id="{65377BA3-0248-4A44-B64D-5012682CF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9541"/>
            <a:ext cx="12192000" cy="6168459"/>
          </a:xfrm>
          <a:prstGeom prst="rect">
            <a:avLst/>
          </a:prstGeom>
        </p:spPr>
      </p:pic>
      <p:sp>
        <p:nvSpPr>
          <p:cNvPr id="6" name="Rectangle 5">
            <a:extLst>
              <a:ext uri="{FF2B5EF4-FFF2-40B4-BE49-F238E27FC236}">
                <a16:creationId xmlns:a16="http://schemas.microsoft.com/office/drawing/2014/main" id="{2EE5BCAF-0960-4059-8CB8-BD2781D2E78B}"/>
              </a:ext>
            </a:extLst>
          </p:cNvPr>
          <p:cNvSpPr/>
          <p:nvPr/>
        </p:nvSpPr>
        <p:spPr>
          <a:xfrm>
            <a:off x="961595" y="3895293"/>
            <a:ext cx="477848" cy="18447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6734725-368F-4FC4-8CB6-3791E4952DFB}"/>
              </a:ext>
            </a:extLst>
          </p:cNvPr>
          <p:cNvSpPr/>
          <p:nvPr/>
        </p:nvSpPr>
        <p:spPr>
          <a:xfrm>
            <a:off x="6532552" y="5327117"/>
            <a:ext cx="477848" cy="6135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CB2C54-4E2C-4720-94AF-F3A0FCC56619}"/>
              </a:ext>
            </a:extLst>
          </p:cNvPr>
          <p:cNvSpPr/>
          <p:nvPr/>
        </p:nvSpPr>
        <p:spPr>
          <a:xfrm>
            <a:off x="8583562" y="4188542"/>
            <a:ext cx="436552" cy="16302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93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0D0C-A0CA-413B-AE6C-7185836C1979}"/>
              </a:ext>
            </a:extLst>
          </p:cNvPr>
          <p:cNvSpPr>
            <a:spLocks noGrp="1"/>
          </p:cNvSpPr>
          <p:nvPr>
            <p:ph type="title"/>
          </p:nvPr>
        </p:nvSpPr>
        <p:spPr>
          <a:xfrm>
            <a:off x="0" y="-168275"/>
            <a:ext cx="10515600" cy="1325563"/>
          </a:xfrm>
        </p:spPr>
        <p:txBody>
          <a:bodyPr/>
          <a:lstStyle/>
          <a:p>
            <a:r>
              <a:rPr lang="en-US" dirty="0"/>
              <a:t>Additional Plots – CO2 1-min – Difference </a:t>
            </a:r>
          </a:p>
        </p:txBody>
      </p:sp>
      <p:pic>
        <p:nvPicPr>
          <p:cNvPr id="4" name="Picture 3" descr="Chart&#10;&#10;Description automatically generated">
            <a:extLst>
              <a:ext uri="{FF2B5EF4-FFF2-40B4-BE49-F238E27FC236}">
                <a16:creationId xmlns:a16="http://schemas.microsoft.com/office/drawing/2014/main" id="{23F89F9B-A0E7-44F0-8263-E2B680103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2724"/>
            <a:ext cx="12192000" cy="5670698"/>
          </a:xfrm>
          <a:prstGeom prst="rect">
            <a:avLst/>
          </a:prstGeom>
        </p:spPr>
      </p:pic>
    </p:spTree>
    <p:extLst>
      <p:ext uri="{BB962C8B-B14F-4D97-AF65-F5344CB8AC3E}">
        <p14:creationId xmlns:p14="http://schemas.microsoft.com/office/powerpoint/2010/main" val="165837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0D0C-A0CA-413B-AE6C-7185836C1979}"/>
              </a:ext>
            </a:extLst>
          </p:cNvPr>
          <p:cNvSpPr>
            <a:spLocks noGrp="1"/>
          </p:cNvSpPr>
          <p:nvPr>
            <p:ph type="title"/>
          </p:nvPr>
        </p:nvSpPr>
        <p:spPr>
          <a:xfrm>
            <a:off x="0" y="-168275"/>
            <a:ext cx="11887200" cy="1325563"/>
          </a:xfrm>
        </p:spPr>
        <p:txBody>
          <a:bodyPr/>
          <a:lstStyle/>
          <a:p>
            <a:r>
              <a:rPr lang="en-US" dirty="0"/>
              <a:t>Additional Plots – CO2 1-min – Li7200 ~ Li7200RS</a:t>
            </a:r>
          </a:p>
        </p:txBody>
      </p:sp>
      <p:pic>
        <p:nvPicPr>
          <p:cNvPr id="6" name="Picture 5" descr="Chart, line chart&#10;&#10;Description automatically generated">
            <a:extLst>
              <a:ext uri="{FF2B5EF4-FFF2-40B4-BE49-F238E27FC236}">
                <a16:creationId xmlns:a16="http://schemas.microsoft.com/office/drawing/2014/main" id="{1176BC03-51A4-41F4-94C7-6D775B5A0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6166"/>
            <a:ext cx="12192000" cy="5956284"/>
          </a:xfrm>
          <a:prstGeom prst="rect">
            <a:avLst/>
          </a:prstGeom>
        </p:spPr>
      </p:pic>
    </p:spTree>
    <p:extLst>
      <p:ext uri="{BB962C8B-B14F-4D97-AF65-F5344CB8AC3E}">
        <p14:creationId xmlns:p14="http://schemas.microsoft.com/office/powerpoint/2010/main" val="3391481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scatter chart&#10;&#10;Description automatically generated">
            <a:extLst>
              <a:ext uri="{FF2B5EF4-FFF2-40B4-BE49-F238E27FC236}">
                <a16:creationId xmlns:a16="http://schemas.microsoft.com/office/drawing/2014/main" id="{40402358-8CD4-4296-9B62-7E50BBF45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91" y="689541"/>
            <a:ext cx="12192000" cy="6168459"/>
          </a:xfrm>
          <a:prstGeom prst="rect">
            <a:avLst/>
          </a:prstGeom>
        </p:spPr>
      </p:pic>
      <p:sp>
        <p:nvSpPr>
          <p:cNvPr id="2" name="Title 1">
            <a:extLst>
              <a:ext uri="{FF2B5EF4-FFF2-40B4-BE49-F238E27FC236}">
                <a16:creationId xmlns:a16="http://schemas.microsoft.com/office/drawing/2014/main" id="{A64C0D0C-A0CA-413B-AE6C-7185836C1979}"/>
              </a:ext>
            </a:extLst>
          </p:cNvPr>
          <p:cNvSpPr>
            <a:spLocks noGrp="1"/>
          </p:cNvSpPr>
          <p:nvPr>
            <p:ph type="title"/>
          </p:nvPr>
        </p:nvSpPr>
        <p:spPr>
          <a:xfrm>
            <a:off x="0" y="-168275"/>
            <a:ext cx="10515600" cy="1325563"/>
          </a:xfrm>
        </p:spPr>
        <p:txBody>
          <a:bodyPr/>
          <a:lstStyle/>
          <a:p>
            <a:r>
              <a:rPr lang="en-US" dirty="0"/>
              <a:t>Additional Plots – H2O 1-min – Raw Values</a:t>
            </a:r>
          </a:p>
        </p:txBody>
      </p:sp>
    </p:spTree>
    <p:extLst>
      <p:ext uri="{BB962C8B-B14F-4D97-AF65-F5344CB8AC3E}">
        <p14:creationId xmlns:p14="http://schemas.microsoft.com/office/powerpoint/2010/main" val="2501093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0D0C-A0CA-413B-AE6C-7185836C1979}"/>
              </a:ext>
            </a:extLst>
          </p:cNvPr>
          <p:cNvSpPr>
            <a:spLocks noGrp="1"/>
          </p:cNvSpPr>
          <p:nvPr>
            <p:ph type="title"/>
          </p:nvPr>
        </p:nvSpPr>
        <p:spPr>
          <a:xfrm>
            <a:off x="0" y="-168275"/>
            <a:ext cx="10515600" cy="1325563"/>
          </a:xfrm>
        </p:spPr>
        <p:txBody>
          <a:bodyPr/>
          <a:lstStyle/>
          <a:p>
            <a:r>
              <a:rPr lang="en-US" dirty="0"/>
              <a:t>Additional Plots – H2O 1-min – Daily Box Plot</a:t>
            </a:r>
          </a:p>
        </p:txBody>
      </p:sp>
      <p:pic>
        <p:nvPicPr>
          <p:cNvPr id="4" name="Picture 3" descr="Chart, bar chart&#10;&#10;Description automatically generated">
            <a:extLst>
              <a:ext uri="{FF2B5EF4-FFF2-40B4-BE49-F238E27FC236}">
                <a16:creationId xmlns:a16="http://schemas.microsoft.com/office/drawing/2014/main" id="{65377BA3-0248-4A44-B64D-5012682CF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9541"/>
            <a:ext cx="12192000" cy="6168459"/>
          </a:xfrm>
          <a:prstGeom prst="rect">
            <a:avLst/>
          </a:prstGeom>
        </p:spPr>
      </p:pic>
      <p:pic>
        <p:nvPicPr>
          <p:cNvPr id="5" name="Picture 4" descr="Chart, waterfall chart&#10;&#10;Description automatically generated">
            <a:extLst>
              <a:ext uri="{FF2B5EF4-FFF2-40B4-BE49-F238E27FC236}">
                <a16:creationId xmlns:a16="http://schemas.microsoft.com/office/drawing/2014/main" id="{788A96C5-3CF1-433A-BB56-51F6E26C8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44095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0D0C-A0CA-413B-AE6C-7185836C1979}"/>
              </a:ext>
            </a:extLst>
          </p:cNvPr>
          <p:cNvSpPr>
            <a:spLocks noGrp="1"/>
          </p:cNvSpPr>
          <p:nvPr>
            <p:ph type="title"/>
          </p:nvPr>
        </p:nvSpPr>
        <p:spPr>
          <a:xfrm>
            <a:off x="0" y="-168275"/>
            <a:ext cx="10515600" cy="1325563"/>
          </a:xfrm>
        </p:spPr>
        <p:txBody>
          <a:bodyPr/>
          <a:lstStyle/>
          <a:p>
            <a:r>
              <a:rPr lang="en-US" dirty="0"/>
              <a:t>Additional Plots – H2O 1-min – Difference </a:t>
            </a:r>
          </a:p>
        </p:txBody>
      </p:sp>
      <p:pic>
        <p:nvPicPr>
          <p:cNvPr id="5" name="Picture 4" descr="Chart&#10;&#10;Description automatically generated">
            <a:extLst>
              <a:ext uri="{FF2B5EF4-FFF2-40B4-BE49-F238E27FC236}">
                <a16:creationId xmlns:a16="http://schemas.microsoft.com/office/drawing/2014/main" id="{72B9078D-FF8C-40DA-A869-7B714FB4B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9541"/>
            <a:ext cx="12192000" cy="6168459"/>
          </a:xfrm>
          <a:prstGeom prst="rect">
            <a:avLst/>
          </a:prstGeom>
        </p:spPr>
      </p:pic>
    </p:spTree>
    <p:extLst>
      <p:ext uri="{BB962C8B-B14F-4D97-AF65-F5344CB8AC3E}">
        <p14:creationId xmlns:p14="http://schemas.microsoft.com/office/powerpoint/2010/main" val="1042709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0D0C-A0CA-413B-AE6C-7185836C1979}"/>
              </a:ext>
            </a:extLst>
          </p:cNvPr>
          <p:cNvSpPr>
            <a:spLocks noGrp="1"/>
          </p:cNvSpPr>
          <p:nvPr>
            <p:ph type="title"/>
          </p:nvPr>
        </p:nvSpPr>
        <p:spPr>
          <a:xfrm>
            <a:off x="0" y="-168275"/>
            <a:ext cx="11887200" cy="1325563"/>
          </a:xfrm>
        </p:spPr>
        <p:txBody>
          <a:bodyPr/>
          <a:lstStyle/>
          <a:p>
            <a:r>
              <a:rPr lang="en-US" dirty="0"/>
              <a:t>Additional Plots – H2O 1-min – Li7200 ~ Li7200RS</a:t>
            </a:r>
          </a:p>
        </p:txBody>
      </p:sp>
      <p:pic>
        <p:nvPicPr>
          <p:cNvPr id="7" name="Picture 6" descr="A picture containing text, map, different&#10;&#10;Description automatically generated">
            <a:extLst>
              <a:ext uri="{FF2B5EF4-FFF2-40B4-BE49-F238E27FC236}">
                <a16:creationId xmlns:a16="http://schemas.microsoft.com/office/drawing/2014/main" id="{434DBD39-1770-465C-BD09-A36B15AC7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 y="735132"/>
            <a:ext cx="12090400" cy="6122868"/>
          </a:xfrm>
          <a:prstGeom prst="rect">
            <a:avLst/>
          </a:prstGeom>
        </p:spPr>
      </p:pic>
    </p:spTree>
    <p:extLst>
      <p:ext uri="{BB962C8B-B14F-4D97-AF65-F5344CB8AC3E}">
        <p14:creationId xmlns:p14="http://schemas.microsoft.com/office/powerpoint/2010/main" val="1479373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0D0C-A0CA-413B-AE6C-7185836C1979}"/>
              </a:ext>
            </a:extLst>
          </p:cNvPr>
          <p:cNvSpPr>
            <a:spLocks noGrp="1"/>
          </p:cNvSpPr>
          <p:nvPr>
            <p:ph type="title"/>
          </p:nvPr>
        </p:nvSpPr>
        <p:spPr>
          <a:xfrm>
            <a:off x="0" y="-168275"/>
            <a:ext cx="11887200" cy="1325563"/>
          </a:xfrm>
        </p:spPr>
        <p:txBody>
          <a:bodyPr/>
          <a:lstStyle/>
          <a:p>
            <a:r>
              <a:rPr lang="en-US" dirty="0"/>
              <a:t>Additional Plots – frt00 1-min – Raw Values</a:t>
            </a:r>
          </a:p>
        </p:txBody>
      </p:sp>
      <p:pic>
        <p:nvPicPr>
          <p:cNvPr id="4" name="Picture 3" descr="Chart&#10;&#10;Description automatically generated">
            <a:extLst>
              <a:ext uri="{FF2B5EF4-FFF2-40B4-BE49-F238E27FC236}">
                <a16:creationId xmlns:a16="http://schemas.microsoft.com/office/drawing/2014/main" id="{BCEB26F7-2DF0-4368-85C0-DB14DFC00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9343"/>
            <a:ext cx="12192000" cy="5741207"/>
          </a:xfrm>
          <a:prstGeom prst="rect">
            <a:avLst/>
          </a:prstGeom>
        </p:spPr>
      </p:pic>
    </p:spTree>
    <p:extLst>
      <p:ext uri="{BB962C8B-B14F-4D97-AF65-F5344CB8AC3E}">
        <p14:creationId xmlns:p14="http://schemas.microsoft.com/office/powerpoint/2010/main" val="1922499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0D0C-A0CA-413B-AE6C-7185836C1979}"/>
              </a:ext>
            </a:extLst>
          </p:cNvPr>
          <p:cNvSpPr>
            <a:spLocks noGrp="1"/>
          </p:cNvSpPr>
          <p:nvPr>
            <p:ph type="title"/>
          </p:nvPr>
        </p:nvSpPr>
        <p:spPr>
          <a:xfrm>
            <a:off x="0" y="-168275"/>
            <a:ext cx="11887200" cy="1325563"/>
          </a:xfrm>
        </p:spPr>
        <p:txBody>
          <a:bodyPr/>
          <a:lstStyle/>
          <a:p>
            <a:r>
              <a:rPr lang="en-US" dirty="0"/>
              <a:t>Additional Plots – </a:t>
            </a:r>
            <a:r>
              <a:rPr lang="en-US" dirty="0" err="1"/>
              <a:t>pdiff</a:t>
            </a:r>
            <a:r>
              <a:rPr lang="en-US" dirty="0"/>
              <a:t> 1-min – Raw Values</a:t>
            </a:r>
          </a:p>
        </p:txBody>
      </p:sp>
      <p:pic>
        <p:nvPicPr>
          <p:cNvPr id="5" name="Picture 4" descr="Chart, scatter chart&#10;&#10;Description automatically generated">
            <a:extLst>
              <a:ext uri="{FF2B5EF4-FFF2-40B4-BE49-F238E27FC236}">
                <a16:creationId xmlns:a16="http://schemas.microsoft.com/office/drawing/2014/main" id="{79A68B99-44E6-46FB-BC39-9FB557512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1112"/>
            <a:ext cx="12192000" cy="5741207"/>
          </a:xfrm>
          <a:prstGeom prst="rect">
            <a:avLst/>
          </a:prstGeom>
        </p:spPr>
      </p:pic>
    </p:spTree>
    <p:extLst>
      <p:ext uri="{BB962C8B-B14F-4D97-AF65-F5344CB8AC3E}">
        <p14:creationId xmlns:p14="http://schemas.microsoft.com/office/powerpoint/2010/main" val="819771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ACCC9-EE9C-4AD6-B74E-2778C3A92F27}"/>
              </a:ext>
            </a:extLst>
          </p:cNvPr>
          <p:cNvSpPr>
            <a:spLocks noGrp="1"/>
          </p:cNvSpPr>
          <p:nvPr>
            <p:ph type="title"/>
          </p:nvPr>
        </p:nvSpPr>
        <p:spPr>
          <a:xfrm>
            <a:off x="158932" y="-205925"/>
            <a:ext cx="10515600" cy="1325563"/>
          </a:xfrm>
        </p:spPr>
        <p:txBody>
          <a:bodyPr/>
          <a:lstStyle/>
          <a:p>
            <a:r>
              <a:rPr lang="en-US" dirty="0"/>
              <a:t>Results</a:t>
            </a:r>
          </a:p>
        </p:txBody>
      </p:sp>
      <p:pic>
        <p:nvPicPr>
          <p:cNvPr id="15" name="Content Placeholder 14" descr="Chart, scatter chart&#10;&#10;Description automatically generated">
            <a:extLst>
              <a:ext uri="{FF2B5EF4-FFF2-40B4-BE49-F238E27FC236}">
                <a16:creationId xmlns:a16="http://schemas.microsoft.com/office/drawing/2014/main" id="{B0D085A2-0428-4119-A2F5-3642EBB09D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09" y="832847"/>
            <a:ext cx="11874136" cy="5704103"/>
          </a:xfrm>
        </p:spPr>
      </p:pic>
    </p:spTree>
    <p:extLst>
      <p:ext uri="{BB962C8B-B14F-4D97-AF65-F5344CB8AC3E}">
        <p14:creationId xmlns:p14="http://schemas.microsoft.com/office/powerpoint/2010/main" val="1234083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C7EC-3A49-447B-9E17-E6DB7163F2BB}"/>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8D6C7462-62DC-48EA-B828-516CE2589716}"/>
              </a:ext>
            </a:extLst>
          </p:cNvPr>
          <p:cNvSpPr>
            <a:spLocks noGrp="1"/>
          </p:cNvSpPr>
          <p:nvPr>
            <p:ph idx="1"/>
          </p:nvPr>
        </p:nvSpPr>
        <p:spPr/>
        <p:txBody>
          <a:bodyPr/>
          <a:lstStyle/>
          <a:p>
            <a:r>
              <a:rPr lang="en-US" dirty="0"/>
              <a:t>The Li7200 is currently being phased out by the latest </a:t>
            </a:r>
            <a:r>
              <a:rPr lang="en-US" dirty="0" err="1"/>
              <a:t>Licor</a:t>
            </a:r>
            <a:r>
              <a:rPr lang="en-US" dirty="0"/>
              <a:t> model Li7200 RS.</a:t>
            </a:r>
          </a:p>
          <a:p>
            <a:r>
              <a:rPr lang="en-US" dirty="0"/>
              <a:t>Testing was conducted to verify:</a:t>
            </a:r>
          </a:p>
          <a:p>
            <a:pPr lvl="1"/>
            <a:r>
              <a:rPr lang="en-US" dirty="0"/>
              <a:t>Connectivity to the CI pipeline</a:t>
            </a:r>
          </a:p>
          <a:p>
            <a:pPr lvl="1"/>
            <a:r>
              <a:rPr lang="en-US" dirty="0"/>
              <a:t>If the Li7200 RS was comparable to the Li7200</a:t>
            </a:r>
          </a:p>
          <a:p>
            <a:pPr lvl="1"/>
            <a:r>
              <a:rPr lang="en-US" strike="sngStrike" dirty="0"/>
              <a:t>If the Li7200 RS passed requirements?</a:t>
            </a:r>
          </a:p>
        </p:txBody>
      </p:sp>
    </p:spTree>
    <p:extLst>
      <p:ext uri="{BB962C8B-B14F-4D97-AF65-F5344CB8AC3E}">
        <p14:creationId xmlns:p14="http://schemas.microsoft.com/office/powerpoint/2010/main" val="2296712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4577-D099-4CEC-8F74-C7D8A6C4CE97}"/>
              </a:ext>
            </a:extLst>
          </p:cNvPr>
          <p:cNvSpPr>
            <a:spLocks noGrp="1"/>
          </p:cNvSpPr>
          <p:nvPr>
            <p:ph type="title"/>
          </p:nvPr>
        </p:nvSpPr>
        <p:spPr/>
        <p:txBody>
          <a:bodyPr/>
          <a:lstStyle/>
          <a:p>
            <a:r>
              <a:rPr lang="en-US" dirty="0"/>
              <a:t>Test Design	</a:t>
            </a:r>
          </a:p>
        </p:txBody>
      </p:sp>
      <p:sp>
        <p:nvSpPr>
          <p:cNvPr id="3" name="Content Placeholder 2">
            <a:extLst>
              <a:ext uri="{FF2B5EF4-FFF2-40B4-BE49-F238E27FC236}">
                <a16:creationId xmlns:a16="http://schemas.microsoft.com/office/drawing/2014/main" id="{9695DAF3-204B-4974-B5E8-2F4EC2A06191}"/>
              </a:ext>
            </a:extLst>
          </p:cNvPr>
          <p:cNvSpPr>
            <a:spLocks noGrp="1"/>
          </p:cNvSpPr>
          <p:nvPr>
            <p:ph idx="1"/>
          </p:nvPr>
        </p:nvSpPr>
        <p:spPr/>
        <p:txBody>
          <a:bodyPr/>
          <a:lstStyle/>
          <a:p>
            <a:r>
              <a:rPr lang="en-US" dirty="0"/>
              <a:t>Li7200 and Li7200 RS were installed in parallel with their own closed path vacuum systems.</a:t>
            </a:r>
          </a:p>
          <a:p>
            <a:r>
              <a:rPr lang="en-US" dirty="0"/>
              <a:t>Test was broken out into two phases.</a:t>
            </a:r>
          </a:p>
          <a:p>
            <a:pPr lvl="1"/>
            <a:r>
              <a:rPr lang="en-US" dirty="0"/>
              <a:t>Phase 1: 2021-04-22 to 2021-05-01</a:t>
            </a:r>
          </a:p>
          <a:p>
            <a:pPr lvl="1"/>
            <a:r>
              <a:rPr lang="en-US" dirty="0"/>
              <a:t>Phase 2: 2021-05-07 to 2021-05-16</a:t>
            </a:r>
          </a:p>
          <a:p>
            <a:r>
              <a:rPr lang="en-US" dirty="0"/>
              <a:t>After SAE had 7 days of quality data the Li7200s were switched such that if there were any sampling biases introduced by the different closed path vacuum systems, they would be visible in the data.</a:t>
            </a:r>
          </a:p>
        </p:txBody>
      </p:sp>
    </p:spTree>
    <p:extLst>
      <p:ext uri="{BB962C8B-B14F-4D97-AF65-F5344CB8AC3E}">
        <p14:creationId xmlns:p14="http://schemas.microsoft.com/office/powerpoint/2010/main" val="554339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EC5A-9231-44B9-A058-4EF44D914652}"/>
              </a:ext>
            </a:extLst>
          </p:cNvPr>
          <p:cNvSpPr>
            <a:spLocks noGrp="1"/>
          </p:cNvSpPr>
          <p:nvPr>
            <p:ph type="title"/>
          </p:nvPr>
        </p:nvSpPr>
        <p:spPr/>
        <p:txBody>
          <a:bodyPr/>
          <a:lstStyle/>
          <a:p>
            <a:r>
              <a:rPr lang="en-US" dirty="0"/>
              <a:t>QFQM </a:t>
            </a:r>
          </a:p>
        </p:txBody>
      </p:sp>
      <p:sp>
        <p:nvSpPr>
          <p:cNvPr id="3" name="Content Placeholder 2">
            <a:extLst>
              <a:ext uri="{FF2B5EF4-FFF2-40B4-BE49-F238E27FC236}">
                <a16:creationId xmlns:a16="http://schemas.microsoft.com/office/drawing/2014/main" id="{E54859C3-7C42-4A77-80F5-5A6F3CE68AA2}"/>
              </a:ext>
            </a:extLst>
          </p:cNvPr>
          <p:cNvSpPr>
            <a:spLocks noGrp="1"/>
          </p:cNvSpPr>
          <p:nvPr>
            <p:ph idx="1"/>
          </p:nvPr>
        </p:nvSpPr>
        <p:spPr>
          <a:xfrm>
            <a:off x="838200" y="1825625"/>
            <a:ext cx="10515600" cy="550375"/>
          </a:xfrm>
        </p:spPr>
        <p:txBody>
          <a:bodyPr>
            <a:normAutofit fontScale="55000" lnSpcReduction="20000"/>
          </a:bodyPr>
          <a:lstStyle/>
          <a:p>
            <a:r>
              <a:rPr lang="en-US" dirty="0"/>
              <a:t>Many flags were raised on several days and are highlighted in the final plots</a:t>
            </a:r>
          </a:p>
          <a:p>
            <a:r>
              <a:rPr lang="en-US" dirty="0"/>
              <a:t>Flagged data comes out as </a:t>
            </a:r>
            <a:r>
              <a:rPr lang="en-US" dirty="0" err="1"/>
              <a:t>NaN</a:t>
            </a:r>
            <a:r>
              <a:rPr lang="en-US" dirty="0"/>
              <a:t> so removing that day’s data did not heavily impact the statistics/plots</a:t>
            </a:r>
          </a:p>
        </p:txBody>
      </p:sp>
      <p:pic>
        <p:nvPicPr>
          <p:cNvPr id="4" name="Picture 3">
            <a:extLst>
              <a:ext uri="{FF2B5EF4-FFF2-40B4-BE49-F238E27FC236}">
                <a16:creationId xmlns:a16="http://schemas.microsoft.com/office/drawing/2014/main" id="{654BF3AD-A44F-4FC5-A58F-2061160E661A}"/>
              </a:ext>
            </a:extLst>
          </p:cNvPr>
          <p:cNvPicPr>
            <a:picLocks noChangeAspect="1"/>
          </p:cNvPicPr>
          <p:nvPr/>
        </p:nvPicPr>
        <p:blipFill>
          <a:blip r:embed="rId2"/>
          <a:stretch>
            <a:fillRect/>
          </a:stretch>
        </p:blipFill>
        <p:spPr>
          <a:xfrm>
            <a:off x="1043325" y="2600212"/>
            <a:ext cx="4705350" cy="3457575"/>
          </a:xfrm>
          <a:prstGeom prst="rect">
            <a:avLst/>
          </a:prstGeom>
        </p:spPr>
      </p:pic>
      <p:pic>
        <p:nvPicPr>
          <p:cNvPr id="5" name="Picture 4">
            <a:extLst>
              <a:ext uri="{FF2B5EF4-FFF2-40B4-BE49-F238E27FC236}">
                <a16:creationId xmlns:a16="http://schemas.microsoft.com/office/drawing/2014/main" id="{D725DFE2-46B7-43E4-B001-E19D41496EE8}"/>
              </a:ext>
            </a:extLst>
          </p:cNvPr>
          <p:cNvPicPr>
            <a:picLocks noChangeAspect="1"/>
          </p:cNvPicPr>
          <p:nvPr/>
        </p:nvPicPr>
        <p:blipFill>
          <a:blip r:embed="rId3"/>
          <a:stretch>
            <a:fillRect/>
          </a:stretch>
        </p:blipFill>
        <p:spPr>
          <a:xfrm>
            <a:off x="6284924" y="2609737"/>
            <a:ext cx="4733925" cy="3448050"/>
          </a:xfrm>
          <a:prstGeom prst="rect">
            <a:avLst/>
          </a:prstGeom>
        </p:spPr>
      </p:pic>
      <p:sp>
        <p:nvSpPr>
          <p:cNvPr id="8" name="Rectangle 7">
            <a:extLst>
              <a:ext uri="{FF2B5EF4-FFF2-40B4-BE49-F238E27FC236}">
                <a16:creationId xmlns:a16="http://schemas.microsoft.com/office/drawing/2014/main" id="{B3CFC86E-9427-498C-8804-F8EC8C826334}"/>
              </a:ext>
            </a:extLst>
          </p:cNvPr>
          <p:cNvSpPr/>
          <p:nvPr/>
        </p:nvSpPr>
        <p:spPr>
          <a:xfrm>
            <a:off x="1043325" y="4471200"/>
            <a:ext cx="4705350" cy="180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256BF9-AF19-43AC-B39B-09E25DE38F0C}"/>
              </a:ext>
            </a:extLst>
          </p:cNvPr>
          <p:cNvSpPr/>
          <p:nvPr/>
        </p:nvSpPr>
        <p:spPr>
          <a:xfrm>
            <a:off x="1043325" y="5084493"/>
            <a:ext cx="4705350" cy="180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B8537A9-6568-4FC7-AFF5-A6AB05922EC6}"/>
              </a:ext>
            </a:extLst>
          </p:cNvPr>
          <p:cNvSpPr/>
          <p:nvPr/>
        </p:nvSpPr>
        <p:spPr>
          <a:xfrm>
            <a:off x="1043325" y="2971800"/>
            <a:ext cx="4705350" cy="180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7AB1FC4-B198-42E3-B700-3A8276C3AA03}"/>
              </a:ext>
            </a:extLst>
          </p:cNvPr>
          <p:cNvSpPr/>
          <p:nvPr/>
        </p:nvSpPr>
        <p:spPr>
          <a:xfrm>
            <a:off x="6284924" y="2965387"/>
            <a:ext cx="4705350" cy="180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9ED77A-907F-41F5-B6F7-D6B02EB1FF7E}"/>
              </a:ext>
            </a:extLst>
          </p:cNvPr>
          <p:cNvSpPr/>
          <p:nvPr/>
        </p:nvSpPr>
        <p:spPr>
          <a:xfrm>
            <a:off x="6313499" y="4471200"/>
            <a:ext cx="4705350" cy="180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82E1535-9D4F-4CC1-BA77-65EBB77E2B02}"/>
              </a:ext>
            </a:extLst>
          </p:cNvPr>
          <p:cNvSpPr/>
          <p:nvPr/>
        </p:nvSpPr>
        <p:spPr>
          <a:xfrm>
            <a:off x="6313499" y="5084493"/>
            <a:ext cx="4705350" cy="180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900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E2D3-B1ED-40AC-83DB-9AAD8297B2C3}"/>
              </a:ext>
            </a:extLst>
          </p:cNvPr>
          <p:cNvSpPr>
            <a:spLocks noGrp="1"/>
          </p:cNvSpPr>
          <p:nvPr>
            <p:ph type="title"/>
          </p:nvPr>
        </p:nvSpPr>
        <p:spPr>
          <a:xfrm>
            <a:off x="0" y="-198671"/>
            <a:ext cx="10515600" cy="1325563"/>
          </a:xfrm>
        </p:spPr>
        <p:txBody>
          <a:bodyPr/>
          <a:lstStyle/>
          <a:p>
            <a:r>
              <a:rPr lang="en-US" dirty="0"/>
              <a:t>Executive Summary</a:t>
            </a:r>
          </a:p>
        </p:txBody>
      </p:sp>
      <p:pic>
        <p:nvPicPr>
          <p:cNvPr id="5" name="Picture 4">
            <a:extLst>
              <a:ext uri="{FF2B5EF4-FFF2-40B4-BE49-F238E27FC236}">
                <a16:creationId xmlns:a16="http://schemas.microsoft.com/office/drawing/2014/main" id="{E0EFCC66-999B-4459-B5E0-14FFCB1B9E74}"/>
              </a:ext>
            </a:extLst>
          </p:cNvPr>
          <p:cNvPicPr>
            <a:picLocks noChangeAspect="1"/>
          </p:cNvPicPr>
          <p:nvPr/>
        </p:nvPicPr>
        <p:blipFill>
          <a:blip r:embed="rId2"/>
          <a:stretch>
            <a:fillRect/>
          </a:stretch>
        </p:blipFill>
        <p:spPr>
          <a:xfrm>
            <a:off x="838200" y="5256271"/>
            <a:ext cx="10439400" cy="897287"/>
          </a:xfrm>
          <a:prstGeom prst="rect">
            <a:avLst/>
          </a:prstGeom>
        </p:spPr>
      </p:pic>
      <p:sp>
        <p:nvSpPr>
          <p:cNvPr id="12" name="Content Placeholder 11">
            <a:extLst>
              <a:ext uri="{FF2B5EF4-FFF2-40B4-BE49-F238E27FC236}">
                <a16:creationId xmlns:a16="http://schemas.microsoft.com/office/drawing/2014/main" id="{213FB47C-FEE3-41A3-87C4-4ECB945277EE}"/>
              </a:ext>
            </a:extLst>
          </p:cNvPr>
          <p:cNvSpPr>
            <a:spLocks noGrp="1"/>
          </p:cNvSpPr>
          <p:nvPr>
            <p:ph sz="half" idx="2"/>
          </p:nvPr>
        </p:nvSpPr>
        <p:spPr>
          <a:xfrm>
            <a:off x="836612" y="1451338"/>
            <a:ext cx="10440988" cy="1977662"/>
          </a:xfrm>
        </p:spPr>
        <p:txBody>
          <a:bodyPr/>
          <a:lstStyle/>
          <a:p>
            <a:r>
              <a:rPr lang="en-US" dirty="0"/>
              <a:t>Short discussion about the results and statistics</a:t>
            </a:r>
          </a:p>
        </p:txBody>
      </p:sp>
      <p:pic>
        <p:nvPicPr>
          <p:cNvPr id="13" name="Picture 12">
            <a:extLst>
              <a:ext uri="{FF2B5EF4-FFF2-40B4-BE49-F238E27FC236}">
                <a16:creationId xmlns:a16="http://schemas.microsoft.com/office/drawing/2014/main" id="{7EDC61F5-EFA7-4201-B8F3-5AC297150259}"/>
              </a:ext>
            </a:extLst>
          </p:cNvPr>
          <p:cNvPicPr>
            <a:picLocks noChangeAspect="1"/>
          </p:cNvPicPr>
          <p:nvPr/>
        </p:nvPicPr>
        <p:blipFill>
          <a:blip r:embed="rId3"/>
          <a:stretch>
            <a:fillRect/>
          </a:stretch>
        </p:blipFill>
        <p:spPr>
          <a:xfrm>
            <a:off x="836612" y="4266822"/>
            <a:ext cx="10439400" cy="876300"/>
          </a:xfrm>
          <a:prstGeom prst="rect">
            <a:avLst/>
          </a:prstGeom>
        </p:spPr>
      </p:pic>
    </p:spTree>
    <p:extLst>
      <p:ext uri="{BB962C8B-B14F-4D97-AF65-F5344CB8AC3E}">
        <p14:creationId xmlns:p14="http://schemas.microsoft.com/office/powerpoint/2010/main" val="3718504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1AD4-D944-453B-907F-ACBBE6CF242C}"/>
              </a:ext>
            </a:extLst>
          </p:cNvPr>
          <p:cNvSpPr>
            <a:spLocks noGrp="1"/>
          </p:cNvSpPr>
          <p:nvPr>
            <p:ph type="title"/>
          </p:nvPr>
        </p:nvSpPr>
        <p:spPr>
          <a:xfrm>
            <a:off x="0" y="-192223"/>
            <a:ext cx="10515600" cy="1325563"/>
          </a:xfrm>
        </p:spPr>
        <p:txBody>
          <a:bodyPr/>
          <a:lstStyle/>
          <a:p>
            <a:r>
              <a:rPr lang="en-US" dirty="0"/>
              <a:t>Executive Summary (cont.)</a:t>
            </a:r>
          </a:p>
        </p:txBody>
      </p:sp>
      <p:pic>
        <p:nvPicPr>
          <p:cNvPr id="8" name="Content Placeholder 7" descr="Chart&#10;&#10;Description automatically generated">
            <a:extLst>
              <a:ext uri="{FF2B5EF4-FFF2-40B4-BE49-F238E27FC236}">
                <a16:creationId xmlns:a16="http://schemas.microsoft.com/office/drawing/2014/main" id="{F7239BC6-BCA8-4A04-BFC4-B08E7046612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830804"/>
            <a:ext cx="12002294" cy="6233550"/>
          </a:xfrm>
        </p:spPr>
      </p:pic>
      <p:sp>
        <p:nvSpPr>
          <p:cNvPr id="9" name="TextBox 8">
            <a:extLst>
              <a:ext uri="{FF2B5EF4-FFF2-40B4-BE49-F238E27FC236}">
                <a16:creationId xmlns:a16="http://schemas.microsoft.com/office/drawing/2014/main" id="{1F3AA03C-B5A2-42AB-ACCE-E79C92029474}"/>
              </a:ext>
            </a:extLst>
          </p:cNvPr>
          <p:cNvSpPr txBox="1"/>
          <p:nvPr/>
        </p:nvSpPr>
        <p:spPr>
          <a:xfrm>
            <a:off x="1965757" y="1424392"/>
            <a:ext cx="1406746" cy="369332"/>
          </a:xfrm>
          <a:prstGeom prst="rect">
            <a:avLst/>
          </a:prstGeom>
          <a:noFill/>
        </p:spPr>
        <p:txBody>
          <a:bodyPr wrap="square" rtlCol="0">
            <a:spAutoFit/>
          </a:bodyPr>
          <a:lstStyle/>
          <a:p>
            <a:r>
              <a:rPr lang="en-US" b="1" dirty="0">
                <a:solidFill>
                  <a:srgbClr val="FF0000"/>
                </a:solidFill>
              </a:rPr>
              <a:t>CO2 Fluxes</a:t>
            </a:r>
          </a:p>
        </p:txBody>
      </p:sp>
      <p:sp>
        <p:nvSpPr>
          <p:cNvPr id="10" name="TextBox 9">
            <a:extLst>
              <a:ext uri="{FF2B5EF4-FFF2-40B4-BE49-F238E27FC236}">
                <a16:creationId xmlns:a16="http://schemas.microsoft.com/office/drawing/2014/main" id="{C30C38A4-0B9A-419C-ABE7-5AE1CABF6EF6}"/>
              </a:ext>
            </a:extLst>
          </p:cNvPr>
          <p:cNvSpPr txBox="1"/>
          <p:nvPr/>
        </p:nvSpPr>
        <p:spPr>
          <a:xfrm>
            <a:off x="7959878" y="1424392"/>
            <a:ext cx="1406746" cy="369332"/>
          </a:xfrm>
          <a:prstGeom prst="rect">
            <a:avLst/>
          </a:prstGeom>
          <a:noFill/>
        </p:spPr>
        <p:txBody>
          <a:bodyPr wrap="square" rtlCol="0">
            <a:spAutoFit/>
          </a:bodyPr>
          <a:lstStyle/>
          <a:p>
            <a:r>
              <a:rPr lang="en-US" b="1" dirty="0">
                <a:solidFill>
                  <a:srgbClr val="FF0000"/>
                </a:solidFill>
              </a:rPr>
              <a:t>H2O Fluxes</a:t>
            </a:r>
          </a:p>
        </p:txBody>
      </p:sp>
      <p:sp>
        <p:nvSpPr>
          <p:cNvPr id="11" name="Rectangle 10">
            <a:extLst>
              <a:ext uri="{FF2B5EF4-FFF2-40B4-BE49-F238E27FC236}">
                <a16:creationId xmlns:a16="http://schemas.microsoft.com/office/drawing/2014/main" id="{C901910D-6587-46FE-8443-9FD308C2A4E2}"/>
              </a:ext>
            </a:extLst>
          </p:cNvPr>
          <p:cNvSpPr/>
          <p:nvPr/>
        </p:nvSpPr>
        <p:spPr>
          <a:xfrm>
            <a:off x="625332" y="4078173"/>
            <a:ext cx="283169" cy="9834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32260D4-E7CC-47A7-AC63-7C26EE38447B}"/>
              </a:ext>
            </a:extLst>
          </p:cNvPr>
          <p:cNvSpPr/>
          <p:nvPr/>
        </p:nvSpPr>
        <p:spPr>
          <a:xfrm>
            <a:off x="6653489" y="4078173"/>
            <a:ext cx="283169"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1056F3E-1B6F-4623-966B-368BB16D08C2}"/>
              </a:ext>
            </a:extLst>
          </p:cNvPr>
          <p:cNvSpPr/>
          <p:nvPr/>
        </p:nvSpPr>
        <p:spPr>
          <a:xfrm>
            <a:off x="3244645" y="4371421"/>
            <a:ext cx="283169" cy="6901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5AC400-1052-4166-BF10-E45AE59C6308}"/>
              </a:ext>
            </a:extLst>
          </p:cNvPr>
          <p:cNvSpPr/>
          <p:nvPr/>
        </p:nvSpPr>
        <p:spPr>
          <a:xfrm>
            <a:off x="4234753" y="2784495"/>
            <a:ext cx="283169" cy="22770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C28DD93-970B-4C9E-8818-9E5D72FED93D}"/>
              </a:ext>
            </a:extLst>
          </p:cNvPr>
          <p:cNvSpPr/>
          <p:nvPr/>
        </p:nvSpPr>
        <p:spPr>
          <a:xfrm>
            <a:off x="10276676" y="3799184"/>
            <a:ext cx="238924" cy="10087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C7782E-78FB-4FC1-86B5-3C8BE70E9C9B}"/>
              </a:ext>
            </a:extLst>
          </p:cNvPr>
          <p:cNvSpPr/>
          <p:nvPr/>
        </p:nvSpPr>
        <p:spPr>
          <a:xfrm>
            <a:off x="9279686" y="3736010"/>
            <a:ext cx="283169" cy="13255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93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1AD4-D944-453B-907F-ACBBE6CF242C}"/>
              </a:ext>
            </a:extLst>
          </p:cNvPr>
          <p:cNvSpPr>
            <a:spLocks noGrp="1"/>
          </p:cNvSpPr>
          <p:nvPr>
            <p:ph type="title"/>
          </p:nvPr>
        </p:nvSpPr>
        <p:spPr>
          <a:xfrm>
            <a:off x="0" y="-192223"/>
            <a:ext cx="10515600" cy="1325563"/>
          </a:xfrm>
        </p:spPr>
        <p:txBody>
          <a:bodyPr/>
          <a:lstStyle/>
          <a:p>
            <a:r>
              <a:rPr lang="en-US" dirty="0"/>
              <a:t>Executive Summary (cont.)</a:t>
            </a:r>
          </a:p>
        </p:txBody>
      </p:sp>
      <p:sp>
        <p:nvSpPr>
          <p:cNvPr id="9" name="TextBox 8">
            <a:extLst>
              <a:ext uri="{FF2B5EF4-FFF2-40B4-BE49-F238E27FC236}">
                <a16:creationId xmlns:a16="http://schemas.microsoft.com/office/drawing/2014/main" id="{1F3AA03C-B5A2-42AB-ACCE-E79C92029474}"/>
              </a:ext>
            </a:extLst>
          </p:cNvPr>
          <p:cNvSpPr txBox="1"/>
          <p:nvPr/>
        </p:nvSpPr>
        <p:spPr>
          <a:xfrm>
            <a:off x="2110776" y="1285552"/>
            <a:ext cx="1406746" cy="369332"/>
          </a:xfrm>
          <a:prstGeom prst="rect">
            <a:avLst/>
          </a:prstGeom>
          <a:noFill/>
        </p:spPr>
        <p:txBody>
          <a:bodyPr wrap="square" rtlCol="0">
            <a:spAutoFit/>
          </a:bodyPr>
          <a:lstStyle/>
          <a:p>
            <a:r>
              <a:rPr lang="en-US" b="1" dirty="0">
                <a:solidFill>
                  <a:srgbClr val="FF0000"/>
                </a:solidFill>
              </a:rPr>
              <a:t>CO2 Fluxes</a:t>
            </a:r>
          </a:p>
        </p:txBody>
      </p:sp>
      <p:sp>
        <p:nvSpPr>
          <p:cNvPr id="10" name="TextBox 9">
            <a:extLst>
              <a:ext uri="{FF2B5EF4-FFF2-40B4-BE49-F238E27FC236}">
                <a16:creationId xmlns:a16="http://schemas.microsoft.com/office/drawing/2014/main" id="{C30C38A4-0B9A-419C-ABE7-5AE1CABF6EF6}"/>
              </a:ext>
            </a:extLst>
          </p:cNvPr>
          <p:cNvSpPr txBox="1"/>
          <p:nvPr/>
        </p:nvSpPr>
        <p:spPr>
          <a:xfrm>
            <a:off x="8092973" y="1218096"/>
            <a:ext cx="1406746" cy="369332"/>
          </a:xfrm>
          <a:prstGeom prst="rect">
            <a:avLst/>
          </a:prstGeom>
          <a:noFill/>
        </p:spPr>
        <p:txBody>
          <a:bodyPr wrap="square" rtlCol="0">
            <a:spAutoFit/>
          </a:bodyPr>
          <a:lstStyle/>
          <a:p>
            <a:r>
              <a:rPr lang="en-US" b="1" dirty="0">
                <a:solidFill>
                  <a:srgbClr val="FF0000"/>
                </a:solidFill>
              </a:rPr>
              <a:t>H2O Fluxes</a:t>
            </a:r>
          </a:p>
        </p:txBody>
      </p:sp>
      <p:pic>
        <p:nvPicPr>
          <p:cNvPr id="15" name="Picture 14" descr="Chart, scatter chart&#10;&#10;Description automatically generated">
            <a:extLst>
              <a:ext uri="{FF2B5EF4-FFF2-40B4-BE49-F238E27FC236}">
                <a16:creationId xmlns:a16="http://schemas.microsoft.com/office/drawing/2014/main" id="{16D17399-BCA1-4C00-9F5F-2F44399B0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3" y="1070884"/>
            <a:ext cx="12192000" cy="5118779"/>
          </a:xfrm>
          <a:prstGeom prst="rect">
            <a:avLst/>
          </a:prstGeom>
        </p:spPr>
      </p:pic>
      <p:sp>
        <p:nvSpPr>
          <p:cNvPr id="20" name="TextBox 19">
            <a:extLst>
              <a:ext uri="{FF2B5EF4-FFF2-40B4-BE49-F238E27FC236}">
                <a16:creationId xmlns:a16="http://schemas.microsoft.com/office/drawing/2014/main" id="{22D37848-C0D1-4DCD-BD08-E622F830514C}"/>
              </a:ext>
            </a:extLst>
          </p:cNvPr>
          <p:cNvSpPr txBox="1"/>
          <p:nvPr/>
        </p:nvSpPr>
        <p:spPr>
          <a:xfrm>
            <a:off x="2110776" y="1246891"/>
            <a:ext cx="1406746" cy="369332"/>
          </a:xfrm>
          <a:prstGeom prst="rect">
            <a:avLst/>
          </a:prstGeom>
          <a:noFill/>
        </p:spPr>
        <p:txBody>
          <a:bodyPr wrap="square" rtlCol="0">
            <a:spAutoFit/>
          </a:bodyPr>
          <a:lstStyle/>
          <a:p>
            <a:r>
              <a:rPr lang="en-US" b="1" dirty="0">
                <a:solidFill>
                  <a:srgbClr val="FF0000"/>
                </a:solidFill>
              </a:rPr>
              <a:t>CO2 Fluxes</a:t>
            </a:r>
          </a:p>
        </p:txBody>
      </p:sp>
      <p:sp>
        <p:nvSpPr>
          <p:cNvPr id="21" name="TextBox 20">
            <a:extLst>
              <a:ext uri="{FF2B5EF4-FFF2-40B4-BE49-F238E27FC236}">
                <a16:creationId xmlns:a16="http://schemas.microsoft.com/office/drawing/2014/main" id="{6C3A0E40-CEB7-4BE1-8B0C-04451FC0731F}"/>
              </a:ext>
            </a:extLst>
          </p:cNvPr>
          <p:cNvSpPr txBox="1"/>
          <p:nvPr/>
        </p:nvSpPr>
        <p:spPr>
          <a:xfrm>
            <a:off x="8177635" y="1247995"/>
            <a:ext cx="1406746" cy="369332"/>
          </a:xfrm>
          <a:prstGeom prst="rect">
            <a:avLst/>
          </a:prstGeom>
          <a:noFill/>
        </p:spPr>
        <p:txBody>
          <a:bodyPr wrap="square" rtlCol="0">
            <a:spAutoFit/>
          </a:bodyPr>
          <a:lstStyle/>
          <a:p>
            <a:r>
              <a:rPr lang="en-US" b="1" dirty="0">
                <a:solidFill>
                  <a:srgbClr val="FF0000"/>
                </a:solidFill>
              </a:rPr>
              <a:t>H2O Fluxes</a:t>
            </a:r>
          </a:p>
        </p:txBody>
      </p:sp>
      <p:sp>
        <p:nvSpPr>
          <p:cNvPr id="22" name="Rectangle 21">
            <a:extLst>
              <a:ext uri="{FF2B5EF4-FFF2-40B4-BE49-F238E27FC236}">
                <a16:creationId xmlns:a16="http://schemas.microsoft.com/office/drawing/2014/main" id="{F610EA66-1F27-4225-986E-B5CCDB2CC43C}"/>
              </a:ext>
            </a:extLst>
          </p:cNvPr>
          <p:cNvSpPr/>
          <p:nvPr/>
        </p:nvSpPr>
        <p:spPr>
          <a:xfrm>
            <a:off x="654829" y="2259454"/>
            <a:ext cx="283169" cy="5250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949CF6C-30DC-449E-9D88-8ECCE428D5F3}"/>
              </a:ext>
            </a:extLst>
          </p:cNvPr>
          <p:cNvSpPr/>
          <p:nvPr/>
        </p:nvSpPr>
        <p:spPr>
          <a:xfrm>
            <a:off x="3375937" y="2186400"/>
            <a:ext cx="283169" cy="5980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7EBF018-3CD4-4DA7-910A-4DB7BAB29C09}"/>
              </a:ext>
            </a:extLst>
          </p:cNvPr>
          <p:cNvSpPr/>
          <p:nvPr/>
        </p:nvSpPr>
        <p:spPr>
          <a:xfrm>
            <a:off x="4365523" y="2129668"/>
            <a:ext cx="283169" cy="10401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DEE4FA-609F-43AD-8BAD-476E06A68F9A}"/>
              </a:ext>
            </a:extLst>
          </p:cNvPr>
          <p:cNvSpPr/>
          <p:nvPr/>
        </p:nvSpPr>
        <p:spPr>
          <a:xfrm>
            <a:off x="6762574" y="2862906"/>
            <a:ext cx="283169" cy="8418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B4ACA29-0292-4893-B99F-22FEFBDAFADD}"/>
              </a:ext>
            </a:extLst>
          </p:cNvPr>
          <p:cNvSpPr/>
          <p:nvPr/>
        </p:nvSpPr>
        <p:spPr>
          <a:xfrm>
            <a:off x="9442796" y="2560320"/>
            <a:ext cx="283169" cy="4483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C1158AA-96B6-45B8-A79D-6E590317BD40}"/>
              </a:ext>
            </a:extLst>
          </p:cNvPr>
          <p:cNvSpPr/>
          <p:nvPr/>
        </p:nvSpPr>
        <p:spPr>
          <a:xfrm>
            <a:off x="10435959" y="2084191"/>
            <a:ext cx="283169" cy="9834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066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1AD4-D944-453B-907F-ACBBE6CF242C}"/>
              </a:ext>
            </a:extLst>
          </p:cNvPr>
          <p:cNvSpPr>
            <a:spLocks noGrp="1"/>
          </p:cNvSpPr>
          <p:nvPr>
            <p:ph type="title"/>
          </p:nvPr>
        </p:nvSpPr>
        <p:spPr>
          <a:xfrm>
            <a:off x="0" y="-192223"/>
            <a:ext cx="10515600" cy="1325563"/>
          </a:xfrm>
        </p:spPr>
        <p:txBody>
          <a:bodyPr/>
          <a:lstStyle/>
          <a:p>
            <a:r>
              <a:rPr lang="en-US" dirty="0"/>
              <a:t>Executive Summary (cont.)</a:t>
            </a:r>
          </a:p>
        </p:txBody>
      </p:sp>
      <p:pic>
        <p:nvPicPr>
          <p:cNvPr id="4" name="Picture 3" descr="Chart, box and whisker chart&#10;&#10;Description automatically generated">
            <a:extLst>
              <a:ext uri="{FF2B5EF4-FFF2-40B4-BE49-F238E27FC236}">
                <a16:creationId xmlns:a16="http://schemas.microsoft.com/office/drawing/2014/main" id="{180BF276-78E3-4849-94A7-AFB663AA0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0960"/>
            <a:ext cx="12192000" cy="6332079"/>
          </a:xfrm>
          <a:prstGeom prst="rect">
            <a:avLst/>
          </a:prstGeom>
        </p:spPr>
      </p:pic>
    </p:spTree>
    <p:extLst>
      <p:ext uri="{BB962C8B-B14F-4D97-AF65-F5344CB8AC3E}">
        <p14:creationId xmlns:p14="http://schemas.microsoft.com/office/powerpoint/2010/main" val="4180148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0D0C-A0CA-413B-AE6C-7185836C1979}"/>
              </a:ext>
            </a:extLst>
          </p:cNvPr>
          <p:cNvSpPr>
            <a:spLocks noGrp="1"/>
          </p:cNvSpPr>
          <p:nvPr>
            <p:ph type="title"/>
          </p:nvPr>
        </p:nvSpPr>
        <p:spPr>
          <a:xfrm>
            <a:off x="0" y="-168275"/>
            <a:ext cx="10515600" cy="1325563"/>
          </a:xfrm>
        </p:spPr>
        <p:txBody>
          <a:bodyPr/>
          <a:lstStyle/>
          <a:p>
            <a:r>
              <a:rPr lang="en-US" dirty="0"/>
              <a:t>Additional Plots – CO2 1-min – Raw Values</a:t>
            </a:r>
          </a:p>
        </p:txBody>
      </p:sp>
      <p:pic>
        <p:nvPicPr>
          <p:cNvPr id="8" name="Picture 7" descr="Chart&#10;&#10;Description automatically generated">
            <a:extLst>
              <a:ext uri="{FF2B5EF4-FFF2-40B4-BE49-F238E27FC236}">
                <a16:creationId xmlns:a16="http://schemas.microsoft.com/office/drawing/2014/main" id="{B18BEE7A-04DE-4B1F-ACC8-C6712264F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4992"/>
            <a:ext cx="12192000" cy="5742416"/>
          </a:xfrm>
          <a:prstGeom prst="rect">
            <a:avLst/>
          </a:prstGeom>
        </p:spPr>
      </p:pic>
      <p:sp>
        <p:nvSpPr>
          <p:cNvPr id="9" name="Rectangle 8">
            <a:extLst>
              <a:ext uri="{FF2B5EF4-FFF2-40B4-BE49-F238E27FC236}">
                <a16:creationId xmlns:a16="http://schemas.microsoft.com/office/drawing/2014/main" id="{E76677A0-2653-4765-978A-DEE7E9E8A2D9}"/>
              </a:ext>
            </a:extLst>
          </p:cNvPr>
          <p:cNvSpPr/>
          <p:nvPr/>
        </p:nvSpPr>
        <p:spPr>
          <a:xfrm>
            <a:off x="625332" y="4078173"/>
            <a:ext cx="206477" cy="20394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E9361F3-12F2-4CEB-8AA3-37D6BCF94942}"/>
              </a:ext>
            </a:extLst>
          </p:cNvPr>
          <p:cNvSpPr/>
          <p:nvPr/>
        </p:nvSpPr>
        <p:spPr>
          <a:xfrm>
            <a:off x="3822783" y="5281641"/>
            <a:ext cx="206477" cy="9834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18755D3-FE90-4E6C-B0F2-5027A8BD62AC}"/>
              </a:ext>
            </a:extLst>
          </p:cNvPr>
          <p:cNvSpPr/>
          <p:nvPr/>
        </p:nvSpPr>
        <p:spPr>
          <a:xfrm>
            <a:off x="4695887" y="4507107"/>
            <a:ext cx="206478" cy="18276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8A37DA0-7470-451A-AAC6-F5E17C6A035B}"/>
              </a:ext>
            </a:extLst>
          </p:cNvPr>
          <p:cNvSpPr/>
          <p:nvPr/>
        </p:nvSpPr>
        <p:spPr>
          <a:xfrm>
            <a:off x="6548283" y="4005662"/>
            <a:ext cx="206478" cy="19821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6354CA9-779D-4B1E-AB44-A4DDDEFEA086}"/>
              </a:ext>
            </a:extLst>
          </p:cNvPr>
          <p:cNvSpPr/>
          <p:nvPr/>
        </p:nvSpPr>
        <p:spPr>
          <a:xfrm>
            <a:off x="9745734" y="5281640"/>
            <a:ext cx="212377" cy="9834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46F908-6D18-40E2-B21F-EB7079733908}"/>
              </a:ext>
            </a:extLst>
          </p:cNvPr>
          <p:cNvSpPr/>
          <p:nvPr/>
        </p:nvSpPr>
        <p:spPr>
          <a:xfrm>
            <a:off x="10618839" y="4123649"/>
            <a:ext cx="230075" cy="22110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6923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1557</TotalTime>
  <Words>279</Words>
  <Application>Microsoft Office PowerPoint</Application>
  <PresentationFormat>Widescreen</PresentationFormat>
  <Paragraphs>39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Li7200 Obsolescence</vt:lpstr>
      <vt:lpstr>Background </vt:lpstr>
      <vt:lpstr>Test Design </vt:lpstr>
      <vt:lpstr>QFQM </vt:lpstr>
      <vt:lpstr>Executive Summary</vt:lpstr>
      <vt:lpstr>Executive Summary (cont.)</vt:lpstr>
      <vt:lpstr>Executive Summary (cont.)</vt:lpstr>
      <vt:lpstr>Executive Summary (cont.)</vt:lpstr>
      <vt:lpstr>Additional Plots – CO2 1-min – Raw Values</vt:lpstr>
      <vt:lpstr>Additional Plots – CO2 1-min – Daily Box Plot</vt:lpstr>
      <vt:lpstr>Additional Plots – CO2 1-min – Difference </vt:lpstr>
      <vt:lpstr>Additional Plots – CO2 1-min – Li7200 ~ Li7200RS</vt:lpstr>
      <vt:lpstr>Additional Plots – H2O 1-min – Raw Values</vt:lpstr>
      <vt:lpstr>Additional Plots – H2O 1-min – Daily Box Plot</vt:lpstr>
      <vt:lpstr>Additional Plots – H2O 1-min – Difference </vt:lpstr>
      <vt:lpstr>Additional Plots – H2O 1-min – Li7200 ~ Li7200RS</vt:lpstr>
      <vt:lpstr>Additional Plots – frt00 1-min – Raw Values</vt:lpstr>
      <vt:lpstr>Additional Plots – pdiff 1-min – Raw Values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Li7200 Obsolescence</dc:title>
  <dc:creator>Kevin Styers (US)</dc:creator>
  <cp:lastModifiedBy>Kevin Styers (US)</cp:lastModifiedBy>
  <cp:revision>14</cp:revision>
  <dcterms:created xsi:type="dcterms:W3CDTF">2021-05-19T19:58:55Z</dcterms:created>
  <dcterms:modified xsi:type="dcterms:W3CDTF">2021-05-20T21:56:36Z</dcterms:modified>
</cp:coreProperties>
</file>