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419" r:id="rId5"/>
    <p:sldId id="420" r:id="rId6"/>
    <p:sldId id="448" r:id="rId7"/>
    <p:sldId id="449" r:id="rId8"/>
    <p:sldId id="450" r:id="rId9"/>
    <p:sldId id="451" r:id="rId10"/>
    <p:sldId id="447" r:id="rId11"/>
  </p:sldIdLst>
  <p:sldSz cx="12192000" cy="6858000"/>
  <p:notesSz cx="6858000" cy="9144000"/>
  <p:defaultTextStyle>
    <a:defPPr>
      <a:defRPr lang="en-US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90BD"/>
    <a:srgbClr val="0F181D"/>
    <a:srgbClr val="323E47"/>
    <a:srgbClr val="8AD2E6"/>
    <a:srgbClr val="77B4D1"/>
    <a:srgbClr val="DFDFDF"/>
    <a:srgbClr val="80CD39"/>
    <a:srgbClr val="F0F0F0"/>
    <a:srgbClr val="F3F3F3"/>
    <a:srgbClr val="E1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5853"/>
  </p:normalViewPr>
  <p:slideViewPr>
    <p:cSldViewPr snapToGrid="0" snapToObjects="1">
      <p:cViewPr>
        <p:scale>
          <a:sx n="75" d="100"/>
          <a:sy n="75" d="100"/>
        </p:scale>
        <p:origin x="-900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28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1C7F-E92A-684C-B0B2-0907278EFF76}" type="datetime1">
              <a:rPr lang="en-US" smtClean="0"/>
              <a:pPr/>
              <a:t>03-Jan-19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9E5AE-C9BB-A841-9D8E-65F938D7A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8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8587-23D6-5541-A50D-7BF30358873F}" type="datetime1">
              <a:rPr lang="en-US" smtClean="0"/>
              <a:pPr/>
              <a:t>03-Jan-19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1393A-581A-2543-B8FB-EC978B8E6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3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AF492D3E-C71B-6B49-8AA6-1DD2B51F70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Hexagon 3"/>
          <p:cNvSpPr/>
          <p:nvPr userDrawn="1"/>
        </p:nvSpPr>
        <p:spPr>
          <a:xfrm>
            <a:off x="3196874" y="3180060"/>
            <a:ext cx="5716454" cy="435471"/>
          </a:xfrm>
          <a:prstGeom prst="hexagon">
            <a:avLst>
              <a:gd name="adj" fmla="val 30685"/>
              <a:gd name="vf" fmla="val 115470"/>
            </a:avLst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Segoe UI Regular" panose="020B0502040204020203" pitchFamily="34" charset="0"/>
              <a:ea typeface="+mn-ea"/>
              <a:cs typeface="Segoe UI Regular" panose="020B0502040204020203" pitchFamily="34" charset="0"/>
              <a:sym typeface="Gill Sans"/>
            </a:endParaRPr>
          </a:p>
        </p:txBody>
      </p:sp>
      <p:sp>
        <p:nvSpPr>
          <p:cNvPr id="17" name="Marcador de posición de imagen 1">
            <a:extLst>
              <a:ext uri="{FF2B5EF4-FFF2-40B4-BE49-F238E27FC236}">
                <a16:creationId xmlns="" xmlns:a16="http://schemas.microsoft.com/office/drawing/2014/main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0131" y="1010548"/>
            <a:ext cx="5599458" cy="4854427"/>
          </a:xfrm>
          <a:prstGeom prst="hexagon">
            <a:avLst>
              <a:gd name="adj" fmla="val 28818"/>
              <a:gd name="vf" fmla="val 115470"/>
            </a:avLst>
          </a:prstGeom>
        </p:spPr>
      </p:sp>
      <p:pic>
        <p:nvPicPr>
          <p:cNvPr id="2" name="Picture 1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="" xmlns:a16="http://schemas.microsoft.com/office/drawing/2014/main" id="{A5282A71-B1FB-B64D-B565-44DC3F2AB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62585"/>
            <a:ext cx="27384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750" b="0" i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of </a:t>
            </a:r>
            <a:r>
              <a:rPr lang="es-ES_tradnl" dirty="0" err="1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3335" y="2394001"/>
            <a:ext cx="2385331" cy="2070000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78827" y="2262585"/>
            <a:ext cx="43367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0" i="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E5676CCA-4AFA-4045-BC33-1B567CE41B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5033" y="3321673"/>
            <a:ext cx="1197943" cy="2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075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988863" y="642793"/>
            <a:ext cx="7020959" cy="5880100"/>
          </a:xfrm>
          <a:prstGeom prst="rect">
            <a:avLst/>
          </a:prstGeom>
        </p:spPr>
        <p:txBody>
          <a:bodyPr vert="horz"/>
          <a:lstStyle>
            <a:lvl1pPr algn="ctr" defTabSz="412626" rtl="0" eaLnBrk="1" hangingPunct="1">
              <a:defRPr/>
            </a:lvl1pPr>
          </a:lstStyle>
          <a:p>
            <a:pPr algn="ctr" defTabSz="825252" rtl="0" eaLnBrk="1" hangingPunct="1"/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="" xmlns:a16="http://schemas.microsoft.com/office/drawing/2014/main" id="{01271312-44E7-324E-BA29-33E9DAAC15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4178822" cy="2358827"/>
          </a:xfrm>
          <a:prstGeom prst="rect">
            <a:avLst/>
          </a:prstGeom>
        </p:spPr>
        <p:txBody>
          <a:bodyPr vert="horz" anchor="ctr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5" name="Text Placeholder 14">
            <a:extLst>
              <a:ext uri="{FF2B5EF4-FFF2-40B4-BE49-F238E27FC236}">
                <a16:creationId xmlns="" xmlns:a16="http://schemas.microsoft.com/office/drawing/2014/main" id="{9ED04703-C6B5-6B49-A560-A1F9D79D3F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4178822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="" xmlns:a16="http://schemas.microsoft.com/office/drawing/2014/main" id="{D9AC3899-8760-A040-82A3-B7079B9301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="" xmlns:a16="http://schemas.microsoft.com/office/drawing/2014/main" id="{8714AF82-7707-8044-9727-962DA3E11B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280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F2A5C656-4A3F-334F-9BB2-09A6CE3189C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6540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="" xmlns:a16="http://schemas.microsoft.com/office/drawing/2014/main" id="{BC14CDA1-FACF-5A4A-845F-E1BC7908A8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86541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pic>
        <p:nvPicPr>
          <p:cNvPr id="15" name="Imagen 14">
            <a:extLst>
              <a:ext uri="{FF2B5EF4-FFF2-40B4-BE49-F238E27FC236}">
                <a16:creationId xmlns="" xmlns:a16="http://schemas.microsoft.com/office/drawing/2014/main" id="{85595A2B-BD24-A44F-8B22-17A2620975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3472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5058152" y="642793"/>
            <a:ext cx="3233447" cy="5880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8473528" y="642793"/>
            <a:ext cx="3510604" cy="5880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="" xmlns:a16="http://schemas.microsoft.com/office/drawing/2014/main" id="{DBC16723-DB90-9449-80B0-BFFADAD6A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4178822" cy="2358827"/>
          </a:xfrm>
          <a:prstGeom prst="rect">
            <a:avLst/>
          </a:prstGeom>
        </p:spPr>
        <p:txBody>
          <a:bodyPr vert="horz" anchor="ctr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6" name="Text Placeholder 14">
            <a:extLst>
              <a:ext uri="{FF2B5EF4-FFF2-40B4-BE49-F238E27FC236}">
                <a16:creationId xmlns="" xmlns:a16="http://schemas.microsoft.com/office/drawing/2014/main" id="{2EE645CF-A5BC-6B47-879F-CD3A9341FE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4178822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5898DDE8-2524-1F4E-971B-33E80F8E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8" name="Text Placeholder 16">
            <a:extLst>
              <a:ext uri="{FF2B5EF4-FFF2-40B4-BE49-F238E27FC236}">
                <a16:creationId xmlns="" xmlns:a16="http://schemas.microsoft.com/office/drawing/2014/main" id="{AFF71C03-86C7-8B45-BA60-9AADD7E653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280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="" xmlns:a16="http://schemas.microsoft.com/office/drawing/2014/main" id="{8A5D731C-F011-D043-958F-47B1A692AA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6540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="" xmlns:a16="http://schemas.microsoft.com/office/drawing/2014/main" id="{F8A076FA-855D-7544-9398-5A45686E76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86541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8809712-2C2A-5D49-970E-809B7BFEEF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8639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1458" y="669925"/>
            <a:ext cx="11629085" cy="5899150"/>
          </a:xfrm>
          <a:prstGeom prst="rect">
            <a:avLst/>
          </a:prstGeom>
        </p:spPr>
        <p:txBody>
          <a:bodyPr vert="horz"/>
          <a:lstStyle>
            <a:lvl1pPr algn="ctr" defTabSz="412626" rtl="0" eaLnBrk="1" hangingPunct="1">
              <a:defRPr/>
            </a:lvl1pPr>
          </a:lstStyle>
          <a:p>
            <a:pPr algn="ctr" defTabSz="825252" rtl="0" eaLnBrk="1" hangingPunct="1"/>
            <a:endParaRPr lang="en-US"/>
          </a:p>
        </p:txBody>
      </p:sp>
      <p:pic>
        <p:nvPicPr>
          <p:cNvPr id="5" name="Picture 4" descr="icon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366" y="197786"/>
            <a:ext cx="420317" cy="3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189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624673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5698488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44514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9795305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40EDB738-85D8-594D-87A3-5DE0FFAAF0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0" name="Text Placeholder 29">
            <a:extLst>
              <a:ext uri="{FF2B5EF4-FFF2-40B4-BE49-F238E27FC236}">
                <a16:creationId xmlns="" xmlns:a16="http://schemas.microsoft.com/office/drawing/2014/main" id="{CC763586-E5B0-CF41-9272-6277FEE778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="" xmlns:a16="http://schemas.microsoft.com/office/drawing/2014/main" id="{E4D4935C-1F45-1147-BB09-9F6207FF6E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="" xmlns:a16="http://schemas.microsoft.com/office/drawing/2014/main" id="{D1013854-F169-244D-AF50-1548A8F678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79A2DC70-4929-2048-BD02-7A8D8405CA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="" xmlns:a16="http://schemas.microsoft.com/office/drawing/2014/main" id="{00C3CC1D-5D6B-3748-B6F5-4F4C161D6A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6" name="Straight Connector 24">
            <a:extLst>
              <a:ext uri="{FF2B5EF4-FFF2-40B4-BE49-F238E27FC236}">
                <a16:creationId xmlns="" xmlns:a16="http://schemas.microsoft.com/office/drawing/2014/main" id="{54122F9D-6E73-DE4B-A03D-1624FEB8EE0F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8">
            <a:extLst>
              <a:ext uri="{FF2B5EF4-FFF2-40B4-BE49-F238E27FC236}">
                <a16:creationId xmlns="" xmlns:a16="http://schemas.microsoft.com/office/drawing/2014/main" id="{16156D77-C87C-014C-9F93-1F4A4102D8E3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Imagen 18">
            <a:extLst>
              <a:ext uri="{FF2B5EF4-FFF2-40B4-BE49-F238E27FC236}">
                <a16:creationId xmlns="" xmlns:a16="http://schemas.microsoft.com/office/drawing/2014/main" id="{8DEF6236-5C3C-8D4C-BFDB-42B630691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0135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548453" y="1148344"/>
            <a:ext cx="2610680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6319404" y="1148344"/>
            <a:ext cx="2610680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9064949" y="1148344"/>
            <a:ext cx="2610679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09038E1-A0FD-D044-B832-1E1D66DB09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9" name="Text Placeholder 29">
            <a:extLst>
              <a:ext uri="{FF2B5EF4-FFF2-40B4-BE49-F238E27FC236}">
                <a16:creationId xmlns="" xmlns:a16="http://schemas.microsoft.com/office/drawing/2014/main" id="{5F34DA98-704B-B34E-8A0A-671F56D24F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0" name="Text Placeholder 14">
            <a:extLst>
              <a:ext uri="{FF2B5EF4-FFF2-40B4-BE49-F238E27FC236}">
                <a16:creationId xmlns="" xmlns:a16="http://schemas.microsoft.com/office/drawing/2014/main" id="{83E5FA1A-0E22-2643-934A-DC77CC34C6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="" xmlns:a16="http://schemas.microsoft.com/office/drawing/2014/main" id="{E6978DBB-FD27-4748-9ADB-9AB8CE6C67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A4CB4036-A0C9-D440-9861-9130F6F733B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5" name="Text Placeholder 16">
            <a:extLst>
              <a:ext uri="{FF2B5EF4-FFF2-40B4-BE49-F238E27FC236}">
                <a16:creationId xmlns="" xmlns:a16="http://schemas.microsoft.com/office/drawing/2014/main" id="{C3B20708-9C7B-2845-BC42-A3BE208015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6" name="Straight Connector 24">
            <a:extLst>
              <a:ext uri="{FF2B5EF4-FFF2-40B4-BE49-F238E27FC236}">
                <a16:creationId xmlns="" xmlns:a16="http://schemas.microsoft.com/office/drawing/2014/main" id="{8CB1A6B5-31E8-FB46-B98E-3AF161AE6EA2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8">
            <a:extLst>
              <a:ext uri="{FF2B5EF4-FFF2-40B4-BE49-F238E27FC236}">
                <a16:creationId xmlns="" xmlns:a16="http://schemas.microsoft.com/office/drawing/2014/main" id="{B9DEB253-9419-B847-A156-C5F87188AA27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Imagen 18">
            <a:extLst>
              <a:ext uri="{FF2B5EF4-FFF2-40B4-BE49-F238E27FC236}">
                <a16:creationId xmlns="" xmlns:a16="http://schemas.microsoft.com/office/drawing/2014/main" id="{365F9832-83A2-5E48-AAD2-38AFF4FD2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9837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624673" y="1148344"/>
            <a:ext cx="3964307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44514" y="1148344"/>
            <a:ext cx="3944356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7" name="Text Placeholder 6">
            <a:extLst>
              <a:ext uri="{FF2B5EF4-FFF2-40B4-BE49-F238E27FC236}">
                <a16:creationId xmlns="" xmlns:a16="http://schemas.microsoft.com/office/drawing/2014/main" id="{E53F308B-5330-6841-84E1-4CB5D1973E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9" name="Text Placeholder 29">
            <a:extLst>
              <a:ext uri="{FF2B5EF4-FFF2-40B4-BE49-F238E27FC236}">
                <a16:creationId xmlns="" xmlns:a16="http://schemas.microsoft.com/office/drawing/2014/main" id="{CF86A173-ADF4-B04A-B4AD-745FA07F5C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="" xmlns:a16="http://schemas.microsoft.com/office/drawing/2014/main" id="{3DBA51F2-6893-314C-9108-40538C3C29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="" xmlns:a16="http://schemas.microsoft.com/office/drawing/2014/main" id="{6D164C57-74B9-4547-8B5A-D081100630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23" name="Text Placeholder 14">
            <a:extLst>
              <a:ext uri="{FF2B5EF4-FFF2-40B4-BE49-F238E27FC236}">
                <a16:creationId xmlns="" xmlns:a16="http://schemas.microsoft.com/office/drawing/2014/main" id="{166B5EBF-0F4A-6649-8D2C-696018FF32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="" xmlns:a16="http://schemas.microsoft.com/office/drawing/2014/main" id="{8815508A-9D32-AC4F-81BB-6408BCAB8D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4" name="Straight Connector 24">
            <a:extLst>
              <a:ext uri="{FF2B5EF4-FFF2-40B4-BE49-F238E27FC236}">
                <a16:creationId xmlns="" xmlns:a16="http://schemas.microsoft.com/office/drawing/2014/main" id="{5F79C440-73FE-7445-94C4-C823FEE431F2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8">
            <a:extLst>
              <a:ext uri="{FF2B5EF4-FFF2-40B4-BE49-F238E27FC236}">
                <a16:creationId xmlns="" xmlns:a16="http://schemas.microsoft.com/office/drawing/2014/main" id="{B3756261-36BA-C244-BD03-771C6BCC3E0E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Imagen 15">
            <a:extLst>
              <a:ext uri="{FF2B5EF4-FFF2-40B4-BE49-F238E27FC236}">
                <a16:creationId xmlns="" xmlns:a16="http://schemas.microsoft.com/office/drawing/2014/main" id="{39CAA1B2-45F4-C44D-BA34-E9EDADA58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7324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0" y="679203"/>
            <a:ext cx="12192000" cy="557310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EB686F16-DE99-EE4D-8BD5-D03EDE723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3478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1"/>
          <p:cNvCxnSpPr/>
          <p:nvPr userDrawn="1"/>
        </p:nvCxnSpPr>
        <p:spPr>
          <a:xfrm>
            <a:off x="407078" y="2700675"/>
            <a:ext cx="10823411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1">
            <a:extLst>
              <a:ext uri="{FF2B5EF4-FFF2-40B4-BE49-F238E27FC236}">
                <a16:creationId xmlns="" xmlns:a16="http://schemas.microsoft.com/office/drawing/2014/main" id="{530395D3-0FBA-1C47-B234-37247FB976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BFF74C46-3D6F-3A4F-9BF2-FC1CAA6881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8675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E963FE6C-9C76-E742-8E16-95CD165388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3000" y="0"/>
            <a:ext cx="5969000" cy="6858000"/>
          </a:xfrm>
          <a:prstGeom prst="rect">
            <a:avLst/>
          </a:prstGeom>
        </p:spPr>
      </p:pic>
      <p:cxnSp>
        <p:nvCxnSpPr>
          <p:cNvPr id="4" name="Conector recto 11">
            <a:extLst>
              <a:ext uri="{FF2B5EF4-FFF2-40B4-BE49-F238E27FC236}">
                <a16:creationId xmlns="" xmlns:a16="http://schemas.microsoft.com/office/drawing/2014/main" id="{F957E764-DA65-2B46-BA50-B39496269D04}"/>
              </a:ext>
            </a:extLst>
          </p:cNvPr>
          <p:cNvCxnSpPr/>
          <p:nvPr userDrawn="1"/>
        </p:nvCxnSpPr>
        <p:spPr>
          <a:xfrm>
            <a:off x="330858" y="35261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6">
            <a:extLst>
              <a:ext uri="{FF2B5EF4-FFF2-40B4-BE49-F238E27FC236}">
                <a16:creationId xmlns="" xmlns:a16="http://schemas.microsoft.com/office/drawing/2014/main" id="{F08BC418-C91A-D343-90EA-EAD3A36766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79" y="32004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8" name="Conector recto 11">
            <a:extLst>
              <a:ext uri="{FF2B5EF4-FFF2-40B4-BE49-F238E27FC236}">
                <a16:creationId xmlns="" xmlns:a16="http://schemas.microsoft.com/office/drawing/2014/main" id="{B8DC8323-F88B-EE4D-A76C-E738642F5C70}"/>
              </a:ext>
            </a:extLst>
          </p:cNvPr>
          <p:cNvCxnSpPr/>
          <p:nvPr userDrawn="1"/>
        </p:nvCxnSpPr>
        <p:spPr>
          <a:xfrm>
            <a:off x="330858" y="48469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6">
            <a:extLst>
              <a:ext uri="{FF2B5EF4-FFF2-40B4-BE49-F238E27FC236}">
                <a16:creationId xmlns="" xmlns:a16="http://schemas.microsoft.com/office/drawing/2014/main" id="{6F7608F7-6D48-F04A-AA68-7082E7CB94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7279" y="45212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="" xmlns:a16="http://schemas.microsoft.com/office/drawing/2014/main" id="{ACCC50D1-830B-A14B-9010-92F24DDC61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EF16C4B2-4AAA-954C-B902-186CF32F0F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0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D09EE7A0-CAD0-454F-AD27-7A2B2630C9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71346"/>
            <a:ext cx="3626186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1" i="0" baseline="0">
                <a:solidFill>
                  <a:srgbClr val="F0F0F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n-US" dirty="0"/>
          </a:p>
        </p:txBody>
      </p:sp>
      <p:pic>
        <p:nvPicPr>
          <p:cNvPr id="7" name="Picture 6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7487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1">
            <a:extLst>
              <a:ext uri="{FF2B5EF4-FFF2-40B4-BE49-F238E27FC236}">
                <a16:creationId xmlns="" xmlns:a16="http://schemas.microsoft.com/office/drawing/2014/main" id="{ABF315B9-6262-9249-BAE7-DE5BB32F8C2F}"/>
              </a:ext>
            </a:extLst>
          </p:cNvPr>
          <p:cNvCxnSpPr/>
          <p:nvPr userDrawn="1"/>
        </p:nvCxnSpPr>
        <p:spPr>
          <a:xfrm>
            <a:off x="330858" y="35261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6">
            <a:extLst>
              <a:ext uri="{FF2B5EF4-FFF2-40B4-BE49-F238E27FC236}">
                <a16:creationId xmlns="" xmlns:a16="http://schemas.microsoft.com/office/drawing/2014/main" id="{C18B1F5D-2DED-3D4E-85FC-CA4C4722F8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79" y="32004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="" xmlns:a16="http://schemas.microsoft.com/office/drawing/2014/main" id="{A540D4E4-060D-1248-AF91-ABD4A11D76C4}"/>
              </a:ext>
            </a:extLst>
          </p:cNvPr>
          <p:cNvCxnSpPr/>
          <p:nvPr userDrawn="1"/>
        </p:nvCxnSpPr>
        <p:spPr>
          <a:xfrm>
            <a:off x="330858" y="48469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6">
            <a:extLst>
              <a:ext uri="{FF2B5EF4-FFF2-40B4-BE49-F238E27FC236}">
                <a16:creationId xmlns="" xmlns:a16="http://schemas.microsoft.com/office/drawing/2014/main" id="{3ADD9E77-28A0-CF44-A7D6-9EAAC30A66C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7279" y="45212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="" xmlns:a16="http://schemas.microsoft.com/office/drawing/2014/main" id="{A20742F4-F873-EF4B-B64A-71D617679D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249886D7-D29A-B749-8306-93AC7E0114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4514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ORIS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0">
            <a:extLst>
              <a:ext uri="{FF2B5EF4-FFF2-40B4-BE49-F238E27FC236}">
                <a16:creationId xmlns="" xmlns:a16="http://schemas.microsoft.com/office/drawing/2014/main" id="{53873945-2EEE-544C-AB25-92E44599EC7F}"/>
              </a:ext>
            </a:extLst>
          </p:cNvPr>
          <p:cNvSpPr/>
          <p:nvPr userDrawn="1"/>
        </p:nvSpPr>
        <p:spPr>
          <a:xfrm>
            <a:off x="820326" y="1986575"/>
            <a:ext cx="2609791" cy="702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="" xmlns:a16="http://schemas.microsoft.com/office/drawing/2014/main" id="{C830B0AC-230F-DD4B-BC12-F9AA719DAA71}"/>
              </a:ext>
            </a:extLst>
          </p:cNvPr>
          <p:cNvSpPr/>
          <p:nvPr userDrawn="1"/>
        </p:nvSpPr>
        <p:spPr>
          <a:xfrm>
            <a:off x="3566535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6" name="Rectangle 12">
            <a:extLst>
              <a:ext uri="{FF2B5EF4-FFF2-40B4-BE49-F238E27FC236}">
                <a16:creationId xmlns="" xmlns:a16="http://schemas.microsoft.com/office/drawing/2014/main" id="{E706A345-B033-F54A-B298-C50390D25533}"/>
              </a:ext>
            </a:extLst>
          </p:cNvPr>
          <p:cNvSpPr/>
          <p:nvPr userDrawn="1"/>
        </p:nvSpPr>
        <p:spPr>
          <a:xfrm>
            <a:off x="6312744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7" name="Rectangle 13">
            <a:extLst>
              <a:ext uri="{FF2B5EF4-FFF2-40B4-BE49-F238E27FC236}">
                <a16:creationId xmlns="" xmlns:a16="http://schemas.microsoft.com/office/drawing/2014/main" id="{1F10A0A9-20EE-7044-AB61-9DD9FFD1275E}"/>
              </a:ext>
            </a:extLst>
          </p:cNvPr>
          <p:cNvSpPr/>
          <p:nvPr userDrawn="1"/>
        </p:nvSpPr>
        <p:spPr>
          <a:xfrm>
            <a:off x="9058953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8" name="Rectangle 14">
            <a:extLst>
              <a:ext uri="{FF2B5EF4-FFF2-40B4-BE49-F238E27FC236}">
                <a16:creationId xmlns="" xmlns:a16="http://schemas.microsoft.com/office/drawing/2014/main" id="{95E725C2-7335-984C-A7DC-215EA83B8DAE}"/>
              </a:ext>
            </a:extLst>
          </p:cNvPr>
          <p:cNvSpPr/>
          <p:nvPr userDrawn="1"/>
        </p:nvSpPr>
        <p:spPr>
          <a:xfrm>
            <a:off x="9058953" y="3377143"/>
            <a:ext cx="2609791" cy="690757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9" name="Rectangle 15">
            <a:extLst>
              <a:ext uri="{FF2B5EF4-FFF2-40B4-BE49-F238E27FC236}">
                <a16:creationId xmlns="" xmlns:a16="http://schemas.microsoft.com/office/drawing/2014/main" id="{AC9880B6-CC74-1240-9A33-6CB377AE3865}"/>
              </a:ext>
            </a:extLst>
          </p:cNvPr>
          <p:cNvSpPr/>
          <p:nvPr userDrawn="1"/>
        </p:nvSpPr>
        <p:spPr>
          <a:xfrm>
            <a:off x="9058953" y="4131205"/>
            <a:ext cx="2609791" cy="690757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0" name="Rectangle 16">
            <a:extLst>
              <a:ext uri="{FF2B5EF4-FFF2-40B4-BE49-F238E27FC236}">
                <a16:creationId xmlns="" xmlns:a16="http://schemas.microsoft.com/office/drawing/2014/main" id="{772B6D15-59E6-8644-AB6E-53409A04F895}"/>
              </a:ext>
            </a:extLst>
          </p:cNvPr>
          <p:cNvSpPr/>
          <p:nvPr userDrawn="1"/>
        </p:nvSpPr>
        <p:spPr>
          <a:xfrm>
            <a:off x="9058953" y="4885268"/>
            <a:ext cx="2609791" cy="690757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="" xmlns:a16="http://schemas.microsoft.com/office/drawing/2014/main" id="{6BD1991B-FAA5-7A41-946F-19539118F9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D52E65AD-2C05-0943-9189-4C52C97002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72" y="3291326"/>
            <a:ext cx="3206255" cy="460375"/>
          </a:xfrm>
          <a:prstGeom prst="rect">
            <a:avLst/>
          </a:prstGeom>
        </p:spPr>
        <p:txBody>
          <a:bodyPr vert="horz" anchor="ctr"/>
          <a:lstStyle>
            <a:lvl1pPr algn="l">
              <a:defRPr sz="2000" b="0" i="0" baseline="0">
                <a:solidFill>
                  <a:srgbClr val="161B1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Global </a:t>
            </a:r>
            <a:r>
              <a:rPr lang="es-ES_tradnl" dirty="0" err="1"/>
              <a:t>footprint</a:t>
            </a:r>
            <a:endParaRPr lang="en-US" dirty="0"/>
          </a:p>
        </p:txBody>
      </p:sp>
      <p:sp>
        <p:nvSpPr>
          <p:cNvPr id="23" name="Text Placeholder 20">
            <a:extLst>
              <a:ext uri="{FF2B5EF4-FFF2-40B4-BE49-F238E27FC236}">
                <a16:creationId xmlns="" xmlns:a16="http://schemas.microsoft.com/office/drawing/2014/main" id="{D3AC771A-735F-4944-AB35-4C02D6AE3F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5271" y="3788549"/>
            <a:ext cx="3227905" cy="1508125"/>
          </a:xfrm>
          <a:prstGeom prst="rect">
            <a:avLst/>
          </a:prstGeom>
        </p:spPr>
        <p:txBody>
          <a:bodyPr vert="horz"/>
          <a:lstStyle>
            <a:lvl1pPr algn="l">
              <a:defRPr sz="1500" b="0" i="0" baseline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</a:t>
            </a:r>
            <a:r>
              <a:rPr lang="es-ES_tradnl" dirty="0" err="1"/>
              <a:t>network</a:t>
            </a:r>
            <a:r>
              <a:rPr lang="es-ES_tradnl" dirty="0"/>
              <a:t> of global </a:t>
            </a:r>
            <a:r>
              <a:rPr lang="es-ES_tradnl" dirty="0" err="1"/>
              <a:t>delivery</a:t>
            </a:r>
            <a:r>
              <a:rPr lang="es-ES_tradnl" dirty="0"/>
              <a:t> centers, </a:t>
            </a:r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studios</a:t>
            </a:r>
            <a:r>
              <a:rPr lang="es-ES_tradnl" dirty="0"/>
              <a:t> and </a:t>
            </a:r>
            <a:r>
              <a:rPr lang="es-ES_tradnl" dirty="0" err="1"/>
              <a:t>operations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U.S., </a:t>
            </a:r>
            <a:r>
              <a:rPr lang="es-ES_tradnl" dirty="0" err="1"/>
              <a:t>Europe</a:t>
            </a:r>
            <a:r>
              <a:rPr lang="es-ES_tradnl" dirty="0"/>
              <a:t>, </a:t>
            </a:r>
            <a:r>
              <a:rPr lang="es-ES_tradnl" dirty="0" err="1"/>
              <a:t>Latin</a:t>
            </a:r>
            <a:r>
              <a:rPr lang="es-ES_tradnl" dirty="0"/>
              <a:t> </a:t>
            </a:r>
            <a:r>
              <a:rPr lang="es-ES_tradnl" dirty="0" err="1"/>
              <a:t>America</a:t>
            </a:r>
            <a:r>
              <a:rPr lang="es-ES_tradnl" dirty="0"/>
              <a:t>, </a:t>
            </a:r>
            <a:r>
              <a:rPr lang="es-ES_tradnl" dirty="0" err="1"/>
              <a:t>Africa</a:t>
            </a:r>
            <a:r>
              <a:rPr lang="es-ES_tradnl" dirty="0"/>
              <a:t>,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Middle</a:t>
            </a:r>
            <a:r>
              <a:rPr lang="es-ES_tradnl" dirty="0"/>
              <a:t> East and Asia.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="" xmlns:a16="http://schemas.microsoft.com/office/drawing/2014/main" id="{39D2518E-0258-A144-868E-ECA6C85CE2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76350" y="2188690"/>
            <a:ext cx="762993" cy="346075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YEARS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="" xmlns:a16="http://schemas.microsoft.com/office/drawing/2014/main" id="{2D9791CD-FF0D-6E47-B6BC-0D8A7BC284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8248" y="2392530"/>
            <a:ext cx="2571869" cy="27336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CONSULTANCY EXPERIENCE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3E2CF5B7-BF06-AD43-839F-108499A6FB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3176" y="2392530"/>
            <a:ext cx="2483150" cy="27336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EMPLOYEES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33814D47-0E16-3643-A718-0E78D142995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13665" y="2399570"/>
            <a:ext cx="2462144" cy="26632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PROJECTS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CA67DD55-D5A7-764E-92A0-348312F653B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86975" y="2366913"/>
            <a:ext cx="2481769" cy="266323"/>
          </a:xfrm>
          <a:prstGeom prst="rect">
            <a:avLst/>
          </a:prstGeom>
        </p:spPr>
        <p:txBody>
          <a:bodyPr vert="horz"/>
          <a:lstStyle>
            <a:lvl1pPr algn="l">
              <a:defRPr sz="1200" b="1" i="0" baseline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ACTIVE CUSTOMERS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83C8E4BE-53D3-974C-A033-A8366A875A9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89340" y="3420991"/>
            <a:ext cx="1795342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200" b="0" i="0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REGIONS GLOBALLY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="" xmlns:a16="http://schemas.microsoft.com/office/drawing/2014/main" id="{79130A71-F353-5445-B7E7-2BCAD62373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23864" y="4171338"/>
            <a:ext cx="1760818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200" b="0" i="0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LOCATIONS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34451208-A58A-0449-A0EC-5DAA9F6B9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5272" y="1069766"/>
            <a:ext cx="10949458" cy="633456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A global innovation consulting company, designing digitally-enabled strategies </a:t>
            </a:r>
          </a:p>
          <a:p>
            <a:pPr lvl="0"/>
            <a:r>
              <a:rPr lang="en-US" dirty="0"/>
              <a:t>for a smarter future of easier interactions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A0660C36-175B-8D43-A422-73CFAF189B4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58249" y="1936437"/>
            <a:ext cx="987361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+18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ABE07E19-D176-BC4D-BF53-0EA252CBB77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693426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+4000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34973087-CDF5-8241-BFF3-965AF82B97D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13666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+1200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DF412097-F915-2A46-BB66-881282CF14E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186975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+400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="" xmlns:a16="http://schemas.microsoft.com/office/drawing/2014/main" id="{5D868CD0-1017-2C44-849D-781C26255C0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98419" y="3420991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5</a:t>
            </a:r>
            <a:endParaRPr lang="en-US" dirty="0"/>
          </a:p>
        </p:txBody>
      </p:sp>
      <p:sp>
        <p:nvSpPr>
          <p:cNvPr id="39" name="Text Placeholder 17">
            <a:extLst>
              <a:ext uri="{FF2B5EF4-FFF2-40B4-BE49-F238E27FC236}">
                <a16:creationId xmlns="" xmlns:a16="http://schemas.microsoft.com/office/drawing/2014/main" id="{F1CC0F36-9093-3F40-89C5-B43F7A754D5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098419" y="4171339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13</a:t>
            </a:r>
            <a:endParaRPr lang="en-US" dirty="0"/>
          </a:p>
        </p:txBody>
      </p:sp>
      <p:sp>
        <p:nvSpPr>
          <p:cNvPr id="40" name="Text Placeholder 17">
            <a:extLst>
              <a:ext uri="{FF2B5EF4-FFF2-40B4-BE49-F238E27FC236}">
                <a16:creationId xmlns="" xmlns:a16="http://schemas.microsoft.com/office/drawing/2014/main" id="{AFF3BD37-850E-2C49-97EE-F8068D5E20D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98419" y="4934868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27</a:t>
            </a:r>
            <a:endParaRPr lang="en-US" dirty="0"/>
          </a:p>
        </p:txBody>
      </p:sp>
      <p:sp>
        <p:nvSpPr>
          <p:cNvPr id="41" name="Text Placeholder 33">
            <a:extLst>
              <a:ext uri="{FF2B5EF4-FFF2-40B4-BE49-F238E27FC236}">
                <a16:creationId xmlns="" xmlns:a16="http://schemas.microsoft.com/office/drawing/2014/main" id="{668F37DF-48F4-BA46-9054-A02E310891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823864" y="4934868"/>
            <a:ext cx="1760818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000" b="0" i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SERVING CUSTOMERS IN</a:t>
            </a:r>
          </a:p>
          <a:p>
            <a:pPr lvl="0"/>
            <a:r>
              <a:rPr lang="en-US" dirty="0"/>
              <a:t>COUNTRIES</a:t>
            </a:r>
          </a:p>
        </p:txBody>
      </p:sp>
      <p:cxnSp>
        <p:nvCxnSpPr>
          <p:cNvPr id="42" name="Straight Connector 44">
            <a:extLst>
              <a:ext uri="{FF2B5EF4-FFF2-40B4-BE49-F238E27FC236}">
                <a16:creationId xmlns="" xmlns:a16="http://schemas.microsoft.com/office/drawing/2014/main" id="{57EB6C69-DAB5-464A-BF24-4028A4A93C73}"/>
              </a:ext>
            </a:extLst>
          </p:cNvPr>
          <p:cNvCxnSpPr/>
          <p:nvPr userDrawn="1"/>
        </p:nvCxnSpPr>
        <p:spPr>
          <a:xfrm>
            <a:off x="465272" y="3031359"/>
            <a:ext cx="11203472" cy="0"/>
          </a:xfrm>
          <a:prstGeom prst="lin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8">
            <a:extLst>
              <a:ext uri="{FF2B5EF4-FFF2-40B4-BE49-F238E27FC236}">
                <a16:creationId xmlns="" xmlns:a16="http://schemas.microsoft.com/office/drawing/2014/main" id="{F5DA9CE6-8C6F-7744-B3EF-1D4D6D20A851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2" name="Imagen 31">
            <a:extLst>
              <a:ext uri="{FF2B5EF4-FFF2-40B4-BE49-F238E27FC236}">
                <a16:creationId xmlns="" xmlns:a16="http://schemas.microsoft.com/office/drawing/2014/main" id="{FE717B9D-192C-6F48-9DB4-D71EB7218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="" xmlns:a16="http://schemas.microsoft.com/office/drawing/2014/main" id="{3BE36FB1-4462-6B41-8113-A032B6C3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851" y="3126580"/>
            <a:ext cx="4876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721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3"/>
          </p:nvPr>
        </p:nvSpPr>
        <p:spPr>
          <a:xfrm>
            <a:off x="7656449" y="1832408"/>
            <a:ext cx="4101782" cy="4229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8" name="Text Placeholder 40">
            <a:extLst>
              <a:ext uri="{FF2B5EF4-FFF2-40B4-BE49-F238E27FC236}">
                <a16:creationId xmlns="" xmlns:a16="http://schemas.microsoft.com/office/drawing/2014/main" id="{C19C0974-41A0-E844-A25B-71CB60A4372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652" y="1832408"/>
            <a:ext cx="6606839" cy="399257"/>
          </a:xfrm>
          <a:prstGeom prst="rect">
            <a:avLst/>
          </a:prstGeom>
        </p:spPr>
        <p:txBody>
          <a:bodyPr vert="horz"/>
          <a:lstStyle>
            <a:lvl1pPr algn="l">
              <a:defRPr sz="1800" b="1" i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="" xmlns:a16="http://schemas.microsoft.com/office/drawing/2014/main" id="{83D2E042-C809-AD40-A444-1331C6DF07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18" name="Straight Connector 8">
            <a:extLst>
              <a:ext uri="{FF2B5EF4-FFF2-40B4-BE49-F238E27FC236}">
                <a16:creationId xmlns="" xmlns:a16="http://schemas.microsoft.com/office/drawing/2014/main" id="{9E981D22-43CF-134F-9A50-0937F9C5C08D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28">
            <a:extLst>
              <a:ext uri="{FF2B5EF4-FFF2-40B4-BE49-F238E27FC236}">
                <a16:creationId xmlns="" xmlns:a16="http://schemas.microsoft.com/office/drawing/2014/main" id="{2CF950C5-E4E3-9A45-9B7E-3D8BB11E1ACB}"/>
              </a:ext>
            </a:extLst>
          </p:cNvPr>
          <p:cNvCxnSpPr/>
          <p:nvPr userDrawn="1"/>
        </p:nvCxnSpPr>
        <p:spPr>
          <a:xfrm>
            <a:off x="455731" y="1589850"/>
            <a:ext cx="11302500" cy="0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31">
            <a:extLst>
              <a:ext uri="{FF2B5EF4-FFF2-40B4-BE49-F238E27FC236}">
                <a16:creationId xmlns="" xmlns:a16="http://schemas.microsoft.com/office/drawing/2014/main" id="{66933CB5-A9D8-9941-BC46-55AB4242228C}"/>
              </a:ext>
            </a:extLst>
          </p:cNvPr>
          <p:cNvCxnSpPr/>
          <p:nvPr userDrawn="1"/>
        </p:nvCxnSpPr>
        <p:spPr>
          <a:xfrm>
            <a:off x="455731" y="2266485"/>
            <a:ext cx="6611760" cy="0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09A2DDBB-BAED-5040-BAB7-649BDED49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056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="" xmlns:a16="http://schemas.microsoft.com/office/drawing/2014/main" id="{665F601D-0DA7-4249-911B-A70858D37E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="" xmlns:a16="http://schemas.microsoft.com/office/drawing/2014/main" id="{029F9747-D483-4D4F-B12B-B6E5E67817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705462"/>
            <a:ext cx="10818508" cy="2111467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="" xmlns:a16="http://schemas.microsoft.com/office/drawing/2014/main" id="{9BC39841-7799-2948-8F87-83A280EFF71E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0">
            <a:extLst>
              <a:ext uri="{FF2B5EF4-FFF2-40B4-BE49-F238E27FC236}">
                <a16:creationId xmlns="" xmlns:a16="http://schemas.microsoft.com/office/drawing/2014/main" id="{D490B14F-0AD5-C147-AB53-826FC7719559}"/>
              </a:ext>
            </a:extLst>
          </p:cNvPr>
          <p:cNvCxnSpPr>
            <a:cxnSpLocks/>
          </p:cNvCxnSpPr>
          <p:nvPr userDrawn="1"/>
        </p:nvCxnSpPr>
        <p:spPr>
          <a:xfrm>
            <a:off x="455731" y="2420289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2">
            <a:extLst>
              <a:ext uri="{FF2B5EF4-FFF2-40B4-BE49-F238E27FC236}">
                <a16:creationId xmlns="" xmlns:a16="http://schemas.microsoft.com/office/drawing/2014/main" id="{7A58961A-D1F6-2E45-9CC0-D5560635167D}"/>
              </a:ext>
            </a:extLst>
          </p:cNvPr>
          <p:cNvCxnSpPr>
            <a:cxnSpLocks/>
          </p:cNvCxnSpPr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F4634ADE-C0C6-3E4A-AABB-02C8A591AE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255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276618"/>
            <a:ext cx="5631928" cy="457200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graphic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="" xmlns:a16="http://schemas.microsoft.com/office/drawing/2014/main" id="{3DA18783-B606-C443-AFDA-4092280401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="" xmlns:a16="http://schemas.microsoft.com/office/drawing/2014/main" id="{D2E1408D-42C7-A64D-B872-BD83029AC345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0">
            <a:extLst>
              <a:ext uri="{FF2B5EF4-FFF2-40B4-BE49-F238E27FC236}">
                <a16:creationId xmlns="" xmlns:a16="http://schemas.microsoft.com/office/drawing/2014/main" id="{981AAC80-21E5-E747-888D-30B9445DE43A}"/>
              </a:ext>
            </a:extLst>
          </p:cNvPr>
          <p:cNvCxnSpPr/>
          <p:nvPr userDrawn="1"/>
        </p:nvCxnSpPr>
        <p:spPr>
          <a:xfrm>
            <a:off x="455731" y="2050833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2">
            <a:extLst>
              <a:ext uri="{FF2B5EF4-FFF2-40B4-BE49-F238E27FC236}">
                <a16:creationId xmlns="" xmlns:a16="http://schemas.microsoft.com/office/drawing/2014/main" id="{A9E94DD8-F370-2F43-AD7A-B982B921CB08}"/>
              </a:ext>
            </a:extLst>
          </p:cNvPr>
          <p:cNvCxnSpPr/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699FAA3F-C524-1646-B9BB-6833702BB9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5432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="" xmlns:a16="http://schemas.microsoft.com/office/drawing/2014/main" id="{ACE8CBB5-D378-254C-93CD-579A91D07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646074"/>
            <a:ext cx="5631928" cy="457200"/>
          </a:xfrm>
          <a:prstGeom prst="rect">
            <a:avLst/>
          </a:prstGeom>
        </p:spPr>
        <p:txBody>
          <a:bodyPr vert="horz"/>
          <a:lstStyle>
            <a:lvl1pPr algn="l">
              <a:defRPr lang="en-US" sz="2200" b="1" i="0" baseline="0" dirty="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  <a:sym typeface="Roboto Regular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Customers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6AC5E7E8-656F-AF4B-94F5-96CCF7FDDB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EB43F98-FEFF-864F-805B-3801809A88CC}"/>
              </a:ext>
            </a:extLst>
          </p:cNvPr>
          <p:cNvCxnSpPr>
            <a:cxnSpLocks/>
          </p:cNvCxnSpPr>
          <p:nvPr userDrawn="1"/>
        </p:nvCxnSpPr>
        <p:spPr>
          <a:xfrm>
            <a:off x="455731" y="2420289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2">
            <a:extLst>
              <a:ext uri="{FF2B5EF4-FFF2-40B4-BE49-F238E27FC236}">
                <a16:creationId xmlns="" xmlns:a16="http://schemas.microsoft.com/office/drawing/2014/main" id="{D992E652-575A-1144-A21F-EF4DFF81D94E}"/>
              </a:ext>
            </a:extLst>
          </p:cNvPr>
          <p:cNvCxnSpPr>
            <a:cxnSpLocks/>
          </p:cNvCxnSpPr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8">
            <a:extLst>
              <a:ext uri="{FF2B5EF4-FFF2-40B4-BE49-F238E27FC236}">
                <a16:creationId xmlns="" xmlns:a16="http://schemas.microsoft.com/office/drawing/2014/main" id="{22E28D52-2926-8143-B940-9CDD5330C714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C02A0E5-C71C-BA4D-9C06-FD039A6E36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4147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s in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56"/>
          <p:cNvSpPr/>
          <p:nvPr userDrawn="1"/>
        </p:nvSpPr>
        <p:spPr>
          <a:xfrm>
            <a:off x="1" y="656167"/>
            <a:ext cx="12192000" cy="392853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b="0" i="0" dirty="0">
              <a:latin typeface="Segoe UI Regular" panose="020B0502040204020203" pitchFamily="34" charset="0"/>
              <a:cs typeface="Segoe UI Regular" panose="020B050204020402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="" xmlns:a16="http://schemas.microsoft.com/office/drawing/2014/main" id="{A40F84E5-A081-E842-9EC2-53DF30830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2300" y="660400"/>
            <a:ext cx="10299700" cy="3924300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430638FF-AB34-5D4C-BA65-22CC710251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23526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="" xmlns:a16="http://schemas.microsoft.com/office/drawing/2014/main" id="{2FC92EE6-0884-EE4D-A1B5-585119A540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89708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="" xmlns:a16="http://schemas.microsoft.com/office/drawing/2014/main" id="{51A61DBF-F2B6-9F41-82AC-9A3C97CED7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46616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hape 64"/>
          <p:cNvSpPr/>
          <p:nvPr userDrawn="1"/>
        </p:nvSpPr>
        <p:spPr>
          <a:xfrm>
            <a:off x="730250" y="6153151"/>
            <a:ext cx="10718976" cy="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22853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B70CFC4-A6E0-DD4E-988F-69FEEE31A6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BDCDF7B1-D21A-C848-9747-79EFB57859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3526" y="2699340"/>
            <a:ext cx="2968604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1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69E26B88-2124-CC47-B27C-855E64E134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0434" y="2699340"/>
            <a:ext cx="2977878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AA6777AF-68DF-B749-BD33-4645C3F831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46615" y="2699340"/>
            <a:ext cx="2968604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3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="" xmlns:a16="http://schemas.microsoft.com/office/drawing/2014/main" id="{688F2A66-E876-9944-AC8C-1005BED1A8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3728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44E4F41E-74C0-0C45-91AC-D93546379082}"/>
              </a:ext>
            </a:extLst>
          </p:cNvPr>
          <p:cNvSpPr/>
          <p:nvPr userDrawn="1"/>
        </p:nvSpPr>
        <p:spPr>
          <a:xfrm>
            <a:off x="1" y="623816"/>
            <a:ext cx="12192000" cy="5700189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21" name="Rectangle 4">
            <a:extLst>
              <a:ext uri="{FF2B5EF4-FFF2-40B4-BE49-F238E27FC236}">
                <a16:creationId xmlns="" xmlns:a16="http://schemas.microsoft.com/office/drawing/2014/main" id="{F28EAF60-570A-9745-8472-92C46AAA0A96}"/>
              </a:ext>
            </a:extLst>
          </p:cNvPr>
          <p:cNvSpPr>
            <a:spLocks/>
          </p:cNvSpPr>
          <p:nvPr userDrawn="1"/>
        </p:nvSpPr>
        <p:spPr>
          <a:xfrm>
            <a:off x="275392" y="1196713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="" xmlns:a16="http://schemas.microsoft.com/office/drawing/2014/main" id="{9816982F-6593-DB45-B018-475911469585}"/>
              </a:ext>
            </a:extLst>
          </p:cNvPr>
          <p:cNvSpPr>
            <a:spLocks/>
          </p:cNvSpPr>
          <p:nvPr userDrawn="1"/>
        </p:nvSpPr>
        <p:spPr>
          <a:xfrm>
            <a:off x="4254553" y="1196713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="" xmlns:a16="http://schemas.microsoft.com/office/drawing/2014/main" id="{F4B20D79-2AAF-DA43-A21B-4FA2B66FC7C8}"/>
              </a:ext>
            </a:extLst>
          </p:cNvPr>
          <p:cNvSpPr>
            <a:spLocks/>
          </p:cNvSpPr>
          <p:nvPr userDrawn="1"/>
        </p:nvSpPr>
        <p:spPr>
          <a:xfrm>
            <a:off x="8250047" y="1211015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="" xmlns:a16="http://schemas.microsoft.com/office/drawing/2014/main" id="{FEA84627-1EC5-A644-8ED8-8DBCAE550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5391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wrap="square"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="" xmlns:a16="http://schemas.microsoft.com/office/drawing/2014/main" id="{21D7A2C1-7B98-5C4F-8266-40A07B93E2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2079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="" xmlns:a16="http://schemas.microsoft.com/office/drawing/2014/main" id="{2985F9A5-572E-6A43-B6EC-698800FB4E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8649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29" name="Straight Connector 51">
            <a:extLst>
              <a:ext uri="{FF2B5EF4-FFF2-40B4-BE49-F238E27FC236}">
                <a16:creationId xmlns="" xmlns:a16="http://schemas.microsoft.com/office/drawing/2014/main" id="{D8AB0CDB-B131-7E4C-8738-855713DCF41F}"/>
              </a:ext>
            </a:extLst>
          </p:cNvPr>
          <p:cNvCxnSpPr/>
          <p:nvPr userDrawn="1"/>
        </p:nvCxnSpPr>
        <p:spPr>
          <a:xfrm>
            <a:off x="278914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51">
            <a:extLst>
              <a:ext uri="{FF2B5EF4-FFF2-40B4-BE49-F238E27FC236}">
                <a16:creationId xmlns="" xmlns:a16="http://schemas.microsoft.com/office/drawing/2014/main" id="{F171D296-5275-3F48-8A99-D28331D36578}"/>
              </a:ext>
            </a:extLst>
          </p:cNvPr>
          <p:cNvCxnSpPr/>
          <p:nvPr userDrawn="1"/>
        </p:nvCxnSpPr>
        <p:spPr>
          <a:xfrm>
            <a:off x="4235718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51">
            <a:extLst>
              <a:ext uri="{FF2B5EF4-FFF2-40B4-BE49-F238E27FC236}">
                <a16:creationId xmlns="" xmlns:a16="http://schemas.microsoft.com/office/drawing/2014/main" id="{D936EBDA-4944-314E-AD5B-3D21C1CBCF6A}"/>
              </a:ext>
            </a:extLst>
          </p:cNvPr>
          <p:cNvCxnSpPr/>
          <p:nvPr userDrawn="1"/>
        </p:nvCxnSpPr>
        <p:spPr>
          <a:xfrm>
            <a:off x="8232290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Marcador de texto 10">
            <a:extLst>
              <a:ext uri="{FF2B5EF4-FFF2-40B4-BE49-F238E27FC236}">
                <a16:creationId xmlns="" xmlns:a16="http://schemas.microsoft.com/office/drawing/2014/main" id="{336D3501-A722-E846-99E0-BB1740C55A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829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33" name="Marcador de texto 10">
            <a:extLst>
              <a:ext uri="{FF2B5EF4-FFF2-40B4-BE49-F238E27FC236}">
                <a16:creationId xmlns="" xmlns:a16="http://schemas.microsoft.com/office/drawing/2014/main" id="{868B3C20-3944-8548-8ABC-F7B46CD175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1906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34" name="Marcador de texto 10">
            <a:extLst>
              <a:ext uri="{FF2B5EF4-FFF2-40B4-BE49-F238E27FC236}">
                <a16:creationId xmlns="" xmlns:a16="http://schemas.microsoft.com/office/drawing/2014/main" id="{8F107108-1ABE-FE41-A697-E706AC97F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248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pic>
        <p:nvPicPr>
          <p:cNvPr id="18" name="Imagen 17">
            <a:extLst>
              <a:ext uri="{FF2B5EF4-FFF2-40B4-BE49-F238E27FC236}">
                <a16:creationId xmlns="" xmlns:a16="http://schemas.microsoft.com/office/drawing/2014/main" id="{FBF6889A-643A-B84B-A26A-12A0A60F2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0987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44E4F41E-74C0-0C45-91AC-D93546379082}"/>
              </a:ext>
            </a:extLst>
          </p:cNvPr>
          <p:cNvSpPr/>
          <p:nvPr userDrawn="1"/>
        </p:nvSpPr>
        <p:spPr>
          <a:xfrm>
            <a:off x="1" y="623816"/>
            <a:ext cx="12192000" cy="5700189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30" name="Rectangle 4">
            <a:extLst>
              <a:ext uri="{FF2B5EF4-FFF2-40B4-BE49-F238E27FC236}">
                <a16:creationId xmlns="" xmlns:a16="http://schemas.microsoft.com/office/drawing/2014/main" id="{2C11E0E5-F17A-2B44-933B-4EFBBF276CB1}"/>
              </a:ext>
            </a:extLst>
          </p:cNvPr>
          <p:cNvSpPr>
            <a:spLocks/>
          </p:cNvSpPr>
          <p:nvPr userDrawn="1"/>
        </p:nvSpPr>
        <p:spPr>
          <a:xfrm>
            <a:off x="275392" y="1129065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="" xmlns:a16="http://schemas.microsoft.com/office/drawing/2014/main" id="{2B8E1ACC-41C8-E74B-B531-D1C3280EA29E}"/>
              </a:ext>
            </a:extLst>
          </p:cNvPr>
          <p:cNvSpPr>
            <a:spLocks/>
          </p:cNvSpPr>
          <p:nvPr userDrawn="1"/>
        </p:nvSpPr>
        <p:spPr>
          <a:xfrm>
            <a:off x="4254553" y="1129065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="" xmlns:a16="http://schemas.microsoft.com/office/drawing/2014/main" id="{BC0AD118-D820-5C46-97C4-8281F5C98CA2}"/>
              </a:ext>
            </a:extLst>
          </p:cNvPr>
          <p:cNvSpPr>
            <a:spLocks/>
          </p:cNvSpPr>
          <p:nvPr userDrawn="1"/>
        </p:nvSpPr>
        <p:spPr>
          <a:xfrm>
            <a:off x="8250047" y="1143366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="" xmlns:a16="http://schemas.microsoft.com/office/drawing/2014/main" id="{0D911601-A49D-4144-AF47-90BEF2D41386}"/>
              </a:ext>
            </a:extLst>
          </p:cNvPr>
          <p:cNvSpPr>
            <a:spLocks/>
          </p:cNvSpPr>
          <p:nvPr userDrawn="1"/>
        </p:nvSpPr>
        <p:spPr>
          <a:xfrm>
            <a:off x="278915" y="3596142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="" xmlns:a16="http://schemas.microsoft.com/office/drawing/2014/main" id="{B92F4508-216B-B642-A9C3-A3DE137B93C3}"/>
              </a:ext>
            </a:extLst>
          </p:cNvPr>
          <p:cNvSpPr>
            <a:spLocks/>
          </p:cNvSpPr>
          <p:nvPr userDrawn="1"/>
        </p:nvSpPr>
        <p:spPr>
          <a:xfrm>
            <a:off x="4258076" y="3596142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="" xmlns:a16="http://schemas.microsoft.com/office/drawing/2014/main" id="{A7647822-C9B1-AD47-84F9-3B4E490C15C7}"/>
              </a:ext>
            </a:extLst>
          </p:cNvPr>
          <p:cNvSpPr>
            <a:spLocks/>
          </p:cNvSpPr>
          <p:nvPr userDrawn="1"/>
        </p:nvSpPr>
        <p:spPr>
          <a:xfrm>
            <a:off x="8253570" y="3610443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="" xmlns:a16="http://schemas.microsoft.com/office/drawing/2014/main" id="{D00E15F6-898B-E141-89BF-7EA361B88D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5391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43" name="Straight Connector 51">
            <a:extLst>
              <a:ext uri="{FF2B5EF4-FFF2-40B4-BE49-F238E27FC236}">
                <a16:creationId xmlns="" xmlns:a16="http://schemas.microsoft.com/office/drawing/2014/main" id="{BD8D6D36-8E43-ED4B-9AD8-50E5A03E0F80}"/>
              </a:ext>
            </a:extLst>
          </p:cNvPr>
          <p:cNvCxnSpPr/>
          <p:nvPr userDrawn="1"/>
        </p:nvCxnSpPr>
        <p:spPr>
          <a:xfrm>
            <a:off x="278914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Marcador de texto 10">
            <a:extLst>
              <a:ext uri="{FF2B5EF4-FFF2-40B4-BE49-F238E27FC236}">
                <a16:creationId xmlns="" xmlns:a16="http://schemas.microsoft.com/office/drawing/2014/main" id="{96E2BF5A-17C3-3144-B4E8-D52820AA14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829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45" name="Text Placeholder 5">
            <a:extLst>
              <a:ext uri="{FF2B5EF4-FFF2-40B4-BE49-F238E27FC236}">
                <a16:creationId xmlns="" xmlns:a16="http://schemas.microsoft.com/office/drawing/2014/main" id="{67180591-D2B5-ED47-B8A1-A3CBE417D9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7534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1EC19A18-EDA8-FD4A-9413-D5CE9E9C3875}"/>
              </a:ext>
            </a:extLst>
          </p:cNvPr>
          <p:cNvCxnSpPr/>
          <p:nvPr userDrawn="1"/>
        </p:nvCxnSpPr>
        <p:spPr>
          <a:xfrm>
            <a:off x="4251057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Marcador de texto 10">
            <a:extLst>
              <a:ext uri="{FF2B5EF4-FFF2-40B4-BE49-F238E27FC236}">
                <a16:creationId xmlns="" xmlns:a16="http://schemas.microsoft.com/office/drawing/2014/main" id="{F7962C76-0119-FD48-BC40-1588E9AB17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4972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54" name="Text Placeholder 5">
            <a:extLst>
              <a:ext uri="{FF2B5EF4-FFF2-40B4-BE49-F238E27FC236}">
                <a16:creationId xmlns="" xmlns:a16="http://schemas.microsoft.com/office/drawing/2014/main" id="{B770F387-C046-EA40-8A18-33FE8F7528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5810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55" name="Straight Connector 51">
            <a:extLst>
              <a:ext uri="{FF2B5EF4-FFF2-40B4-BE49-F238E27FC236}">
                <a16:creationId xmlns="" xmlns:a16="http://schemas.microsoft.com/office/drawing/2014/main" id="{39C7FC5C-5469-0143-AFEA-FC736FEF0221}"/>
              </a:ext>
            </a:extLst>
          </p:cNvPr>
          <p:cNvCxnSpPr/>
          <p:nvPr userDrawn="1"/>
        </p:nvCxnSpPr>
        <p:spPr>
          <a:xfrm>
            <a:off x="8249333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Marcador de texto 10">
            <a:extLst>
              <a:ext uri="{FF2B5EF4-FFF2-40B4-BE49-F238E27FC236}">
                <a16:creationId xmlns="" xmlns:a16="http://schemas.microsoft.com/office/drawing/2014/main" id="{68443759-75B8-8B43-AD5C-52FB4830B5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93248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63" name="Text Placeholder 5">
            <a:extLst>
              <a:ext uri="{FF2B5EF4-FFF2-40B4-BE49-F238E27FC236}">
                <a16:creationId xmlns="" xmlns:a16="http://schemas.microsoft.com/office/drawing/2014/main" id="{7C8A6E65-923D-B54C-87ED-73B3E4F918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5810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67" name="Straight Connector 51">
            <a:extLst>
              <a:ext uri="{FF2B5EF4-FFF2-40B4-BE49-F238E27FC236}">
                <a16:creationId xmlns="" xmlns:a16="http://schemas.microsoft.com/office/drawing/2014/main" id="{D7A37234-5790-2D4F-ACA1-083D1D5A273C}"/>
              </a:ext>
            </a:extLst>
          </p:cNvPr>
          <p:cNvCxnSpPr/>
          <p:nvPr userDrawn="1"/>
        </p:nvCxnSpPr>
        <p:spPr>
          <a:xfrm>
            <a:off x="8249333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Marcador de texto 10">
            <a:extLst>
              <a:ext uri="{FF2B5EF4-FFF2-40B4-BE49-F238E27FC236}">
                <a16:creationId xmlns="" xmlns:a16="http://schemas.microsoft.com/office/drawing/2014/main" id="{743D768F-4E5F-D641-9DC6-24F6C8D742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3248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69" name="Text Placeholder 5">
            <a:extLst>
              <a:ext uri="{FF2B5EF4-FFF2-40B4-BE49-F238E27FC236}">
                <a16:creationId xmlns="" xmlns:a16="http://schemas.microsoft.com/office/drawing/2014/main" id="{47E3AB44-5117-2C4A-A3C6-EFF119B681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47534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70" name="Straight Connector 51">
            <a:extLst>
              <a:ext uri="{FF2B5EF4-FFF2-40B4-BE49-F238E27FC236}">
                <a16:creationId xmlns="" xmlns:a16="http://schemas.microsoft.com/office/drawing/2014/main" id="{50690443-4CB8-3D45-B3B9-55F89D088FC6}"/>
              </a:ext>
            </a:extLst>
          </p:cNvPr>
          <p:cNvCxnSpPr/>
          <p:nvPr userDrawn="1"/>
        </p:nvCxnSpPr>
        <p:spPr>
          <a:xfrm>
            <a:off x="4251057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Marcador de texto 10">
            <a:extLst>
              <a:ext uri="{FF2B5EF4-FFF2-40B4-BE49-F238E27FC236}">
                <a16:creationId xmlns="" xmlns:a16="http://schemas.microsoft.com/office/drawing/2014/main" id="{0A80E6C5-163A-FE4F-98BC-B96DDE1AD5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94973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72" name="Text Placeholder 5">
            <a:extLst>
              <a:ext uri="{FF2B5EF4-FFF2-40B4-BE49-F238E27FC236}">
                <a16:creationId xmlns="" xmlns:a16="http://schemas.microsoft.com/office/drawing/2014/main" id="{13D402E1-4EA2-4443-B29D-C558E609B1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5391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73" name="Straight Connector 51">
            <a:extLst>
              <a:ext uri="{FF2B5EF4-FFF2-40B4-BE49-F238E27FC236}">
                <a16:creationId xmlns="" xmlns:a16="http://schemas.microsoft.com/office/drawing/2014/main" id="{73772235-B524-7B4E-A0FD-8960A0E52D4F}"/>
              </a:ext>
            </a:extLst>
          </p:cNvPr>
          <p:cNvCxnSpPr/>
          <p:nvPr userDrawn="1"/>
        </p:nvCxnSpPr>
        <p:spPr>
          <a:xfrm>
            <a:off x="278914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Marcador de texto 10">
            <a:extLst>
              <a:ext uri="{FF2B5EF4-FFF2-40B4-BE49-F238E27FC236}">
                <a16:creationId xmlns="" xmlns:a16="http://schemas.microsoft.com/office/drawing/2014/main" id="{17B91E39-975C-A44B-8203-2E43A4B7C0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2829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pic>
        <p:nvPicPr>
          <p:cNvPr id="29" name="Imagen 28">
            <a:extLst>
              <a:ext uri="{FF2B5EF4-FFF2-40B4-BE49-F238E27FC236}">
                <a16:creationId xmlns="" xmlns:a16="http://schemas.microsoft.com/office/drawing/2014/main" id="{9F4D52F3-4C14-CF4D-A28F-80B9BB11B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900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D4D81F89-8A11-1F49-8866-D37E495B5B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288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5A490381-435F-9C48-B849-92E15E7599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3240518"/>
            <a:ext cx="12192000" cy="359073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Segoe UI Regular" panose="020B0502040204020203" pitchFamily="34" charset="0"/>
              <a:ea typeface="+mn-ea"/>
              <a:cs typeface="Segoe UI Regular" panose="020B0502040204020203" pitchFamily="34" charset="0"/>
              <a:sym typeface="Gill Sans"/>
            </a:endParaRPr>
          </a:p>
        </p:txBody>
      </p:sp>
      <p:pic>
        <p:nvPicPr>
          <p:cNvPr id="3" name="Picture 2" descr="logo-NEORIS-dar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034" y="3296149"/>
            <a:ext cx="1197943" cy="273703"/>
          </a:xfrm>
          <a:prstGeom prst="rect">
            <a:avLst/>
          </a:prstGeom>
        </p:spPr>
      </p:pic>
      <p:sp>
        <p:nvSpPr>
          <p:cNvPr id="9" name="Marcador de posición de imagen 1">
            <a:extLst>
              <a:ext uri="{FF2B5EF4-FFF2-40B4-BE49-F238E27FC236}">
                <a16:creationId xmlns="" xmlns:a16="http://schemas.microsoft.com/office/drawing/2014/main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96271" y="1006419"/>
            <a:ext cx="5599458" cy="4854427"/>
          </a:xfrm>
          <a:prstGeom prst="hexagon">
            <a:avLst>
              <a:gd name="adj" fmla="val 28818"/>
              <a:gd name="vf" fmla="val 115470"/>
            </a:avLst>
          </a:prstGeom>
        </p:spPr>
      </p:sp>
      <p:sp>
        <p:nvSpPr>
          <p:cNvPr id="7" name="Text Placeholder 21">
            <a:extLst>
              <a:ext uri="{FF2B5EF4-FFF2-40B4-BE49-F238E27FC236}">
                <a16:creationId xmlns="" xmlns:a16="http://schemas.microsoft.com/office/drawing/2014/main" id="{4EFF3A50-8168-1A46-B32B-B51684B180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62585"/>
            <a:ext cx="27384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75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of </a:t>
            </a:r>
            <a:r>
              <a:rPr lang="es-ES_tradnl" dirty="0" err="1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6791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F87AEE0E-171D-D045-A758-17064060B5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3379345"/>
            <a:ext cx="3626186" cy="1848639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F0F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Headquarters</a:t>
            </a:r>
            <a:endParaRPr lang="es-ES_tradnl" dirty="0"/>
          </a:p>
          <a:p>
            <a:pPr lvl="0"/>
            <a:r>
              <a:rPr lang="es-ES_tradnl" dirty="0"/>
              <a:t>+1 (305) 728-6000</a:t>
            </a:r>
          </a:p>
          <a:p>
            <a:pPr lvl="0"/>
            <a:r>
              <a:rPr lang="es-ES_tradnl" dirty="0" err="1"/>
              <a:t>info@neoris.com</a:t>
            </a:r>
            <a:endParaRPr lang="es-ES_tradnl" dirty="0"/>
          </a:p>
        </p:txBody>
      </p:sp>
      <p:pic>
        <p:nvPicPr>
          <p:cNvPr id="7" name="Picture 6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12EF2F84-FAB7-AE4D-B2DF-B1E02A40B76C}"/>
              </a:ext>
            </a:extLst>
          </p:cNvPr>
          <p:cNvSpPr txBox="1"/>
          <p:nvPr userDrawn="1"/>
        </p:nvSpPr>
        <p:spPr>
          <a:xfrm>
            <a:off x="437436" y="2698648"/>
            <a:ext cx="3678436" cy="466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41275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2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  <a:sym typeface="Gill Sans"/>
              </a:rPr>
              <a:t>www.neoris.com</a:t>
            </a:r>
          </a:p>
        </p:txBody>
      </p:sp>
    </p:spTree>
    <p:extLst>
      <p:ext uri="{BB962C8B-B14F-4D97-AF65-F5344CB8AC3E}">
        <p14:creationId xmlns:p14="http://schemas.microsoft.com/office/powerpoint/2010/main" val="21703858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D9F7BEBE-B4CA-9A46-93E8-EFAD7A0EDA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53638"/>
            <a:ext cx="3588265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n-US" dirty="0"/>
          </a:p>
        </p:txBody>
      </p:sp>
      <p:pic>
        <p:nvPicPr>
          <p:cNvPr id="5" name="Picture 4" descr="logo-NEORIS-dar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034" y="3296149"/>
            <a:ext cx="1197943" cy="2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074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8A36DB2B-14A3-DA41-8573-6721DB82AC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3000" y="0"/>
            <a:ext cx="5969000" cy="6858000"/>
          </a:xfrm>
          <a:prstGeom prst="rect">
            <a:avLst/>
          </a:prstGeom>
        </p:spPr>
      </p:pic>
      <p:sp>
        <p:nvSpPr>
          <p:cNvPr id="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0535" y="3126450"/>
            <a:ext cx="7054496" cy="2678469"/>
          </a:xfrm>
          <a:prstGeom prst="rect">
            <a:avLst/>
          </a:prstGeom>
        </p:spPr>
        <p:txBody>
          <a:bodyPr/>
          <a:lstStyle>
            <a:lvl1pPr algn="l">
              <a:lnSpc>
                <a:spcPct val="150000"/>
              </a:lnSpc>
              <a:defRPr sz="1700" b="0" i="0" baseline="0">
                <a:solidFill>
                  <a:srgbClr val="0F181D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Section Title 1</a:t>
            </a:r>
          </a:p>
          <a:p>
            <a:pPr lvl="0"/>
            <a:r>
              <a:rPr lang="en-US" dirty="0"/>
              <a:t>Section Title 2</a:t>
            </a:r>
          </a:p>
          <a:p>
            <a:pPr lvl="0"/>
            <a:r>
              <a:rPr lang="en-US" dirty="0"/>
              <a:t>Section Title 3</a:t>
            </a:r>
          </a:p>
          <a:p>
            <a:pPr lvl="0"/>
            <a:r>
              <a:rPr lang="en-US" dirty="0"/>
              <a:t>Section Title 4</a:t>
            </a:r>
          </a:p>
          <a:p>
            <a:pPr lvl="0"/>
            <a:r>
              <a:rPr lang="en-US" dirty="0"/>
              <a:t>Section Title 5</a:t>
            </a:r>
          </a:p>
          <a:p>
            <a:pPr lvl="0"/>
            <a:endParaRPr lang="en-US" dirty="0"/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252478" y="2901302"/>
            <a:ext cx="52315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8">
            <a:extLst>
              <a:ext uri="{FF2B5EF4-FFF2-40B4-BE49-F238E27FC236}">
                <a16:creationId xmlns="" xmlns:a16="http://schemas.microsoft.com/office/drawing/2014/main" id="{7D6ED335-BD29-A246-B961-0EEE605F54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0495" y="2154518"/>
            <a:ext cx="7054306" cy="667400"/>
          </a:xfrm>
          <a:prstGeom prst="rect">
            <a:avLst/>
          </a:prstGeom>
        </p:spPr>
        <p:txBody>
          <a:bodyPr/>
          <a:lstStyle>
            <a:lvl1pPr algn="l">
              <a:defRPr sz="375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s-ES" dirty="0" err="1"/>
              <a:t>Index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F8C00BEA-4967-0045-A937-EEB3CE4778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55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3275D0C4-81D1-1344-9128-268B4FA6CA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2500" y="0"/>
            <a:ext cx="7429500" cy="56896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5236614" cy="2358827"/>
          </a:xfrm>
          <a:prstGeom prst="rect">
            <a:avLst/>
          </a:prstGeom>
        </p:spPr>
        <p:txBody>
          <a:bodyPr vert="horz" anchor="b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5236614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D3FCEE95-3F27-A94E-BA4F-AE1085F30F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58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>
            <a:extLst>
              <a:ext uri="{FF2B5EF4-FFF2-40B4-BE49-F238E27FC236}">
                <a16:creationId xmlns="" xmlns:a16="http://schemas.microsoft.com/office/drawing/2014/main" id="{2B09D308-F5CC-E341-9B48-961B616A73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5236614" cy="2358827"/>
          </a:xfrm>
          <a:prstGeom prst="rect">
            <a:avLst/>
          </a:prstGeom>
        </p:spPr>
        <p:txBody>
          <a:bodyPr vert="horz" anchor="b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DAD0CB44-3F7C-EE4A-A8C3-BB52EFEDC5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5236614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CA19D3B9-DAEF-4F4E-AADB-DD60321119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165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DAFE03B3-F832-AA4F-864E-36610BB429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280" y="1812348"/>
            <a:ext cx="3071818" cy="346869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Subhead text here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="" xmlns:a16="http://schemas.microsoft.com/office/drawing/2014/main" id="{EB4D0FA4-E6CF-4842-B4B4-23F856F0A2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279" y="2331821"/>
            <a:ext cx="9861737" cy="1327944"/>
          </a:xfrm>
          <a:prstGeom prst="rect">
            <a:avLst/>
          </a:prstGeom>
        </p:spPr>
        <p:txBody>
          <a:bodyPr vert="horz"/>
          <a:lstStyle>
            <a:lvl1pPr algn="l">
              <a:defRPr sz="2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8" name="Text Placeholder 14">
            <a:extLst>
              <a:ext uri="{FF2B5EF4-FFF2-40B4-BE49-F238E27FC236}">
                <a16:creationId xmlns="" xmlns:a16="http://schemas.microsoft.com/office/drawing/2014/main" id="{69BB53C6-47A4-674D-B491-B51B0B0AAA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283003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="" xmlns:a16="http://schemas.microsoft.com/office/drawing/2014/main" id="{BD48E2C7-9C39-CB44-96BB-959763002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279" y="4617966"/>
            <a:ext cx="3834017" cy="1113170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DEC531D-2415-6944-8A54-F663042D8FEB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467279" y="4144819"/>
            <a:ext cx="3752937" cy="0"/>
          </a:xfrm>
          <a:prstGeom prst="line">
            <a:avLst/>
          </a:prstGeom>
          <a:noFill/>
          <a:ln w="28575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F49FC412-FE17-194A-88AA-85DB40B62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374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="" xmlns:a16="http://schemas.microsoft.com/office/drawing/2014/main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5" name="Straight Connector 8">
            <a:extLst>
              <a:ext uri="{FF2B5EF4-FFF2-40B4-BE49-F238E27FC236}">
                <a16:creationId xmlns="" xmlns:a16="http://schemas.microsoft.com/office/drawing/2014/main" id="{13F3FA0B-EF94-ED4C-A084-60F9B1679F07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2E34116F-289A-DE40-ADC5-57229B3244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782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52366" y="6596787"/>
            <a:ext cx="7237506" cy="189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394" tIns="25394" rIns="25394" bIns="25394" anchor="ctr">
            <a:spAutoFit/>
          </a:bodyPr>
          <a:lstStyle/>
          <a:p>
            <a:pPr marL="0" marR="0" lvl="0" indent="0" algn="l" defTabSz="412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es-MX" sz="899" b="0" i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NEORIS </a:t>
            </a:r>
            <a:r>
              <a:rPr lang="es-MX" sz="899" b="0" i="0" dirty="0" err="1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Corporate</a:t>
            </a:r>
            <a:r>
              <a:rPr lang="es-MX" sz="899" b="0" i="0" baseline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 </a:t>
            </a:r>
            <a:r>
              <a:rPr lang="es-MX" sz="899" b="0" i="0" baseline="0" dirty="0" err="1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Presentation</a:t>
            </a:r>
            <a:r>
              <a:rPr lang="es-MX" sz="899" b="0" i="0" baseline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  - </a:t>
            </a:r>
            <a:r>
              <a:rPr lang="en-US" sz="899" b="0" i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Confidential: Do not reproduce without prior written permission from NEORIS.</a:t>
            </a:r>
            <a:endParaRPr lang="es-ES" sz="899" b="0" i="0" dirty="0">
              <a:solidFill>
                <a:srgbClr val="0F181D"/>
              </a:solidFill>
              <a:latin typeface="Segoe UI Light" panose="020B0502040204020203" pitchFamily="34" charset="0"/>
              <a:ea typeface="Open Sans Light"/>
              <a:cs typeface="Segoe UI Light" panose="020B0502040204020203" pitchFamily="34" charset="0"/>
              <a:sym typeface="Open Sans Light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="" xmlns:a16="http://schemas.microsoft.com/office/drawing/2014/main" id="{A091A492-72C1-4549-8C1D-B60527F36CCF}"/>
              </a:ext>
            </a:extLst>
          </p:cNvPr>
          <p:cNvSpPr txBox="1">
            <a:spLocks/>
          </p:cNvSpPr>
          <p:nvPr userDrawn="1"/>
        </p:nvSpPr>
        <p:spPr>
          <a:xfrm>
            <a:off x="11634538" y="6562239"/>
            <a:ext cx="432932" cy="22420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920DFA4-2F46-1646-9D9B-355CB8E1805D}" type="slidenum">
              <a:rPr lang="en-US" sz="1100" b="0" i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1100" b="0" i="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F7AE0BC7-5337-7041-A0B4-3C9CF071F39B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09" y="6473142"/>
            <a:ext cx="537279" cy="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0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16" r:id="rId2"/>
    <p:sldLayoutId id="2147483710" r:id="rId3"/>
    <p:sldLayoutId id="2147483714" r:id="rId4"/>
    <p:sldLayoutId id="2147483733" r:id="rId5"/>
    <p:sldLayoutId id="2147483711" r:id="rId6"/>
    <p:sldLayoutId id="2147483715" r:id="rId7"/>
    <p:sldLayoutId id="2147483691" r:id="rId8"/>
    <p:sldLayoutId id="2147483699" r:id="rId9"/>
    <p:sldLayoutId id="2147483709" r:id="rId10"/>
    <p:sldLayoutId id="2147483696" r:id="rId11"/>
    <p:sldLayoutId id="2147483725" r:id="rId12"/>
    <p:sldLayoutId id="2147483698" r:id="rId13"/>
    <p:sldLayoutId id="2147483721" r:id="rId14"/>
    <p:sldLayoutId id="2147483727" r:id="rId15"/>
    <p:sldLayoutId id="2147483726" r:id="rId16"/>
    <p:sldLayoutId id="2147483722" r:id="rId17"/>
    <p:sldLayoutId id="2147483717" r:id="rId18"/>
    <p:sldLayoutId id="2147483728" r:id="rId19"/>
    <p:sldLayoutId id="2147483736" r:id="rId20"/>
    <p:sldLayoutId id="2147483729" r:id="rId21"/>
    <p:sldLayoutId id="2147483724" r:id="rId22"/>
    <p:sldLayoutId id="2147483704" r:id="rId23"/>
    <p:sldLayoutId id="2147483732" r:id="rId24"/>
    <p:sldLayoutId id="2147483718" r:id="rId25"/>
    <p:sldLayoutId id="2147483720" r:id="rId26"/>
    <p:sldLayoutId id="2147483738" r:id="rId27"/>
    <p:sldLayoutId id="2147483739" r:id="rId28"/>
    <p:sldLayoutId id="2147483705" r:id="rId29"/>
    <p:sldLayoutId id="2147483737" r:id="rId30"/>
  </p:sldLayoutIdLst>
  <p:transition spd="med"/>
  <p:hf hdr="0" ftr="0" dt="0"/>
  <p:txStyles>
    <p:titleStyle>
      <a:lvl1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1pPr>
      <a:lvl2pPr indent="114266" algn="ctr" defTabSz="412626" eaLnBrk="1" hangingPunct="1">
        <a:defRPr sz="1800">
          <a:latin typeface="+mj-lt"/>
          <a:ea typeface="+mj-ea"/>
          <a:cs typeface="+mj-cs"/>
          <a:sym typeface="Roboto Regular"/>
        </a:defRPr>
      </a:lvl2pPr>
      <a:lvl3pPr indent="228532" algn="ctr" defTabSz="412626" eaLnBrk="1" hangingPunct="1">
        <a:defRPr sz="1800">
          <a:latin typeface="+mj-lt"/>
          <a:ea typeface="+mj-ea"/>
          <a:cs typeface="+mj-cs"/>
          <a:sym typeface="Roboto Regular"/>
        </a:defRPr>
      </a:lvl3pPr>
      <a:lvl4pPr indent="34279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4pPr>
      <a:lvl5pPr indent="457063" algn="ctr" defTabSz="412626" eaLnBrk="1" hangingPunct="1">
        <a:defRPr sz="1800">
          <a:latin typeface="+mj-lt"/>
          <a:ea typeface="+mj-ea"/>
          <a:cs typeface="+mj-cs"/>
          <a:sym typeface="Roboto Regular"/>
        </a:defRPr>
      </a:lvl5pPr>
      <a:lvl6pPr indent="571329" algn="ctr" defTabSz="412626" eaLnBrk="1" hangingPunct="1">
        <a:defRPr sz="1800">
          <a:latin typeface="+mj-lt"/>
          <a:ea typeface="+mj-ea"/>
          <a:cs typeface="+mj-cs"/>
          <a:sym typeface="Roboto Regular"/>
        </a:defRPr>
      </a:lvl6pPr>
      <a:lvl7pPr indent="685595" algn="ctr" defTabSz="412626" eaLnBrk="1" hangingPunct="1">
        <a:defRPr sz="1800">
          <a:latin typeface="+mj-lt"/>
          <a:ea typeface="+mj-ea"/>
          <a:cs typeface="+mj-cs"/>
          <a:sym typeface="Roboto Regular"/>
        </a:defRPr>
      </a:lvl7pPr>
      <a:lvl8pPr indent="799860" algn="ctr" defTabSz="412626" eaLnBrk="1" hangingPunct="1">
        <a:defRPr sz="1800">
          <a:latin typeface="+mj-lt"/>
          <a:ea typeface="+mj-ea"/>
          <a:cs typeface="+mj-cs"/>
          <a:sym typeface="Roboto Regular"/>
        </a:defRPr>
      </a:lvl8pPr>
      <a:lvl9pPr indent="914126" algn="ctr" defTabSz="412626" eaLnBrk="1" hangingPunct="1">
        <a:defRPr sz="1800">
          <a:latin typeface="+mj-lt"/>
          <a:ea typeface="+mj-ea"/>
          <a:cs typeface="+mj-cs"/>
          <a:sym typeface="Roboto Regular"/>
        </a:defRPr>
      </a:lvl9pPr>
    </p:titleStyle>
    <p:bodyStyle>
      <a:lvl1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1pPr>
      <a:lvl2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2pPr>
      <a:lvl3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3pPr>
      <a:lvl4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4pPr>
      <a:lvl5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5pPr>
      <a:lvl6pPr indent="17774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6pPr>
      <a:lvl7pPr indent="355494" algn="ctr" defTabSz="412626" eaLnBrk="1" hangingPunct="1">
        <a:defRPr sz="1800">
          <a:latin typeface="+mj-lt"/>
          <a:ea typeface="+mj-ea"/>
          <a:cs typeface="+mj-cs"/>
          <a:sym typeface="Roboto Regular"/>
        </a:defRPr>
      </a:lvl7pPr>
      <a:lvl8pPr indent="533240" algn="ctr" defTabSz="412626" eaLnBrk="1" hangingPunct="1">
        <a:defRPr sz="1800">
          <a:latin typeface="+mj-lt"/>
          <a:ea typeface="+mj-ea"/>
          <a:cs typeface="+mj-cs"/>
          <a:sym typeface="Roboto Regular"/>
        </a:defRPr>
      </a:lvl8pPr>
      <a:lvl9pPr indent="71098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9pPr>
    </p:bodyStyle>
    <p:otherStyle>
      <a:lvl1pPr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14266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228532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342797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457063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571329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685595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799860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914126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C82E2804-16DA-B04F-AA2E-464030419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defTabSz="412626" rtl="0" eaLnBrk="1" hangingPunct="1"/>
            <a:r>
              <a:rPr lang="es-MX" dirty="0" smtClean="0"/>
              <a:t>Training React.js</a:t>
            </a:r>
            <a:endParaRPr lang="es-MX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r="92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41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05737" y="2271346"/>
            <a:ext cx="3626186" cy="2332831"/>
          </a:xfrm>
        </p:spPr>
        <p:txBody>
          <a:bodyPr/>
          <a:lstStyle/>
          <a:p>
            <a:pPr algn="ctr"/>
            <a:r>
              <a:rPr lang="es-ES" sz="3200" dirty="0" smtClean="0"/>
              <a:t>Estados (</a:t>
            </a:r>
            <a:r>
              <a:rPr lang="es-ES" sz="3200" dirty="0" err="1" smtClean="0"/>
              <a:t>state</a:t>
            </a:r>
            <a:r>
              <a:rPr lang="es-ES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7247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Estados (</a:t>
            </a:r>
            <a:r>
              <a:rPr lang="es-MX" dirty="0" err="1" smtClean="0"/>
              <a:t>state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xmlns="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632379" y="820521"/>
            <a:ext cx="9861737" cy="7542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 rtl="0"/>
            <a:endParaRPr lang="es-MX" sz="2000" b="1" i="1" dirty="0">
              <a:latin typeface="Segoe UI Light" pitchFamily="34" charset="0"/>
            </a:endParaRPr>
          </a:p>
        </p:txBody>
      </p:sp>
      <p:sp>
        <p:nvSpPr>
          <p:cNvPr id="4" name="Marcador de texto 1">
            <a:extLst>
              <a:ext uri="{FF2B5EF4-FFF2-40B4-BE49-F238E27FC236}">
                <a16:creationId xmlns:a16="http://schemas.microsoft.com/office/drawing/2014/main" xmlns="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1812348"/>
            <a:ext cx="3071818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200" b="1" dirty="0" smtClean="0">
                <a:latin typeface="Segoe UI Semibold" pitchFamily="34" charset="0"/>
              </a:rPr>
              <a:t>¿Qué es?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2331821"/>
            <a:ext cx="9861737" cy="1327944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ES" sz="2000" dirty="0" smtClean="0">
                <a:latin typeface="Segoe UI Light" pitchFamily="34" charset="0"/>
              </a:rPr>
              <a:t>Podríamos </a:t>
            </a:r>
            <a:r>
              <a:rPr lang="es-ES" sz="2000" dirty="0">
                <a:latin typeface="Segoe UI Light" pitchFamily="34" charset="0"/>
              </a:rPr>
              <a:t>definirlo como una representación del componente en un punto en el tiempo, una instantánea del componente. El </a:t>
            </a:r>
            <a:r>
              <a:rPr lang="es-ES" sz="2000" b="1" dirty="0" err="1">
                <a:latin typeface="Segoe UI Light" pitchFamily="34" charset="0"/>
              </a:rPr>
              <a:t>state</a:t>
            </a:r>
            <a:r>
              <a:rPr lang="es-ES" sz="2000" dirty="0">
                <a:latin typeface="Segoe UI Light" pitchFamily="34" charset="0"/>
              </a:rPr>
              <a:t> de un componente se iniciará con un valor por </a:t>
            </a:r>
            <a:r>
              <a:rPr lang="es-ES" sz="2000" dirty="0" smtClean="0">
                <a:latin typeface="Segoe UI Light" pitchFamily="34" charset="0"/>
              </a:rPr>
              <a:t>defecto (el cual puede ser </a:t>
            </a:r>
            <a:r>
              <a:rPr lang="es-ES" sz="2000" dirty="0" err="1" smtClean="0">
                <a:latin typeface="Segoe UI Light" pitchFamily="34" charset="0"/>
              </a:rPr>
              <a:t>null</a:t>
            </a:r>
            <a:r>
              <a:rPr lang="es-ES" sz="2000" dirty="0" smtClean="0">
                <a:latin typeface="Segoe UI Light" pitchFamily="34" charset="0"/>
              </a:rPr>
              <a:t> o no existir) </a:t>
            </a:r>
            <a:r>
              <a:rPr lang="es-ES" sz="2000" dirty="0">
                <a:latin typeface="Segoe UI Light" pitchFamily="34" charset="0"/>
              </a:rPr>
              <a:t>pero este valor si podrá mutar durante la vida del componente</a:t>
            </a:r>
            <a:r>
              <a:rPr lang="es-ES" sz="2000" dirty="0"/>
              <a:t>.</a:t>
            </a:r>
            <a:endParaRPr lang="es-AR" sz="20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Estados (</a:t>
            </a:r>
            <a:r>
              <a:rPr lang="es-MX" dirty="0" err="1" smtClean="0"/>
              <a:t>state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xmlns="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632379" y="820521"/>
            <a:ext cx="9861737" cy="7542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 rtl="0"/>
            <a:endParaRPr lang="es-MX" sz="2000" b="1" i="1" dirty="0">
              <a:latin typeface="Segoe UI Light" pitchFamily="34" charset="0"/>
            </a:endParaRPr>
          </a:p>
        </p:txBody>
      </p:sp>
      <p:sp>
        <p:nvSpPr>
          <p:cNvPr id="4" name="Marcador de texto 1">
            <a:extLst>
              <a:ext uri="{FF2B5EF4-FFF2-40B4-BE49-F238E27FC236}">
                <a16:creationId xmlns:a16="http://schemas.microsoft.com/office/drawing/2014/main" xmlns="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1024225"/>
            <a:ext cx="3071818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200" b="1" dirty="0" smtClean="0">
                <a:latin typeface="Segoe UI Semibold" pitchFamily="34" charset="0"/>
              </a:rPr>
              <a:t>¿Cómo se usa?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2331821"/>
            <a:ext cx="9861737" cy="1327944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endParaRPr lang="es-AR" sz="2000" dirty="0">
              <a:latin typeface="Segoe UI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280" y="1719125"/>
            <a:ext cx="11242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El </a:t>
            </a:r>
            <a:r>
              <a:rPr lang="es-ES" b="1" dirty="0" err="1"/>
              <a:t>s</a:t>
            </a:r>
            <a:r>
              <a:rPr lang="es-ES" b="1" dirty="0" err="1" smtClean="0"/>
              <a:t>tate</a:t>
            </a:r>
            <a:r>
              <a:rPr lang="es-ES" dirty="0" smtClean="0"/>
              <a:t> </a:t>
            </a:r>
            <a:r>
              <a:rPr lang="es-ES" dirty="0" smtClean="0"/>
              <a:t>se define dentro del componente, </a:t>
            </a:r>
            <a:r>
              <a:rPr lang="es-ES" dirty="0"/>
              <a:t>en este caso le asignamos un </a:t>
            </a:r>
            <a:r>
              <a:rPr lang="es-ES" dirty="0" smtClean="0"/>
              <a:t>objeto con una propiedad «</a:t>
            </a:r>
            <a:r>
              <a:rPr lang="es-ES" dirty="0" err="1" smtClean="0"/>
              <a:t>isShowingText</a:t>
            </a:r>
            <a:r>
              <a:rPr lang="es-ES" dirty="0" smtClean="0"/>
              <a:t>» el cual vamos a inicializar en true.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735" y="2986088"/>
            <a:ext cx="4061353" cy="123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4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Estados (</a:t>
            </a:r>
            <a:r>
              <a:rPr lang="es-MX" dirty="0" err="1" smtClean="0"/>
              <a:t>state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xmlns="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632379" y="820521"/>
            <a:ext cx="9861737" cy="7542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 rtl="0"/>
            <a:endParaRPr lang="es-MX" sz="2000" b="1" i="1" dirty="0">
              <a:latin typeface="Segoe UI Light" pitchFamily="34" charset="0"/>
            </a:endParaRPr>
          </a:p>
        </p:txBody>
      </p:sp>
      <p:sp>
        <p:nvSpPr>
          <p:cNvPr id="4" name="Marcador de texto 1">
            <a:extLst>
              <a:ext uri="{FF2B5EF4-FFF2-40B4-BE49-F238E27FC236}">
                <a16:creationId xmlns:a16="http://schemas.microsoft.com/office/drawing/2014/main" xmlns="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1024225"/>
            <a:ext cx="3071818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200" b="1" dirty="0" smtClean="0">
                <a:latin typeface="Segoe UI Semibold" pitchFamily="34" charset="0"/>
              </a:rPr>
              <a:t>¿Cómo se usa?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2331821"/>
            <a:ext cx="9861737" cy="1327944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endParaRPr lang="es-AR" sz="2000" dirty="0">
              <a:latin typeface="Segoe UI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280" y="1719125"/>
            <a:ext cx="1124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Luego </a:t>
            </a:r>
            <a:r>
              <a:rPr lang="es-ES" dirty="0"/>
              <a:t>creamos </a:t>
            </a:r>
            <a:r>
              <a:rPr lang="es-ES" dirty="0" smtClean="0"/>
              <a:t>la función </a:t>
            </a:r>
            <a:r>
              <a:rPr lang="es-ES" dirty="0"/>
              <a:t> </a:t>
            </a:r>
            <a:r>
              <a:rPr lang="es-ES" b="1" dirty="0" err="1"/>
              <a:t>s</a:t>
            </a:r>
            <a:r>
              <a:rPr lang="es-ES" b="1" dirty="0" err="1" smtClean="0"/>
              <a:t>howText</a:t>
            </a:r>
            <a:r>
              <a:rPr lang="es-ES" b="1" dirty="0" smtClean="0"/>
              <a:t>()</a:t>
            </a:r>
            <a:r>
              <a:rPr lang="es-ES" dirty="0"/>
              <a:t> que se encargará de cambiar el estado, de </a:t>
            </a:r>
            <a:r>
              <a:rPr lang="es-ES" dirty="0" smtClean="0"/>
              <a:t>true</a:t>
            </a:r>
            <a:r>
              <a:rPr lang="es-ES" dirty="0"/>
              <a:t> a </a:t>
            </a:r>
            <a:r>
              <a:rPr lang="es-ES" dirty="0" smtClean="0"/>
              <a:t>false</a:t>
            </a:r>
            <a:r>
              <a:rPr lang="es-ES" dirty="0"/>
              <a:t> y </a:t>
            </a:r>
            <a:r>
              <a:rPr lang="es-ES" dirty="0" smtClean="0"/>
              <a:t>viceversa.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1686" y="4167664"/>
            <a:ext cx="104886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¿</a:t>
            </a:r>
            <a:r>
              <a:rPr lang="es-ES" b="1" dirty="0" smtClean="0"/>
              <a:t>Cómo </a:t>
            </a:r>
            <a:r>
              <a:rPr lang="es-ES" b="1" dirty="0"/>
              <a:t>lo hace</a:t>
            </a:r>
            <a:r>
              <a:rPr lang="es-ES" b="1" dirty="0" smtClean="0"/>
              <a:t>?</a:t>
            </a:r>
          </a:p>
          <a:p>
            <a:r>
              <a:rPr lang="es-ES" dirty="0" smtClean="0"/>
              <a:t>simple</a:t>
            </a:r>
            <a:r>
              <a:rPr lang="es-ES" dirty="0"/>
              <a:t>, los componentes vienen cargados con el método: </a:t>
            </a:r>
            <a:r>
              <a:rPr lang="es-ES" b="1" dirty="0" err="1"/>
              <a:t>s</a:t>
            </a:r>
            <a:r>
              <a:rPr lang="es-ES" b="1" dirty="0" err="1" smtClean="0"/>
              <a:t>etState</a:t>
            </a:r>
            <a:r>
              <a:rPr lang="es-ES" b="1" dirty="0"/>
              <a:t>(() =&gt; {})</a:t>
            </a:r>
            <a:r>
              <a:rPr lang="es-ES" dirty="0"/>
              <a:t> el cual nos ayuda a modificar el estado de nuestro componente y por ende actualizar el mismo, recibe dos argumentos: </a:t>
            </a:r>
            <a:r>
              <a:rPr lang="es-ES" b="1" dirty="0" err="1"/>
              <a:t>prevState</a:t>
            </a:r>
            <a:r>
              <a:rPr lang="es-ES" dirty="0"/>
              <a:t>, </a:t>
            </a:r>
            <a:r>
              <a:rPr lang="es-ES" b="1" dirty="0" err="1" smtClean="0"/>
              <a:t>props</a:t>
            </a:r>
            <a:r>
              <a:rPr lang="es-E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2333409"/>
            <a:ext cx="4565650" cy="1535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 smtClean="0"/>
              <a:t>Estados (</a:t>
            </a:r>
            <a:r>
              <a:rPr lang="es-MX" dirty="0" err="1" smtClean="0"/>
              <a:t>state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xmlns="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632379" y="820521"/>
            <a:ext cx="9861737" cy="7542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 rtl="0"/>
            <a:endParaRPr lang="es-MX" sz="2000" b="1" i="1" dirty="0">
              <a:latin typeface="Segoe UI Light" pitchFamily="34" charset="0"/>
            </a:endParaRPr>
          </a:p>
        </p:txBody>
      </p:sp>
      <p:sp>
        <p:nvSpPr>
          <p:cNvPr id="4" name="Marcador de texto 1">
            <a:extLst>
              <a:ext uri="{FF2B5EF4-FFF2-40B4-BE49-F238E27FC236}">
                <a16:creationId xmlns:a16="http://schemas.microsoft.com/office/drawing/2014/main" xmlns="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1024225"/>
            <a:ext cx="3071818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200" b="1" dirty="0" smtClean="0">
                <a:latin typeface="Segoe UI Semibold" pitchFamily="34" charset="0"/>
              </a:rPr>
              <a:t>¿Cómo se usa?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2331821"/>
            <a:ext cx="9861737" cy="1327944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endParaRPr lang="es-AR" sz="2000" dirty="0">
              <a:latin typeface="Segoe UI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280" y="1719125"/>
            <a:ext cx="1124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En el </a:t>
            </a:r>
            <a:r>
              <a:rPr lang="es-ES" b="1" dirty="0" err="1"/>
              <a:t>r</a:t>
            </a:r>
            <a:r>
              <a:rPr lang="es-ES" b="1" dirty="0" err="1" smtClean="0"/>
              <a:t>ender</a:t>
            </a:r>
            <a:r>
              <a:rPr lang="es-ES" dirty="0" smtClean="0"/>
              <a:t> </a:t>
            </a:r>
            <a:r>
              <a:rPr lang="es-ES" dirty="0" smtClean="0"/>
              <a:t>creamos un div con un texto y  un botón el cual ejecutara nuestro método de cambio de estado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989" y="5389425"/>
            <a:ext cx="11242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Nota: Observen que para ocultar el texto  utilizamos un  </a:t>
            </a:r>
            <a:r>
              <a:rPr lang="es-ES" b="1" dirty="0" err="1" smtClean="0"/>
              <a:t>conditional</a:t>
            </a:r>
            <a:r>
              <a:rPr lang="es-ES" b="1" dirty="0" smtClean="0"/>
              <a:t> </a:t>
            </a:r>
            <a:r>
              <a:rPr lang="es-ES" b="1" dirty="0" err="1" smtClean="0"/>
              <a:t>rendering</a:t>
            </a:r>
            <a:r>
              <a:rPr lang="es-ES" b="1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”{</a:t>
            </a:r>
            <a:r>
              <a:rPr lang="en-US" dirty="0" err="1"/>
              <a:t>this.state.isShowingText</a:t>
            </a:r>
            <a:r>
              <a:rPr lang="en-US" dirty="0"/>
              <a:t> &amp;&amp; &lt;h1&gt;Hello World!!!&lt;/h1</a:t>
            </a:r>
            <a:r>
              <a:rPr lang="en-US" dirty="0" smtClean="0"/>
              <a:t>&gt;}”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2371725"/>
            <a:ext cx="6494508" cy="286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00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B0AB6D31-4C86-DB41-82B9-A8DFF65492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es-MX" dirty="0"/>
              <a:t>Autores</a:t>
            </a:r>
          </a:p>
          <a:p>
            <a:pPr marL="0" indent="0" rtl="0">
              <a:buNone/>
            </a:pPr>
            <a:endParaRPr lang="es-MX" dirty="0"/>
          </a:p>
          <a:p>
            <a:pPr marL="0" indent="0" rtl="0">
              <a:buNone/>
            </a:pPr>
            <a:r>
              <a:rPr lang="es-MX" dirty="0" err="1"/>
              <a:t>Lifschitz</a:t>
            </a:r>
            <a:r>
              <a:rPr lang="es-MX" dirty="0"/>
              <a:t>, </a:t>
            </a:r>
            <a:r>
              <a:rPr lang="es-MX" dirty="0" err="1"/>
              <a:t>Matias</a:t>
            </a:r>
            <a:endParaRPr lang="es-MX" dirty="0"/>
          </a:p>
          <a:p>
            <a:pPr marL="0" indent="0" rtl="0">
              <a:buNone/>
            </a:pPr>
            <a:r>
              <a:rPr lang="es-MX" dirty="0"/>
              <a:t>Suárez , Francisco</a:t>
            </a:r>
          </a:p>
        </p:txBody>
      </p:sp>
    </p:spTree>
    <p:extLst>
      <p:ext uri="{BB962C8B-B14F-4D97-AF65-F5344CB8AC3E}">
        <p14:creationId xmlns:p14="http://schemas.microsoft.com/office/powerpoint/2010/main" val="73672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ORIS">
  <a:themeElements>
    <a:clrScheme name="NEORIS Corporate">
      <a:dk1>
        <a:srgbClr val="161B1F"/>
      </a:dk1>
      <a:lt1>
        <a:srgbClr val="FFFFFF"/>
      </a:lt1>
      <a:dk2>
        <a:srgbClr val="484C51"/>
      </a:dk2>
      <a:lt2>
        <a:srgbClr val="F2F3F4"/>
      </a:lt2>
      <a:accent1>
        <a:srgbClr val="1D252C"/>
      </a:accent1>
      <a:accent2>
        <a:srgbClr val="FCD75B"/>
      </a:accent2>
      <a:accent3>
        <a:srgbClr val="77BCDA"/>
      </a:accent3>
      <a:accent4>
        <a:srgbClr val="484C51"/>
      </a:accent4>
      <a:accent5>
        <a:srgbClr val="74787C"/>
      </a:accent5>
      <a:accent6>
        <a:srgbClr val="C1C3C4"/>
      </a:accent6>
      <a:hlink>
        <a:srgbClr val="14181C"/>
      </a:hlink>
      <a:folHlink>
        <a:srgbClr val="74787C"/>
      </a:folHlink>
    </a:clrScheme>
    <a:fontScheme name="NEOR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NEORIS" id="{50B8394B-1E43-3542-83BE-641346DFBB2E}" vid="{AF2685E0-F6BD-314B-A992-83A3C45EB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2CE3ACF03F14AAAF6C4BD5275200E" ma:contentTypeVersion="0" ma:contentTypeDescription="Create a new document." ma:contentTypeScope="" ma:versionID="2dbdf20cecdb5f8cc8c1f9ae0002a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A06F76-801A-4B4F-B20C-2812CC3865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842AB7-59E8-4B15-B967-CF9195CE2F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8D45500-3DDF-46F1-B976-430FCCE41551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NEORIS</Template>
  <TotalTime>12271</TotalTime>
  <Words>182</Words>
  <Application>Microsoft Office PowerPoint</Application>
  <PresentationFormat>Custom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NEORIS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NEORIS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</dc:title>
  <dc:creator>Michael Meneses</dc:creator>
  <cp:lastModifiedBy>matias ivan Lifschitz</cp:lastModifiedBy>
  <cp:revision>513</cp:revision>
  <dcterms:created xsi:type="dcterms:W3CDTF">2017-11-24T23:51:46Z</dcterms:created>
  <dcterms:modified xsi:type="dcterms:W3CDTF">2019-01-03T14:23:12Z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0x0101005BE2CE3ACF03F14AAAF6C4BD5275200E</vt:lpwstr>
  </property>
</Properties>
</file>