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419" r:id="rId5"/>
    <p:sldId id="420" r:id="rId6"/>
    <p:sldId id="448" r:id="rId7"/>
    <p:sldId id="449" r:id="rId8"/>
    <p:sldId id="447" r:id="rId9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0BD"/>
    <a:srgbClr val="0F181D"/>
    <a:srgbClr val="323E47"/>
    <a:srgbClr val="8AD2E6"/>
    <a:srgbClr val="77B4D1"/>
    <a:srgbClr val="DFDFDF"/>
    <a:srgbClr val="80CD39"/>
    <a:srgbClr val="F0F0F0"/>
    <a:srgbClr val="F3F3F3"/>
    <a:srgbClr val="E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5853"/>
  </p:normalViewPr>
  <p:slideViewPr>
    <p:cSldViewPr snapToGrid="0" snapToObjects="1">
      <p:cViewPr>
        <p:scale>
          <a:sx n="75" d="100"/>
          <a:sy n="75" d="100"/>
        </p:scale>
        <p:origin x="-6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2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F492D3E-C71B-6B49-8AA6-1DD2B51F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3196874" y="3180060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A5282A71-B1FB-B64D-B565-44DC3F2A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335" y="2394001"/>
            <a:ext cx="2385331" cy="207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78827" y="2262585"/>
            <a:ext cx="43367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0" i="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5676CCA-4AFA-4045-BC33-1B567CE41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5033" y="3321673"/>
            <a:ext cx="1197943" cy="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988863" y="642793"/>
            <a:ext cx="7020959" cy="588010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="" xmlns:a16="http://schemas.microsoft.com/office/drawing/2014/main" id="{01271312-44E7-324E-BA29-33E9DAAC1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9ED04703-C6B5-6B49-A560-A1F9D79D3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D9AC3899-8760-A040-82A3-B7079B930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8714AF82-7707-8044-9727-962DA3E11B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F2A5C656-4A3F-334F-9BB2-09A6CE3189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BC14CDA1-FACF-5A4A-845F-E1BC7908A8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85595A2B-BD24-A44F-8B22-17A262097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058152" y="642793"/>
            <a:ext cx="3233447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473528" y="642793"/>
            <a:ext cx="3510604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DBC16723-DB90-9449-80B0-BFFADAD6A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="" xmlns:a16="http://schemas.microsoft.com/office/drawing/2014/main" id="{2EE645CF-A5BC-6B47-879F-CD3A9341FE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5898DDE8-2524-1F4E-971B-33E80F8E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="" xmlns:a16="http://schemas.microsoft.com/office/drawing/2014/main" id="{AFF71C03-86C7-8B45-BA60-9AADD7E653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8A5D731C-F011-D043-958F-47B1A692AA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F8A076FA-855D-7544-9398-5A45686E76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8809712-2C2A-5D49-970E-809B7BFEE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458" y="669925"/>
            <a:ext cx="11629085" cy="589915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66" y="197786"/>
            <a:ext cx="420317" cy="3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698488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795305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40EDB738-85D8-594D-87A3-5DE0FFAAF0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="" xmlns:a16="http://schemas.microsoft.com/office/drawing/2014/main" id="{CC763586-E5B0-CF41-9272-6277FEE778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E4D4935C-1F45-1147-BB09-9F6207FF6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D1013854-F169-244D-AF50-1548A8F678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79A2DC70-4929-2048-BD02-7A8D8405C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00C3CC1D-5D6B-3748-B6F5-4F4C161D6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54122F9D-6E73-DE4B-A03D-1624FEB8EE0F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16156D77-C87C-014C-9F93-1F4A4102D8E3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8DEF6236-5C3C-8D4C-BFDB-42B63069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548453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319404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9064949" y="1148344"/>
            <a:ext cx="2610679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09038E1-A0FD-D044-B832-1E1D66DB0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="" xmlns:a16="http://schemas.microsoft.com/office/drawing/2014/main" id="{5F34DA98-704B-B34E-8A0A-671F56D24F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83E5FA1A-0E22-2643-934A-DC77CC34C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="" xmlns:a16="http://schemas.microsoft.com/office/drawing/2014/main" id="{E6978DBB-FD27-4748-9ADB-9AB8CE6C6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A4CB4036-A0C9-D440-9861-9130F6F733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="" xmlns:a16="http://schemas.microsoft.com/office/drawing/2014/main" id="{C3B20708-9C7B-2845-BC42-A3BE208015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8CB1A6B5-31E8-FB46-B98E-3AF161AE6EA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B9DEB253-9419-B847-A156-C5F87188AA2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365F9832-83A2-5E48-AAD2-38AFF4FD2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3964307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3944356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E53F308B-5330-6841-84E1-4CB5D1973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="" xmlns:a16="http://schemas.microsoft.com/office/drawing/2014/main" id="{CF86A173-ADF4-B04A-B4AD-745FA07F5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3DBA51F2-6893-314C-9108-40538C3C2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="" xmlns:a16="http://schemas.microsoft.com/office/drawing/2014/main" id="{6D164C57-74B9-4547-8B5A-D081100630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="" xmlns:a16="http://schemas.microsoft.com/office/drawing/2014/main" id="{166B5EBF-0F4A-6649-8D2C-696018FF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="" xmlns:a16="http://schemas.microsoft.com/office/drawing/2014/main" id="{8815508A-9D32-AC4F-81BB-6408BCAB8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="" xmlns:a16="http://schemas.microsoft.com/office/drawing/2014/main" id="{5F79C440-73FE-7445-94C4-C823FEE431F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8">
            <a:extLst>
              <a:ext uri="{FF2B5EF4-FFF2-40B4-BE49-F238E27FC236}">
                <a16:creationId xmlns="" xmlns:a16="http://schemas.microsoft.com/office/drawing/2014/main" id="{B3756261-36BA-C244-BD03-771C6BCC3E0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39CAA1B2-45F4-C44D-BA34-E9EDADA58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679203"/>
            <a:ext cx="12192000" cy="557310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B686F16-DE99-EE4D-8BD5-D03EDE723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/>
          <p:cNvCxnSpPr/>
          <p:nvPr userDrawn="1"/>
        </p:nvCxnSpPr>
        <p:spPr>
          <a:xfrm>
            <a:off x="407078" y="2700675"/>
            <a:ext cx="10823411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530395D3-0FBA-1C47-B234-37247FB97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FF74C46-3D6F-3A4F-9BF2-FC1CAA688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E963FE6C-9C76-E742-8E16-95CD16538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cxnSp>
        <p:nvCxnSpPr>
          <p:cNvPr id="4" name="Conector recto 11">
            <a:extLst>
              <a:ext uri="{FF2B5EF4-FFF2-40B4-BE49-F238E27FC236}">
                <a16:creationId xmlns="" xmlns:a16="http://schemas.microsoft.com/office/drawing/2014/main" id="{F957E764-DA65-2B46-BA50-B39496269D04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6">
            <a:extLst>
              <a:ext uri="{FF2B5EF4-FFF2-40B4-BE49-F238E27FC236}">
                <a16:creationId xmlns="" xmlns:a16="http://schemas.microsoft.com/office/drawing/2014/main" id="{F08BC418-C91A-D343-90EA-EAD3A36766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B8DC8323-F88B-EE4D-A76C-E738642F5C70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6F7608F7-6D48-F04A-AA68-7082E7CB94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ACCC50D1-830B-A14B-9010-92F24DDC6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EF16C4B2-4AAA-954C-B902-186CF32F0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09EE7A0-CAD0-454F-AD27-7A2B2630C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71346"/>
            <a:ext cx="3626186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solidFill>
                  <a:srgbClr val="F0F0F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ABF315B9-6262-9249-BAE7-DE5BB32F8C2F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C18B1F5D-2DED-3D4E-85FC-CA4C4722F8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A540D4E4-060D-1248-AF91-ABD4A11D76C4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6">
            <a:extLst>
              <a:ext uri="{FF2B5EF4-FFF2-40B4-BE49-F238E27FC236}">
                <a16:creationId xmlns="" xmlns:a16="http://schemas.microsoft.com/office/drawing/2014/main" id="{3ADD9E77-28A0-CF44-A7D6-9EAAC30A6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A20742F4-F873-EF4B-B64A-71D617679D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249886D7-D29A-B749-8306-93AC7E011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51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RIS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="" xmlns:a16="http://schemas.microsoft.com/office/drawing/2014/main" id="{53873945-2EEE-544C-AB25-92E44599EC7F}"/>
              </a:ext>
            </a:extLst>
          </p:cNvPr>
          <p:cNvSpPr/>
          <p:nvPr userDrawn="1"/>
        </p:nvSpPr>
        <p:spPr>
          <a:xfrm>
            <a:off x="820326" y="1986575"/>
            <a:ext cx="2609791" cy="702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="" xmlns:a16="http://schemas.microsoft.com/office/drawing/2014/main" id="{C830B0AC-230F-DD4B-BC12-F9AA719DAA71}"/>
              </a:ext>
            </a:extLst>
          </p:cNvPr>
          <p:cNvSpPr/>
          <p:nvPr userDrawn="1"/>
        </p:nvSpPr>
        <p:spPr>
          <a:xfrm>
            <a:off x="3566535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12">
            <a:extLst>
              <a:ext uri="{FF2B5EF4-FFF2-40B4-BE49-F238E27FC236}">
                <a16:creationId xmlns="" xmlns:a16="http://schemas.microsoft.com/office/drawing/2014/main" id="{E706A345-B033-F54A-B298-C50390D25533}"/>
              </a:ext>
            </a:extLst>
          </p:cNvPr>
          <p:cNvSpPr/>
          <p:nvPr userDrawn="1"/>
        </p:nvSpPr>
        <p:spPr>
          <a:xfrm>
            <a:off x="6312744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="" xmlns:a16="http://schemas.microsoft.com/office/drawing/2014/main" id="{1F10A0A9-20EE-7044-AB61-9DD9FFD1275E}"/>
              </a:ext>
            </a:extLst>
          </p:cNvPr>
          <p:cNvSpPr/>
          <p:nvPr userDrawn="1"/>
        </p:nvSpPr>
        <p:spPr>
          <a:xfrm>
            <a:off x="9058953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="" xmlns:a16="http://schemas.microsoft.com/office/drawing/2014/main" id="{95E725C2-7335-984C-A7DC-215EA83B8DAE}"/>
              </a:ext>
            </a:extLst>
          </p:cNvPr>
          <p:cNvSpPr/>
          <p:nvPr userDrawn="1"/>
        </p:nvSpPr>
        <p:spPr>
          <a:xfrm>
            <a:off x="9058953" y="3377143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="" xmlns:a16="http://schemas.microsoft.com/office/drawing/2014/main" id="{AC9880B6-CC74-1240-9A33-6CB377AE3865}"/>
              </a:ext>
            </a:extLst>
          </p:cNvPr>
          <p:cNvSpPr/>
          <p:nvPr userDrawn="1"/>
        </p:nvSpPr>
        <p:spPr>
          <a:xfrm>
            <a:off x="9058953" y="4131205"/>
            <a:ext cx="2609791" cy="690757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772B6D15-59E6-8644-AB6E-53409A04F895}"/>
              </a:ext>
            </a:extLst>
          </p:cNvPr>
          <p:cNvSpPr/>
          <p:nvPr userDrawn="1"/>
        </p:nvSpPr>
        <p:spPr>
          <a:xfrm>
            <a:off x="9058953" y="4885268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6BD1991B-FAA5-7A41-946F-19539118F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D52E65AD-2C05-0943-9189-4C52C97002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72" y="3291326"/>
            <a:ext cx="3206255" cy="460375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0" i="0" baseline="0">
                <a:solidFill>
                  <a:srgbClr val="161B1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="" xmlns:a16="http://schemas.microsoft.com/office/drawing/2014/main" id="{D3AC771A-735F-4944-AB35-4C02D6AE3F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271" y="3788549"/>
            <a:ext cx="3227905" cy="1508125"/>
          </a:xfrm>
          <a:prstGeom prst="rect">
            <a:avLst/>
          </a:prstGeom>
        </p:spPr>
        <p:txBody>
          <a:bodyPr vert="horz"/>
          <a:lstStyle>
            <a:lvl1pPr algn="l">
              <a:defRPr sz="1500" b="0" i="0" baseline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39D2518E-0258-A144-868E-ECA6C85CE2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6350" y="2188690"/>
            <a:ext cx="762993" cy="346075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="" xmlns:a16="http://schemas.microsoft.com/office/drawing/2014/main" id="{2D9791CD-FF0D-6E47-B6BC-0D8A7BC284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8248" y="2392530"/>
            <a:ext cx="2571869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3E2CF5B7-BF06-AD43-839F-108499A6FB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3176" y="2392530"/>
            <a:ext cx="2483150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33814D47-0E16-3643-A718-0E78D14299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3665" y="2399570"/>
            <a:ext cx="2462144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CA67DD55-D5A7-764E-92A0-348312F653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86975" y="2366913"/>
            <a:ext cx="2481769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 baseline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83C8E4BE-53D3-974C-A033-A8366A875A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9340" y="3420991"/>
            <a:ext cx="1795342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79130A71-F353-5445-B7E7-2BCAD6237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3864" y="417133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34451208-A58A-0449-A0EC-5DAA9F6B9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272" y="1069766"/>
            <a:ext cx="10949458" cy="633456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0660C36-175B-8D43-A422-73CFAF189B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8249" y="1936437"/>
            <a:ext cx="987361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ABE07E19-D176-BC4D-BF53-0EA252CBB7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9342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34973087-CDF5-8241-BFF3-965AF82B97D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1366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DF412097-F915-2A46-BB66-881282CF14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86975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="" xmlns:a16="http://schemas.microsoft.com/office/drawing/2014/main" id="{5D868CD0-1017-2C44-849D-781C26255C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98419" y="3420991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39" name="Text Placeholder 17">
            <a:extLst>
              <a:ext uri="{FF2B5EF4-FFF2-40B4-BE49-F238E27FC236}">
                <a16:creationId xmlns="" xmlns:a16="http://schemas.microsoft.com/office/drawing/2014/main" id="{F1CC0F36-9093-3F40-89C5-B43F7A754D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8419" y="4171339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="" xmlns:a16="http://schemas.microsoft.com/office/drawing/2014/main" id="{AFF3BD37-850E-2C49-97EE-F8068D5E20D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419" y="4934868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41" name="Text Placeholder 33">
            <a:extLst>
              <a:ext uri="{FF2B5EF4-FFF2-40B4-BE49-F238E27FC236}">
                <a16:creationId xmlns="" xmlns:a16="http://schemas.microsoft.com/office/drawing/2014/main" id="{668F37DF-48F4-BA46-9054-A02E310891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23864" y="493486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000"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SERVING CUSTOMERS IN</a:t>
            </a:r>
          </a:p>
          <a:p>
            <a:pPr lvl="0"/>
            <a:r>
              <a:rPr lang="en-US" dirty="0"/>
              <a:t>COUNTRIES</a:t>
            </a:r>
          </a:p>
        </p:txBody>
      </p:sp>
      <p:cxnSp>
        <p:nvCxnSpPr>
          <p:cNvPr id="42" name="Straight Connector 44">
            <a:extLst>
              <a:ext uri="{FF2B5EF4-FFF2-40B4-BE49-F238E27FC236}">
                <a16:creationId xmlns="" xmlns:a16="http://schemas.microsoft.com/office/drawing/2014/main" id="{57EB6C69-DAB5-464A-BF24-4028A4A93C73}"/>
              </a:ext>
            </a:extLst>
          </p:cNvPr>
          <p:cNvCxnSpPr/>
          <p:nvPr userDrawn="1"/>
        </p:nvCxnSpPr>
        <p:spPr>
          <a:xfrm>
            <a:off x="465272" y="3031359"/>
            <a:ext cx="11203472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8">
            <a:extLst>
              <a:ext uri="{FF2B5EF4-FFF2-40B4-BE49-F238E27FC236}">
                <a16:creationId xmlns="" xmlns:a16="http://schemas.microsoft.com/office/drawing/2014/main" id="{F5DA9CE6-8C6F-7744-B3EF-1D4D6D20A851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Imagen 31">
            <a:extLst>
              <a:ext uri="{FF2B5EF4-FFF2-40B4-BE49-F238E27FC236}">
                <a16:creationId xmlns="" xmlns:a16="http://schemas.microsoft.com/office/drawing/2014/main" id="{FE717B9D-192C-6F48-9DB4-D71EB7218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="" xmlns:a16="http://schemas.microsoft.com/office/drawing/2014/main" id="{3BE36FB1-4462-6B41-8113-A032B6C3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851" y="3126580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7656449" y="1832408"/>
            <a:ext cx="4101782" cy="4229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40">
            <a:extLst>
              <a:ext uri="{FF2B5EF4-FFF2-40B4-BE49-F238E27FC236}">
                <a16:creationId xmlns="" xmlns:a16="http://schemas.microsoft.com/office/drawing/2014/main" id="{C19C0974-41A0-E844-A25B-71CB60A437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652" y="1832408"/>
            <a:ext cx="6606839" cy="399257"/>
          </a:xfrm>
          <a:prstGeom prst="rect">
            <a:avLst/>
          </a:prstGeom>
        </p:spPr>
        <p:txBody>
          <a:bodyPr vert="horz"/>
          <a:lstStyle>
            <a:lvl1pPr algn="l">
              <a:defRPr sz="1800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83D2E042-C809-AD40-A444-1331C6DF07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="" xmlns:a16="http://schemas.microsoft.com/office/drawing/2014/main" id="{9E981D22-43CF-134F-9A50-0937F9C5C08D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28">
            <a:extLst>
              <a:ext uri="{FF2B5EF4-FFF2-40B4-BE49-F238E27FC236}">
                <a16:creationId xmlns="" xmlns:a16="http://schemas.microsoft.com/office/drawing/2014/main" id="{2CF950C5-E4E3-9A45-9B7E-3D8BB11E1ACB}"/>
              </a:ext>
            </a:extLst>
          </p:cNvPr>
          <p:cNvCxnSpPr/>
          <p:nvPr userDrawn="1"/>
        </p:nvCxnSpPr>
        <p:spPr>
          <a:xfrm>
            <a:off x="455731" y="1589850"/>
            <a:ext cx="1130250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31">
            <a:extLst>
              <a:ext uri="{FF2B5EF4-FFF2-40B4-BE49-F238E27FC236}">
                <a16:creationId xmlns="" xmlns:a16="http://schemas.microsoft.com/office/drawing/2014/main" id="{66933CB5-A9D8-9941-BC46-55AB4242228C}"/>
              </a:ext>
            </a:extLst>
          </p:cNvPr>
          <p:cNvCxnSpPr/>
          <p:nvPr userDrawn="1"/>
        </p:nvCxnSpPr>
        <p:spPr>
          <a:xfrm>
            <a:off x="455731" y="2266485"/>
            <a:ext cx="661176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09A2DDBB-BAED-5040-BAB7-649BDED49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665F601D-0DA7-4249-911B-A70858D37E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="" xmlns:a16="http://schemas.microsoft.com/office/drawing/2014/main" id="{029F9747-D483-4D4F-B12B-B6E5E67817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705462"/>
            <a:ext cx="10818508" cy="2111467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9BC39841-7799-2948-8F87-83A280EFF71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0">
            <a:extLst>
              <a:ext uri="{FF2B5EF4-FFF2-40B4-BE49-F238E27FC236}">
                <a16:creationId xmlns="" xmlns:a16="http://schemas.microsoft.com/office/drawing/2014/main" id="{D490B14F-0AD5-C147-AB53-826FC7719559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2">
            <a:extLst>
              <a:ext uri="{FF2B5EF4-FFF2-40B4-BE49-F238E27FC236}">
                <a16:creationId xmlns="" xmlns:a16="http://schemas.microsoft.com/office/drawing/2014/main" id="{7A58961A-D1F6-2E45-9CC0-D5560635167D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F4634ADE-C0C6-3E4A-AABB-02C8A591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276618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3DA18783-B606-C443-AFDA-409228040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D2E1408D-42C7-A64D-B872-BD83029AC345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0">
            <a:extLst>
              <a:ext uri="{FF2B5EF4-FFF2-40B4-BE49-F238E27FC236}">
                <a16:creationId xmlns="" xmlns:a16="http://schemas.microsoft.com/office/drawing/2014/main" id="{981AAC80-21E5-E747-888D-30B9445DE43A}"/>
              </a:ext>
            </a:extLst>
          </p:cNvPr>
          <p:cNvCxnSpPr/>
          <p:nvPr userDrawn="1"/>
        </p:nvCxnSpPr>
        <p:spPr>
          <a:xfrm>
            <a:off x="455731" y="2050833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2">
            <a:extLst>
              <a:ext uri="{FF2B5EF4-FFF2-40B4-BE49-F238E27FC236}">
                <a16:creationId xmlns="" xmlns:a16="http://schemas.microsoft.com/office/drawing/2014/main" id="{A9E94DD8-F370-2F43-AD7A-B982B921CB08}"/>
              </a:ext>
            </a:extLst>
          </p:cNvPr>
          <p:cNvCxnSpPr/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699FAA3F-C524-1646-B9BB-6833702BB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ACE8CBB5-D378-254C-93CD-579A91D07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646074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lang="en-US" sz="2200" b="1" i="0" baseline="0" dirty="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Roboto Regular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6AC5E7E8-656F-AF4B-94F5-96CCF7FDDB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EB43F98-FEFF-864F-805B-3801809A88CC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2">
            <a:extLst>
              <a:ext uri="{FF2B5EF4-FFF2-40B4-BE49-F238E27FC236}">
                <a16:creationId xmlns="" xmlns:a16="http://schemas.microsoft.com/office/drawing/2014/main" id="{D992E652-575A-1144-A21F-EF4DFF81D94E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22E28D52-2926-8143-B940-9CDD5330C714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C02A0E5-C71C-BA4D-9C06-FD039A6E3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656167"/>
            <a:ext cx="12192000" cy="392853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0" i="0" dirty="0">
              <a:latin typeface="Segoe UI Regular" panose="020B0502040204020203" pitchFamily="34" charset="0"/>
              <a:cs typeface="Segoe UI Regular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A40F84E5-A081-E842-9EC2-53DF30830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00" y="660400"/>
            <a:ext cx="10299700" cy="3924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430638FF-AB34-5D4C-BA65-22CC71025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52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2FC92EE6-0884-EE4D-A1B5-585119A540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708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51A61DBF-F2B6-9F41-82AC-9A3C97CED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661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hape 64"/>
          <p:cNvSpPr/>
          <p:nvPr userDrawn="1"/>
        </p:nvSpPr>
        <p:spPr>
          <a:xfrm>
            <a:off x="730250" y="6153151"/>
            <a:ext cx="10718976" cy="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3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B70CFC4-A6E0-DD4E-988F-69FEEE31A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BDCDF7B1-D21A-C848-9747-79EFB5785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3526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69E26B88-2124-CC47-B27C-855E64E13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0434" y="2699340"/>
            <a:ext cx="2977878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AA6777AF-68DF-B749-BD33-4645C3F83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6615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688F2A66-E876-9944-AC8C-1005BED1A8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F28EAF60-570A-9745-8472-92C46AAA0A96}"/>
              </a:ext>
            </a:extLst>
          </p:cNvPr>
          <p:cNvSpPr>
            <a:spLocks/>
          </p:cNvSpPr>
          <p:nvPr userDrawn="1"/>
        </p:nvSpPr>
        <p:spPr>
          <a:xfrm>
            <a:off x="275392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9816982F-6593-DB45-B018-475911469585}"/>
              </a:ext>
            </a:extLst>
          </p:cNvPr>
          <p:cNvSpPr>
            <a:spLocks/>
          </p:cNvSpPr>
          <p:nvPr userDrawn="1"/>
        </p:nvSpPr>
        <p:spPr>
          <a:xfrm>
            <a:off x="4254553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F4B20D79-2AAF-DA43-A21B-4FA2B66FC7C8}"/>
              </a:ext>
            </a:extLst>
          </p:cNvPr>
          <p:cNvSpPr>
            <a:spLocks/>
          </p:cNvSpPr>
          <p:nvPr userDrawn="1"/>
        </p:nvSpPr>
        <p:spPr>
          <a:xfrm>
            <a:off x="8250047" y="1211015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="" xmlns:a16="http://schemas.microsoft.com/office/drawing/2014/main" id="{FEA84627-1EC5-A644-8ED8-8DBCAE550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wrap="square"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21D7A2C1-7B98-5C4F-8266-40A07B93E2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07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2985F9A5-572E-6A43-B6EC-698800FB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864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29" name="Straight Connector 51">
            <a:extLst>
              <a:ext uri="{FF2B5EF4-FFF2-40B4-BE49-F238E27FC236}">
                <a16:creationId xmlns="" xmlns:a16="http://schemas.microsoft.com/office/drawing/2014/main" id="{D8AB0CDB-B131-7E4C-8738-855713DCF41F}"/>
              </a:ext>
            </a:extLst>
          </p:cNvPr>
          <p:cNvCxnSpPr/>
          <p:nvPr userDrawn="1"/>
        </p:nvCxnSpPr>
        <p:spPr>
          <a:xfrm>
            <a:off x="278914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51">
            <a:extLst>
              <a:ext uri="{FF2B5EF4-FFF2-40B4-BE49-F238E27FC236}">
                <a16:creationId xmlns="" xmlns:a16="http://schemas.microsoft.com/office/drawing/2014/main" id="{F171D296-5275-3F48-8A99-D28331D36578}"/>
              </a:ext>
            </a:extLst>
          </p:cNvPr>
          <p:cNvCxnSpPr/>
          <p:nvPr userDrawn="1"/>
        </p:nvCxnSpPr>
        <p:spPr>
          <a:xfrm>
            <a:off x="4235718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51">
            <a:extLst>
              <a:ext uri="{FF2B5EF4-FFF2-40B4-BE49-F238E27FC236}">
                <a16:creationId xmlns="" xmlns:a16="http://schemas.microsoft.com/office/drawing/2014/main" id="{D936EBDA-4944-314E-AD5B-3D21C1CBCF6A}"/>
              </a:ext>
            </a:extLst>
          </p:cNvPr>
          <p:cNvCxnSpPr/>
          <p:nvPr userDrawn="1"/>
        </p:nvCxnSpPr>
        <p:spPr>
          <a:xfrm>
            <a:off x="8232290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Marcador de texto 10">
            <a:extLst>
              <a:ext uri="{FF2B5EF4-FFF2-40B4-BE49-F238E27FC236}">
                <a16:creationId xmlns="" xmlns:a16="http://schemas.microsoft.com/office/drawing/2014/main" id="{336D3501-A722-E846-99E0-BB1740C55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="" xmlns:a16="http://schemas.microsoft.com/office/drawing/2014/main" id="{868B3C20-3944-8548-8ABC-F7B46CD17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1906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="" xmlns:a16="http://schemas.microsoft.com/office/drawing/2014/main" id="{8F107108-1ABE-FE41-A697-E706AC97F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248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FBF6889A-643A-B84B-A26A-12A0A60F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8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2C11E0E5-F17A-2B44-933B-4EFBBF276CB1}"/>
              </a:ext>
            </a:extLst>
          </p:cNvPr>
          <p:cNvSpPr>
            <a:spLocks/>
          </p:cNvSpPr>
          <p:nvPr userDrawn="1"/>
        </p:nvSpPr>
        <p:spPr>
          <a:xfrm>
            <a:off x="275392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2B8E1ACC-41C8-E74B-B531-D1C3280EA29E}"/>
              </a:ext>
            </a:extLst>
          </p:cNvPr>
          <p:cNvSpPr>
            <a:spLocks/>
          </p:cNvSpPr>
          <p:nvPr userDrawn="1"/>
        </p:nvSpPr>
        <p:spPr>
          <a:xfrm>
            <a:off x="4254553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BC0AD118-D820-5C46-97C4-8281F5C98CA2}"/>
              </a:ext>
            </a:extLst>
          </p:cNvPr>
          <p:cNvSpPr>
            <a:spLocks/>
          </p:cNvSpPr>
          <p:nvPr userDrawn="1"/>
        </p:nvSpPr>
        <p:spPr>
          <a:xfrm>
            <a:off x="8250047" y="1143366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="" xmlns:a16="http://schemas.microsoft.com/office/drawing/2014/main" id="{0D911601-A49D-4144-AF47-90BEF2D41386}"/>
              </a:ext>
            </a:extLst>
          </p:cNvPr>
          <p:cNvSpPr>
            <a:spLocks/>
          </p:cNvSpPr>
          <p:nvPr userDrawn="1"/>
        </p:nvSpPr>
        <p:spPr>
          <a:xfrm>
            <a:off x="278915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="" xmlns:a16="http://schemas.microsoft.com/office/drawing/2014/main" id="{B92F4508-216B-B642-A9C3-A3DE137B93C3}"/>
              </a:ext>
            </a:extLst>
          </p:cNvPr>
          <p:cNvSpPr>
            <a:spLocks/>
          </p:cNvSpPr>
          <p:nvPr userDrawn="1"/>
        </p:nvSpPr>
        <p:spPr>
          <a:xfrm>
            <a:off x="4258076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="" xmlns:a16="http://schemas.microsoft.com/office/drawing/2014/main" id="{A7647822-C9B1-AD47-84F9-3B4E490C15C7}"/>
              </a:ext>
            </a:extLst>
          </p:cNvPr>
          <p:cNvSpPr>
            <a:spLocks/>
          </p:cNvSpPr>
          <p:nvPr userDrawn="1"/>
        </p:nvSpPr>
        <p:spPr>
          <a:xfrm>
            <a:off x="8253570" y="3610443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D00E15F6-898B-E141-89BF-7EA361B8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43" name="Straight Connector 51">
            <a:extLst>
              <a:ext uri="{FF2B5EF4-FFF2-40B4-BE49-F238E27FC236}">
                <a16:creationId xmlns="" xmlns:a16="http://schemas.microsoft.com/office/drawing/2014/main" id="{BD8D6D36-8E43-ED4B-9AD8-50E5A03E0F80}"/>
              </a:ext>
            </a:extLst>
          </p:cNvPr>
          <p:cNvCxnSpPr/>
          <p:nvPr userDrawn="1"/>
        </p:nvCxnSpPr>
        <p:spPr>
          <a:xfrm>
            <a:off x="278914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Marcador de texto 10">
            <a:extLst>
              <a:ext uri="{FF2B5EF4-FFF2-40B4-BE49-F238E27FC236}">
                <a16:creationId xmlns="" xmlns:a16="http://schemas.microsoft.com/office/drawing/2014/main" id="{96E2BF5A-17C3-3144-B4E8-D52820AA14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45" name="Text Placeholder 5">
            <a:extLst>
              <a:ext uri="{FF2B5EF4-FFF2-40B4-BE49-F238E27FC236}">
                <a16:creationId xmlns="" xmlns:a16="http://schemas.microsoft.com/office/drawing/2014/main" id="{67180591-D2B5-ED47-B8A1-A3CBE417D9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7534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1EC19A18-EDA8-FD4A-9413-D5CE9E9C3875}"/>
              </a:ext>
            </a:extLst>
          </p:cNvPr>
          <p:cNvCxnSpPr/>
          <p:nvPr userDrawn="1"/>
        </p:nvCxnSpPr>
        <p:spPr>
          <a:xfrm>
            <a:off x="4251057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Marcador de texto 10">
            <a:extLst>
              <a:ext uri="{FF2B5EF4-FFF2-40B4-BE49-F238E27FC236}">
                <a16:creationId xmlns="" xmlns:a16="http://schemas.microsoft.com/office/drawing/2014/main" id="{F7962C76-0119-FD48-BC40-1588E9AB17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972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54" name="Text Placeholder 5">
            <a:extLst>
              <a:ext uri="{FF2B5EF4-FFF2-40B4-BE49-F238E27FC236}">
                <a16:creationId xmlns="" xmlns:a16="http://schemas.microsoft.com/office/drawing/2014/main" id="{B770F387-C046-EA40-8A18-33FE8F7528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5810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="" xmlns:a16="http://schemas.microsoft.com/office/drawing/2014/main" id="{39C7FC5C-5469-0143-AFEA-FC736FEF0221}"/>
              </a:ext>
            </a:extLst>
          </p:cNvPr>
          <p:cNvCxnSpPr/>
          <p:nvPr userDrawn="1"/>
        </p:nvCxnSpPr>
        <p:spPr>
          <a:xfrm>
            <a:off x="8249333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Marcador de texto 10">
            <a:extLst>
              <a:ext uri="{FF2B5EF4-FFF2-40B4-BE49-F238E27FC236}">
                <a16:creationId xmlns="" xmlns:a16="http://schemas.microsoft.com/office/drawing/2014/main" id="{68443759-75B8-8B43-AD5C-52FB4830B5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3248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3" name="Text Placeholder 5">
            <a:extLst>
              <a:ext uri="{FF2B5EF4-FFF2-40B4-BE49-F238E27FC236}">
                <a16:creationId xmlns="" xmlns:a16="http://schemas.microsoft.com/office/drawing/2014/main" id="{7C8A6E65-923D-B54C-87ED-73B3E4F918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5810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67" name="Straight Connector 51">
            <a:extLst>
              <a:ext uri="{FF2B5EF4-FFF2-40B4-BE49-F238E27FC236}">
                <a16:creationId xmlns="" xmlns:a16="http://schemas.microsoft.com/office/drawing/2014/main" id="{D7A37234-5790-2D4F-ACA1-083D1D5A273C}"/>
              </a:ext>
            </a:extLst>
          </p:cNvPr>
          <p:cNvCxnSpPr/>
          <p:nvPr userDrawn="1"/>
        </p:nvCxnSpPr>
        <p:spPr>
          <a:xfrm>
            <a:off x="8249333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Marcador de texto 10">
            <a:extLst>
              <a:ext uri="{FF2B5EF4-FFF2-40B4-BE49-F238E27FC236}">
                <a16:creationId xmlns="" xmlns:a16="http://schemas.microsoft.com/office/drawing/2014/main" id="{743D768F-4E5F-D641-9DC6-24F6C8D74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3248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9" name="Text Placeholder 5">
            <a:extLst>
              <a:ext uri="{FF2B5EF4-FFF2-40B4-BE49-F238E27FC236}">
                <a16:creationId xmlns="" xmlns:a16="http://schemas.microsoft.com/office/drawing/2014/main" id="{47E3AB44-5117-2C4A-A3C6-EFF119B681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7534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0" name="Straight Connector 51">
            <a:extLst>
              <a:ext uri="{FF2B5EF4-FFF2-40B4-BE49-F238E27FC236}">
                <a16:creationId xmlns="" xmlns:a16="http://schemas.microsoft.com/office/drawing/2014/main" id="{50690443-4CB8-3D45-B3B9-55F89D088FC6}"/>
              </a:ext>
            </a:extLst>
          </p:cNvPr>
          <p:cNvCxnSpPr/>
          <p:nvPr userDrawn="1"/>
        </p:nvCxnSpPr>
        <p:spPr>
          <a:xfrm>
            <a:off x="4251057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Marcador de texto 10">
            <a:extLst>
              <a:ext uri="{FF2B5EF4-FFF2-40B4-BE49-F238E27FC236}">
                <a16:creationId xmlns="" xmlns:a16="http://schemas.microsoft.com/office/drawing/2014/main" id="{0A80E6C5-163A-FE4F-98BC-B96DDE1AD5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4973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72" name="Text Placeholder 5">
            <a:extLst>
              <a:ext uri="{FF2B5EF4-FFF2-40B4-BE49-F238E27FC236}">
                <a16:creationId xmlns="" xmlns:a16="http://schemas.microsoft.com/office/drawing/2014/main" id="{13D402E1-4EA2-4443-B29D-C558E609B1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5391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3" name="Straight Connector 51">
            <a:extLst>
              <a:ext uri="{FF2B5EF4-FFF2-40B4-BE49-F238E27FC236}">
                <a16:creationId xmlns="" xmlns:a16="http://schemas.microsoft.com/office/drawing/2014/main" id="{73772235-B524-7B4E-A0FD-8960A0E52D4F}"/>
              </a:ext>
            </a:extLst>
          </p:cNvPr>
          <p:cNvCxnSpPr/>
          <p:nvPr userDrawn="1"/>
        </p:nvCxnSpPr>
        <p:spPr>
          <a:xfrm>
            <a:off x="278914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arcador de texto 10">
            <a:extLst>
              <a:ext uri="{FF2B5EF4-FFF2-40B4-BE49-F238E27FC236}">
                <a16:creationId xmlns="" xmlns:a16="http://schemas.microsoft.com/office/drawing/2014/main" id="{17B91E39-975C-A44B-8203-2E43A4B7C0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829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="" xmlns:a16="http://schemas.microsoft.com/office/drawing/2014/main" id="{9F4D52F3-4C14-CF4D-A28F-80B9BB11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0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D4D81F89-8A11-1F49-8866-D37E495B5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5A490381-435F-9C48-B849-92E15E759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0518"/>
            <a:ext cx="12192000" cy="35907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6271" y="1006419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="" xmlns:a16="http://schemas.microsoft.com/office/drawing/2014/main" id="{4EFF3A50-8168-1A46-B32B-B51684B18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87AEE0E-171D-D045-A758-17064060B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3379345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F0F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Headquarters</a:t>
            </a:r>
            <a:endParaRPr lang="es-ES_tradnl" dirty="0"/>
          </a:p>
          <a:p>
            <a:pPr lvl="0"/>
            <a:r>
              <a:rPr lang="es-ES_tradnl" dirty="0"/>
              <a:t>+1 (305) 728-6000</a:t>
            </a:r>
          </a:p>
          <a:p>
            <a:pPr lvl="0"/>
            <a:r>
              <a:rPr lang="es-ES_tradnl" dirty="0" err="1"/>
              <a:t>info@neoris.com</a:t>
            </a:r>
            <a:endParaRPr lang="es-ES_tradnl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2EF2F84-FAB7-AE4D-B2DF-B1E02A40B76C}"/>
              </a:ext>
            </a:extLst>
          </p:cNvPr>
          <p:cNvSpPr txBox="1"/>
          <p:nvPr userDrawn="1"/>
        </p:nvSpPr>
        <p:spPr>
          <a:xfrm>
            <a:off x="437436" y="2698648"/>
            <a:ext cx="3678436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41275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  <a:sym typeface="Gill Sans"/>
              </a:rPr>
              <a:t>www.neoris.com</a:t>
            </a:r>
          </a:p>
        </p:txBody>
      </p:sp>
    </p:spTree>
    <p:extLst>
      <p:ext uri="{BB962C8B-B14F-4D97-AF65-F5344CB8AC3E}">
        <p14:creationId xmlns:p14="http://schemas.microsoft.com/office/powerpoint/2010/main" val="21703858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9F7BEBE-B4CA-9A46-93E8-EFAD7A0ED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53638"/>
            <a:ext cx="3588265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A36DB2B-14A3-DA41-8573-6721DB82A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5" y="3126450"/>
            <a:ext cx="7054496" cy="2678469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700" b="0" i="0" baseline="0">
                <a:solidFill>
                  <a:srgbClr val="0F181D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  <a:p>
            <a:pPr lvl="0"/>
            <a:endParaRPr lang="en-US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252478" y="2901302"/>
            <a:ext cx="52315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7D6ED335-BD29-A246-B961-0EEE605F54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95" y="2154518"/>
            <a:ext cx="7054306" cy="667400"/>
          </a:xfrm>
          <a:prstGeom prst="rect">
            <a:avLst/>
          </a:prstGeom>
        </p:spPr>
        <p:txBody>
          <a:bodyPr/>
          <a:lstStyle>
            <a:lvl1pPr algn="l">
              <a:defRPr sz="375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s-ES" dirty="0" err="1"/>
              <a:t>Index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F8C00BEA-4967-0045-A937-EEB3CE4778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3275D0C4-81D1-1344-9128-268B4FA6C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56896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D3FCEE95-3F27-A94E-BA4F-AE1085F30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2B09D308-F5CC-E341-9B48-961B616A7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AD0CB44-3F7C-EE4A-A8C3-BB52EFEDC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A19D3B9-DAEF-4F4E-AADB-DD6032111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DAFE03B3-F832-AA4F-864E-36610BB42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EB4D0FA4-E6CF-4842-B4B4-23F856F0A2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 vert="horz"/>
          <a:lstStyle>
            <a:lvl1pPr algn="l">
              <a:defRPr sz="2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="" xmlns:a16="http://schemas.microsoft.com/office/drawing/2014/main" id="{69BB53C6-47A4-674D-B491-B51B0B0AA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283003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BD48E2C7-9C39-CB44-96BB-959763002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79" y="4617966"/>
            <a:ext cx="3834017" cy="1113170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DEC531D-2415-6944-8A54-F663042D8FEB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467279" y="4144819"/>
            <a:ext cx="3752937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F49FC412-FE17-194A-88AA-85DB40B6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8">
            <a:extLst>
              <a:ext uri="{FF2B5EF4-FFF2-40B4-BE49-F238E27FC236}">
                <a16:creationId xmlns="" xmlns:a16="http://schemas.microsoft.com/office/drawing/2014/main" id="{13F3FA0B-EF94-ED4C-A084-60F9B1679F0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E34116F-289A-DE40-ADC5-57229B324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52366" y="6596787"/>
            <a:ext cx="7237506" cy="18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394" tIns="25394" rIns="25394" bIns="25394" anchor="ctr">
            <a:spAutoFit/>
          </a:bodyPr>
          <a:lstStyle/>
          <a:p>
            <a:pPr marL="0" marR="0" lvl="0" indent="0" algn="l" defTabSz="412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NEORIS </a:t>
            </a:r>
            <a:r>
              <a:rPr lang="es-MX" sz="899" b="0" i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Corporate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r>
              <a:rPr lang="es-MX" sz="899" b="0" i="0" baseline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Presentation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 - </a:t>
            </a:r>
            <a:r>
              <a:rPr lang="en-US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Confidential: Do not reproduce without prior written permission from NEORIS.</a:t>
            </a:r>
            <a:endParaRPr lang="es-ES" sz="899" b="0" i="0" dirty="0">
              <a:solidFill>
                <a:srgbClr val="0F181D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1100" b="0" i="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7AE0BC7-5337-7041-A0B4-3C9CF071F39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9" y="6473142"/>
            <a:ext cx="537279" cy="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7" r:id="rId15"/>
    <p:sldLayoutId id="2147483726" r:id="rId16"/>
    <p:sldLayoutId id="2147483722" r:id="rId17"/>
    <p:sldLayoutId id="2147483717" r:id="rId18"/>
    <p:sldLayoutId id="2147483728" r:id="rId19"/>
    <p:sldLayoutId id="2147483736" r:id="rId20"/>
    <p:sldLayoutId id="2147483729" r:id="rId21"/>
    <p:sldLayoutId id="2147483724" r:id="rId22"/>
    <p:sldLayoutId id="2147483704" r:id="rId23"/>
    <p:sldLayoutId id="2147483732" r:id="rId24"/>
    <p:sldLayoutId id="2147483718" r:id="rId25"/>
    <p:sldLayoutId id="2147483720" r:id="rId26"/>
    <p:sldLayoutId id="2147483738" r:id="rId27"/>
    <p:sldLayoutId id="2147483739" r:id="rId28"/>
    <p:sldLayoutId id="2147483705" r:id="rId29"/>
    <p:sldLayoutId id="2147483737" r:id="rId30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82E2804-16DA-B04F-AA2E-464030419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defTabSz="412626" rtl="0" eaLnBrk="1" hangingPunct="1"/>
            <a:r>
              <a:rPr lang="es-MX" dirty="0" smtClean="0"/>
              <a:t>Training React.js</a:t>
            </a:r>
            <a:endParaRPr lang="es-MX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1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57247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3" y="1174083"/>
            <a:ext cx="5236614" cy="2358827"/>
          </a:xfrm>
        </p:spPr>
        <p:txBody>
          <a:bodyPr/>
          <a:lstStyle/>
          <a:p>
            <a:pPr rtl="0"/>
            <a:r>
              <a:rPr lang="es-MX" dirty="0" err="1" smtClean="0"/>
              <a:t>Keys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880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Listas - </a:t>
            </a:r>
            <a:r>
              <a:rPr lang="es-MX" dirty="0" err="1" smtClean="0"/>
              <a:t>Keys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4122521"/>
            <a:ext cx="9861737" cy="2290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dirty="0" smtClean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360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ES" sz="2200" b="1" dirty="0" err="1" smtClean="0">
                <a:latin typeface="Segoe UI Semibold" pitchFamily="34" charset="0"/>
              </a:rPr>
              <a:t>Keys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455520"/>
            <a:ext cx="9861737" cy="4703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>
                <a:latin typeface="Segoe UI Light" pitchFamily="34" charset="0"/>
              </a:rPr>
              <a:t>La propiedad </a:t>
            </a:r>
            <a:r>
              <a:rPr lang="es-ES" sz="2000" b="1" dirty="0" err="1" smtClean="0">
                <a:latin typeface="Segoe UI Light" pitchFamily="34" charset="0"/>
              </a:rPr>
              <a:t>key</a:t>
            </a:r>
            <a:r>
              <a:rPr lang="es-ES" sz="2000" b="1" dirty="0" smtClean="0">
                <a:latin typeface="Segoe UI Light" pitchFamily="34" charset="0"/>
              </a:rPr>
              <a:t>={} </a:t>
            </a:r>
            <a:r>
              <a:rPr lang="es-ES" sz="2000" dirty="0" smtClean="0">
                <a:latin typeface="Segoe UI Light" pitchFamily="34" charset="0"/>
              </a:rPr>
              <a:t>ayuda a </a:t>
            </a:r>
            <a:r>
              <a:rPr lang="es-ES" sz="2000" dirty="0" err="1" smtClean="0">
                <a:latin typeface="Segoe UI Light" pitchFamily="34" charset="0"/>
              </a:rPr>
              <a:t>React</a:t>
            </a:r>
            <a:r>
              <a:rPr lang="es-ES" sz="2000" dirty="0" smtClean="0">
                <a:latin typeface="Segoe UI Light" pitchFamily="34" charset="0"/>
              </a:rPr>
              <a:t> a identificar que componente de una lista cambió, fue agregado o eliminado. Las </a:t>
            </a:r>
            <a:r>
              <a:rPr lang="es-ES" sz="2000" dirty="0" err="1" smtClean="0">
                <a:latin typeface="Segoe UI Light" pitchFamily="34" charset="0"/>
              </a:rPr>
              <a:t>keys</a:t>
            </a:r>
            <a:r>
              <a:rPr lang="es-ES" sz="2000" dirty="0" smtClean="0">
                <a:latin typeface="Segoe UI Light" pitchFamily="34" charset="0"/>
              </a:rPr>
              <a:t> </a:t>
            </a:r>
            <a:r>
              <a:rPr lang="es-ES" sz="2000" dirty="0" err="1" smtClean="0">
                <a:latin typeface="Segoe UI Light" pitchFamily="34" charset="0"/>
              </a:rPr>
              <a:t>deberian</a:t>
            </a:r>
            <a:r>
              <a:rPr lang="es-ES" sz="2000" dirty="0" smtClean="0">
                <a:latin typeface="Segoe UI Light" pitchFamily="34" charset="0"/>
              </a:rPr>
              <a:t> ser asignadas componentes dentro de un </a:t>
            </a:r>
            <a:r>
              <a:rPr lang="es-ES" sz="2000" dirty="0" err="1" smtClean="0">
                <a:latin typeface="Segoe UI Light" pitchFamily="34" charset="0"/>
              </a:rPr>
              <a:t>array</a:t>
            </a:r>
            <a:r>
              <a:rPr lang="es-ES" sz="2000" dirty="0" smtClean="0">
                <a:latin typeface="Segoe UI Light" pitchFamily="34" charset="0"/>
              </a:rPr>
              <a:t> para darles una identidad estable.</a:t>
            </a:r>
          </a:p>
          <a:p>
            <a:pPr algn="l"/>
            <a:endParaRPr lang="es-ES" sz="2000" b="1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La mejor manera de elegir el valor para una </a:t>
            </a:r>
            <a:r>
              <a:rPr lang="es-ES" sz="2000" dirty="0" err="1" smtClean="0">
                <a:latin typeface="Segoe UI Light" pitchFamily="34" charset="0"/>
              </a:rPr>
              <a:t>key</a:t>
            </a:r>
            <a:r>
              <a:rPr lang="es-ES" sz="2000" dirty="0" smtClean="0">
                <a:latin typeface="Segoe UI Light" pitchFamily="34" charset="0"/>
              </a:rPr>
              <a:t> es tomar un </a:t>
            </a:r>
            <a:r>
              <a:rPr lang="es-ES" sz="2000" dirty="0" err="1" smtClean="0">
                <a:latin typeface="Segoe UI Light" pitchFamily="34" charset="0"/>
              </a:rPr>
              <a:t>string</a:t>
            </a:r>
            <a:r>
              <a:rPr lang="es-ES" sz="2000" dirty="0" smtClean="0">
                <a:latin typeface="Segoe UI Light" pitchFamily="34" charset="0"/>
              </a:rPr>
              <a:t> que identifique </a:t>
            </a:r>
            <a:r>
              <a:rPr lang="es-ES" sz="2000" dirty="0" err="1" smtClean="0">
                <a:latin typeface="Segoe UI Light" pitchFamily="34" charset="0"/>
              </a:rPr>
              <a:t>unicamente</a:t>
            </a:r>
            <a:r>
              <a:rPr lang="es-ES" sz="2000" dirty="0" smtClean="0">
                <a:latin typeface="Segoe UI Light" pitchFamily="34" charset="0"/>
              </a:rPr>
              <a:t> a cada </a:t>
            </a:r>
            <a:r>
              <a:rPr lang="es-ES" sz="2000" dirty="0" err="1" smtClean="0">
                <a:latin typeface="Segoe UI Light" pitchFamily="34" charset="0"/>
              </a:rPr>
              <a:t>item</a:t>
            </a:r>
            <a:r>
              <a:rPr lang="es-ES" sz="2000" dirty="0" smtClean="0">
                <a:latin typeface="Segoe UI Light" pitchFamily="34" charset="0"/>
              </a:rPr>
              <a:t> de una lista. El ejemplo más común es tomar el ID de nuestra data.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En el caso de no contar con un ID único, podemos utilizar el </a:t>
            </a:r>
            <a:r>
              <a:rPr lang="es-ES" sz="2000" dirty="0" err="1" smtClean="0">
                <a:latin typeface="Segoe UI Light" pitchFamily="34" charset="0"/>
              </a:rPr>
              <a:t>index</a:t>
            </a:r>
            <a:r>
              <a:rPr lang="es-ES" sz="2000" dirty="0" smtClean="0">
                <a:latin typeface="Segoe UI Light" pitchFamily="34" charset="0"/>
              </a:rPr>
              <a:t> de nuestra lista aunque esto no es recomendable si el orden de los elementos puede cambiar, pudiendo tener un impacto sobre la performance de nuestra aplicación.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Las </a:t>
            </a:r>
            <a:r>
              <a:rPr lang="es-ES" sz="2000" dirty="0" err="1" smtClean="0">
                <a:latin typeface="Segoe UI Light" pitchFamily="34" charset="0"/>
              </a:rPr>
              <a:t>keys</a:t>
            </a:r>
            <a:r>
              <a:rPr lang="es-ES" sz="2000" dirty="0" smtClean="0">
                <a:latin typeface="Segoe UI Light" pitchFamily="34" charset="0"/>
              </a:rPr>
              <a:t> solo deben ser </a:t>
            </a:r>
            <a:r>
              <a:rPr lang="es-ES" sz="2000" dirty="0" err="1" smtClean="0">
                <a:latin typeface="Segoe UI Light" pitchFamily="34" charset="0"/>
              </a:rPr>
              <a:t>unicas</a:t>
            </a:r>
            <a:r>
              <a:rPr lang="es-ES" sz="2000" dirty="0" smtClean="0">
                <a:latin typeface="Segoe UI Light" pitchFamily="34" charset="0"/>
              </a:rPr>
              <a:t> entre los componentes ‘</a:t>
            </a:r>
            <a:r>
              <a:rPr lang="es-ES" sz="2000" i="1" dirty="0" smtClean="0">
                <a:latin typeface="Segoe UI Light" pitchFamily="34" charset="0"/>
              </a:rPr>
              <a:t>hermanos</a:t>
            </a:r>
            <a:r>
              <a:rPr lang="es-ES" sz="2000" dirty="0" smtClean="0">
                <a:latin typeface="Segoe UI Light" pitchFamily="34" charset="0"/>
              </a:rPr>
              <a:t>’ de una lista y no a nivel global, es decir, podemos utilizar las mismas </a:t>
            </a:r>
            <a:r>
              <a:rPr lang="es-ES" sz="2000" dirty="0" err="1" smtClean="0">
                <a:latin typeface="Segoe UI Light" pitchFamily="34" charset="0"/>
              </a:rPr>
              <a:t>keys</a:t>
            </a:r>
            <a:r>
              <a:rPr lang="es-ES" sz="2000" dirty="0" smtClean="0">
                <a:latin typeface="Segoe UI Light" pitchFamily="34" charset="0"/>
              </a:rPr>
              <a:t> para producir dos </a:t>
            </a:r>
            <a:r>
              <a:rPr lang="es-ES" sz="2000" dirty="0" err="1" smtClean="0">
                <a:latin typeface="Segoe UI Light" pitchFamily="34" charset="0"/>
              </a:rPr>
              <a:t>arrays</a:t>
            </a:r>
            <a:r>
              <a:rPr lang="es-ES" sz="2000" dirty="0" smtClean="0">
                <a:latin typeface="Segoe UI Light" pitchFamily="34" charset="0"/>
              </a:rPr>
              <a:t> diferentes.</a:t>
            </a:r>
            <a:endParaRPr lang="es-AR" sz="20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8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B0AB6D31-4C86-DB41-82B9-A8DFF6549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MX" dirty="0"/>
              <a:t>Autores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dirty="0" err="1"/>
              <a:t>Lifschitz</a:t>
            </a:r>
            <a:r>
              <a:rPr lang="es-MX" dirty="0"/>
              <a:t>, </a:t>
            </a:r>
            <a:r>
              <a:rPr lang="es-MX" dirty="0" err="1"/>
              <a:t>Matias</a:t>
            </a:r>
            <a:endParaRPr lang="es-MX" dirty="0"/>
          </a:p>
          <a:p>
            <a:pPr marL="0" indent="0" rtl="0">
              <a:buNone/>
            </a:pPr>
            <a:r>
              <a:rPr lang="es-MX" dirty="0"/>
              <a:t>Suárez , Francisco</a:t>
            </a:r>
          </a:p>
        </p:txBody>
      </p:sp>
    </p:spTree>
    <p:extLst>
      <p:ext uri="{BB962C8B-B14F-4D97-AF65-F5344CB8AC3E}">
        <p14:creationId xmlns:p14="http://schemas.microsoft.com/office/powerpoint/2010/main" val="7367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NEORIS Corporate">
      <a:dk1>
        <a:srgbClr val="161B1F"/>
      </a:dk1>
      <a:lt1>
        <a:srgbClr val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CE3ACF03F14AAAF6C4BD5275200E" ma:contentTypeVersion="0" ma:contentTypeDescription="Create a new document." ma:contentTypeScope="" ma:versionID="2dbdf20cecdb5f8cc8c1f9ae0002a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42AB7-59E8-4B15-B967-CF9195CE2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D45500-3DDF-46F1-B976-430FCCE4155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12034</TotalTime>
  <Words>166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NEORIS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Michael Meneses</dc:creator>
  <cp:lastModifiedBy>Francisco Suarez</cp:lastModifiedBy>
  <cp:revision>510</cp:revision>
  <dcterms:created xsi:type="dcterms:W3CDTF">2017-11-24T23:51:46Z</dcterms:created>
  <dcterms:modified xsi:type="dcterms:W3CDTF">2019-01-18T14:50:52Z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0x0101005BE2CE3ACF03F14AAAF6C4BD5275200E</vt:lpwstr>
  </property>
</Properties>
</file>