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bril Fatface"/>
      <p:regular r:id="rId29"/>
    </p:embeddedFont>
    <p:embeddedFont>
      <p:font typeface="Montserrat Black"/>
      <p:bold r:id="rId30"/>
      <p:boldItalic r:id="rId31"/>
    </p:embeddedFont>
    <p:embeddedFont>
      <p:font typeface="Actor"/>
      <p:regular r:id="rId32"/>
    </p:embeddedFont>
    <p:embeddedFont>
      <p:font typeface="ABeeZee"/>
      <p:regular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9BFB44-CF01-4965-93BF-E00A2B8DB338}">
  <a:tblStyle styleId="{209BFB44-CF01-4965-93BF-E00A2B8DB3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rilFatfac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6.xml"/><Relationship Id="rId33" Type="http://schemas.openxmlformats.org/officeDocument/2006/relationships/font" Target="fonts/ABeeZee-regular.fntdata"/><Relationship Id="rId10" Type="http://schemas.openxmlformats.org/officeDocument/2006/relationships/slide" Target="slides/slide5.xml"/><Relationship Id="rId32" Type="http://schemas.openxmlformats.org/officeDocument/2006/relationships/font" Target="fonts/Actor-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BeeZe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9060255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19060255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119a8c618b6_0_13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119a8c618b6_0_13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Support-Vector Machines (SVM)- Support vector machine is highly preferred by many as it produces significant accuracy with less computation power. Support Vector Machine, can be used for both regression and classification tasks. But, it is widely used in classification objectives.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119a8c618b6_0_13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119a8c618b6_0_13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neighbors algorithm (K-NN)- algorithm is an index-based algorithm. It uses a non-parametric method for classification or regression. Training with the k-NN algorithm has three steps: sampling, dimension reduction, and index building, the main objective of k-NN's training is to construct the index.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19a8c618b6_0_1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119a8c618b6_0_1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can perform both classification and regression tasks. The intuition behind Decision Trees is that you use the dataset features to create yes/no questions and continually split the dataset until you isolate all data points belonging to each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119a8c618b6_0_13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119a8c618b6_0_13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Scatterplots use a collection of points placed displaying values from two variables. By displaying a variable in each axis, you can detect if a relationship or correlation between the two variables exists.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119a8c618b6_0_13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119a8c618b6_0_13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FacetGrid class helps in visualizing distribution of one variable as well as the relationship between multiple variables separately within subsets of your dataset using multiple panels.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119a8c618b6_0_13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119a8c618b6_0_13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Seaborn </a:t>
            </a:r>
            <a:r>
              <a:rPr lang="en"/>
              <a:t>Jointplot</a:t>
            </a:r>
            <a:r>
              <a:rPr lang="en"/>
              <a:t> creates a scatter plot with two histograms at the top and right margins of the graph by default.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19a8c618b6_0_13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19a8c618b6_0_13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seaborn heatmap is a graphical representation of 2D data. Each data value represents in a matrix and it has a special color. The main intention of Seaborn heatmap is to visualize the correlation matrix of data for feature selection to solve business problems.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19a8c618b6_0_13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19a8c618b6_0_13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119a8c618b6_0_13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119a8c618b6_0_13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119a8c618b6_0_14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119a8c618b6_0_14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9a8c618b6_0_12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9a8c618b6_0_12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190602552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190602552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19a8c618b6_0_12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19a8c618b6_0_12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1906025529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1906025529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190602552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190602552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1906025529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1906025529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A </a:t>
            </a:r>
            <a:r>
              <a:rPr lang="en">
                <a:solidFill>
                  <a:schemeClr val="dk1"/>
                </a:solidFill>
              </a:rPr>
              <a:t>Histogram represents the distribution of a numeric variable for one or several groups. The values are split in bins, each bin is represented as a bar.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19a8c618b6_0_12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19a8c618b6_0_12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19a8c618b6_0_12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19a8c618b6_0_12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8181600" y="134100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072150" y="3535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941605">
            <a:off x="1906292" y="-1721379"/>
            <a:ext cx="3682190" cy="3064291"/>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12" name="Google Shape;12;p2"/>
          <p:cNvSpPr txBox="1"/>
          <p:nvPr>
            <p:ph type="ctrTitle"/>
          </p:nvPr>
        </p:nvSpPr>
        <p:spPr>
          <a:xfrm>
            <a:off x="2167050" y="1204163"/>
            <a:ext cx="4809900" cy="2080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300">
                <a:latin typeface="Abril Fatface"/>
                <a:ea typeface="Abril Fatface"/>
                <a:cs typeface="Abril Fatface"/>
                <a:sym typeface="Abril Fatfa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2167050" y="3304663"/>
            <a:ext cx="4809900" cy="49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latin typeface="Actor"/>
                <a:ea typeface="Actor"/>
                <a:cs typeface="Actor"/>
                <a:sym typeface="Acto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6" name="Shape 156"/>
        <p:cNvGrpSpPr/>
        <p:nvPr/>
      </p:nvGrpSpPr>
      <p:grpSpPr>
        <a:xfrm>
          <a:off x="0" y="0"/>
          <a:ext cx="0" cy="0"/>
          <a:chOff x="0" y="0"/>
          <a:chExt cx="0" cy="0"/>
        </a:xfrm>
      </p:grpSpPr>
      <p:sp>
        <p:nvSpPr>
          <p:cNvPr id="157" name="Google Shape;157;p11"/>
          <p:cNvSpPr txBox="1"/>
          <p:nvPr>
            <p:ph hasCustomPrompt="1" type="title"/>
          </p:nvPr>
        </p:nvSpPr>
        <p:spPr>
          <a:xfrm>
            <a:off x="2110875" y="1172425"/>
            <a:ext cx="4905900" cy="16974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8" name="Google Shape;158;p11"/>
          <p:cNvSpPr txBox="1"/>
          <p:nvPr>
            <p:ph idx="1" type="subTitle"/>
          </p:nvPr>
        </p:nvSpPr>
        <p:spPr>
          <a:xfrm>
            <a:off x="2103000" y="2909675"/>
            <a:ext cx="4905900" cy="756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1"/>
          <p:cNvSpPr/>
          <p:nvPr/>
        </p:nvSpPr>
        <p:spPr>
          <a:xfrm rot="10092884">
            <a:off x="4578873" y="-185375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rot="2532264">
            <a:off x="-230665" y="36724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161" name="Google Shape;161;p11"/>
          <p:cNvGrpSpPr/>
          <p:nvPr/>
        </p:nvGrpSpPr>
        <p:grpSpPr>
          <a:xfrm>
            <a:off x="7205131" y="218969"/>
            <a:ext cx="2681147" cy="3604298"/>
            <a:chOff x="7205131" y="218969"/>
            <a:chExt cx="2681147" cy="3604298"/>
          </a:xfrm>
        </p:grpSpPr>
        <p:pic>
          <p:nvPicPr>
            <p:cNvPr id="162" name="Google Shape;162;p11"/>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163" name="Google Shape;163;p11"/>
            <p:cNvPicPr preferRelativeResize="0"/>
            <p:nvPr/>
          </p:nvPicPr>
          <p:blipFill rotWithShape="1">
            <a:blip r:embed="rId3">
              <a:alphaModFix/>
            </a:blip>
            <a:srcRect b="30313" l="34841" r="28186" t="12748"/>
            <a:stretch/>
          </p:blipFill>
          <p:spPr>
            <a:xfrm flipH="1" rot="4780528">
              <a:off x="7246044" y="573496"/>
              <a:ext cx="2599321" cy="2251748"/>
            </a:xfrm>
            <a:prstGeom prst="rect">
              <a:avLst/>
            </a:prstGeom>
            <a:noFill/>
            <a:ln>
              <a:noFill/>
            </a:ln>
          </p:spPr>
        </p:pic>
      </p:grpSp>
      <p:grpSp>
        <p:nvGrpSpPr>
          <p:cNvPr id="164" name="Google Shape;164;p11"/>
          <p:cNvGrpSpPr/>
          <p:nvPr/>
        </p:nvGrpSpPr>
        <p:grpSpPr>
          <a:xfrm rot="1940491">
            <a:off x="7969940" y="3778719"/>
            <a:ext cx="921675" cy="832314"/>
            <a:chOff x="4844050" y="4473925"/>
            <a:chExt cx="690275" cy="623350"/>
          </a:xfrm>
        </p:grpSpPr>
        <p:sp>
          <p:nvSpPr>
            <p:cNvPr id="165" name="Google Shape;165;p11"/>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7" name="Shape 1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8" name="Shape 198"/>
        <p:cNvGrpSpPr/>
        <p:nvPr/>
      </p:nvGrpSpPr>
      <p:grpSpPr>
        <a:xfrm>
          <a:off x="0" y="0"/>
          <a:ext cx="0" cy="0"/>
          <a:chOff x="0" y="0"/>
          <a:chExt cx="0" cy="0"/>
        </a:xfrm>
      </p:grpSpPr>
      <p:sp>
        <p:nvSpPr>
          <p:cNvPr id="199" name="Google Shape;199;p1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0" name="Google Shape;200;p13"/>
          <p:cNvSpPr txBox="1"/>
          <p:nvPr>
            <p:ph idx="1" type="subTitle"/>
          </p:nvPr>
        </p:nvSpPr>
        <p:spPr>
          <a:xfrm>
            <a:off x="1890888" y="1508200"/>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2" type="subTitle"/>
          </p:nvPr>
        </p:nvSpPr>
        <p:spPr>
          <a:xfrm>
            <a:off x="5644663" y="1508200"/>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3" type="subTitle"/>
          </p:nvPr>
        </p:nvSpPr>
        <p:spPr>
          <a:xfrm>
            <a:off x="1890888" y="2685003"/>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3" name="Google Shape;203;p13"/>
          <p:cNvSpPr txBox="1"/>
          <p:nvPr>
            <p:ph idx="4" type="subTitle"/>
          </p:nvPr>
        </p:nvSpPr>
        <p:spPr>
          <a:xfrm>
            <a:off x="5644663" y="2685003"/>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4" name="Google Shape;204;p13"/>
          <p:cNvSpPr txBox="1"/>
          <p:nvPr>
            <p:ph idx="5" type="subTitle"/>
          </p:nvPr>
        </p:nvSpPr>
        <p:spPr>
          <a:xfrm>
            <a:off x="1890899" y="1909275"/>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6" type="subTitle"/>
          </p:nvPr>
        </p:nvSpPr>
        <p:spPr>
          <a:xfrm>
            <a:off x="5644674" y="1909275"/>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idx="7" type="subTitle"/>
          </p:nvPr>
        </p:nvSpPr>
        <p:spPr>
          <a:xfrm>
            <a:off x="1890899" y="3083250"/>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13"/>
          <p:cNvSpPr txBox="1"/>
          <p:nvPr>
            <p:ph idx="8" type="subTitle"/>
          </p:nvPr>
        </p:nvSpPr>
        <p:spPr>
          <a:xfrm>
            <a:off x="5644674" y="3083250"/>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8" name="Google Shape;208;p13"/>
          <p:cNvSpPr txBox="1"/>
          <p:nvPr>
            <p:ph hasCustomPrompt="1" idx="9" type="title"/>
          </p:nvPr>
        </p:nvSpPr>
        <p:spPr>
          <a:xfrm>
            <a:off x="1001175" y="1801250"/>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3" type="title"/>
          </p:nvPr>
        </p:nvSpPr>
        <p:spPr>
          <a:xfrm>
            <a:off x="4763975" y="1801250"/>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0" name="Google Shape;210;p13"/>
          <p:cNvSpPr txBox="1"/>
          <p:nvPr>
            <p:ph hasCustomPrompt="1" idx="14" type="title"/>
          </p:nvPr>
        </p:nvSpPr>
        <p:spPr>
          <a:xfrm>
            <a:off x="1001175" y="2974453"/>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1" name="Google Shape;211;p13"/>
          <p:cNvSpPr txBox="1"/>
          <p:nvPr>
            <p:ph hasCustomPrompt="1" idx="15" type="title"/>
          </p:nvPr>
        </p:nvSpPr>
        <p:spPr>
          <a:xfrm>
            <a:off x="4763992" y="2974453"/>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2" name="Google Shape;212;p13"/>
          <p:cNvSpPr/>
          <p:nvPr/>
        </p:nvSpPr>
        <p:spPr>
          <a:xfrm rot="-4360277">
            <a:off x="4015734" y="1710697"/>
            <a:ext cx="7360187" cy="6393811"/>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5400000">
            <a:off x="-1308655" y="1288694"/>
            <a:ext cx="1927262" cy="236625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14" name="Shape 214"/>
        <p:cNvGrpSpPr/>
        <p:nvPr/>
      </p:nvGrpSpPr>
      <p:grpSpPr>
        <a:xfrm>
          <a:off x="0" y="0"/>
          <a:ext cx="0" cy="0"/>
          <a:chOff x="0" y="0"/>
          <a:chExt cx="0" cy="0"/>
        </a:xfrm>
      </p:grpSpPr>
      <p:sp>
        <p:nvSpPr>
          <p:cNvPr id="215" name="Google Shape;215;p14"/>
          <p:cNvSpPr txBox="1"/>
          <p:nvPr>
            <p:ph type="title"/>
          </p:nvPr>
        </p:nvSpPr>
        <p:spPr>
          <a:xfrm flipH="1">
            <a:off x="3609475" y="2955450"/>
            <a:ext cx="4821300" cy="49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14"/>
          <p:cNvSpPr txBox="1"/>
          <p:nvPr>
            <p:ph idx="1" type="subTitle"/>
          </p:nvPr>
        </p:nvSpPr>
        <p:spPr>
          <a:xfrm flipH="1">
            <a:off x="2426275" y="1539750"/>
            <a:ext cx="6004500" cy="141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7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14"/>
          <p:cNvSpPr/>
          <p:nvPr/>
        </p:nvSpPr>
        <p:spPr>
          <a:xfrm flipH="1" rot="10800000">
            <a:off x="-3435150" y="-17070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6200502" y="3597298"/>
            <a:ext cx="1550347" cy="2710206"/>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4"/>
          <p:cNvGrpSpPr/>
          <p:nvPr/>
        </p:nvGrpSpPr>
        <p:grpSpPr>
          <a:xfrm>
            <a:off x="728736" y="4092465"/>
            <a:ext cx="921655" cy="832297"/>
            <a:chOff x="4844050" y="4473925"/>
            <a:chExt cx="690275" cy="623350"/>
          </a:xfrm>
        </p:grpSpPr>
        <p:sp>
          <p:nvSpPr>
            <p:cNvPr id="220" name="Google Shape;220;p1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252" name="Shape 252"/>
        <p:cNvGrpSpPr/>
        <p:nvPr/>
      </p:nvGrpSpPr>
      <p:grpSpPr>
        <a:xfrm>
          <a:off x="0" y="0"/>
          <a:ext cx="0" cy="0"/>
          <a:chOff x="0" y="0"/>
          <a:chExt cx="0" cy="0"/>
        </a:xfrm>
      </p:grpSpPr>
      <p:sp>
        <p:nvSpPr>
          <p:cNvPr id="253" name="Google Shape;253;p15"/>
          <p:cNvSpPr txBox="1"/>
          <p:nvPr>
            <p:ph type="title"/>
          </p:nvPr>
        </p:nvSpPr>
        <p:spPr>
          <a:xfrm flipH="1">
            <a:off x="4226275" y="2143500"/>
            <a:ext cx="42045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4" name="Google Shape;254;p15"/>
          <p:cNvSpPr txBox="1"/>
          <p:nvPr>
            <p:ph idx="1" type="subTitle"/>
          </p:nvPr>
        </p:nvSpPr>
        <p:spPr>
          <a:xfrm flipH="1">
            <a:off x="5266675" y="3046138"/>
            <a:ext cx="3164100" cy="72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15"/>
          <p:cNvSpPr txBox="1"/>
          <p:nvPr>
            <p:ph hasCustomPrompt="1" idx="2" type="title"/>
          </p:nvPr>
        </p:nvSpPr>
        <p:spPr>
          <a:xfrm flipH="1">
            <a:off x="6478075" y="1218950"/>
            <a:ext cx="1952700" cy="105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56" name="Google Shape;256;p15"/>
          <p:cNvSpPr/>
          <p:nvPr/>
        </p:nvSpPr>
        <p:spPr>
          <a:xfrm flipH="1" rot="2532264">
            <a:off x="5239785" y="-1587762"/>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57" name="Google Shape;257;p15"/>
          <p:cNvSpPr/>
          <p:nvPr/>
        </p:nvSpPr>
        <p:spPr>
          <a:xfrm rot="10800000">
            <a:off x="-3821150" y="859125"/>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15"/>
          <p:cNvPicPr preferRelativeResize="0"/>
          <p:nvPr/>
        </p:nvPicPr>
        <p:blipFill rotWithShape="1">
          <a:blip r:embed="rId2">
            <a:alphaModFix/>
          </a:blip>
          <a:srcRect b="12769" l="31148" r="27103" t="5377"/>
          <a:stretch/>
        </p:blipFill>
        <p:spPr>
          <a:xfrm rot="6811860">
            <a:off x="-512426" y="405362"/>
            <a:ext cx="2701257" cy="297895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259" name="Shape 259"/>
        <p:cNvGrpSpPr/>
        <p:nvPr/>
      </p:nvGrpSpPr>
      <p:grpSpPr>
        <a:xfrm>
          <a:off x="0" y="0"/>
          <a:ext cx="0" cy="0"/>
          <a:chOff x="0" y="0"/>
          <a:chExt cx="0" cy="0"/>
        </a:xfrm>
      </p:grpSpPr>
      <p:sp>
        <p:nvSpPr>
          <p:cNvPr id="260" name="Google Shape;260;p16"/>
          <p:cNvSpPr/>
          <p:nvPr/>
        </p:nvSpPr>
        <p:spPr>
          <a:xfrm flipH="1" rot="-10092884">
            <a:off x="-2789727" y="-176790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flipH="1" rot="2532264">
            <a:off x="2192360" y="40381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62" name="Google Shape;262;p16"/>
          <p:cNvSpPr txBox="1"/>
          <p:nvPr>
            <p:ph type="title"/>
          </p:nvPr>
        </p:nvSpPr>
        <p:spPr>
          <a:xfrm flipH="1">
            <a:off x="2469750" y="2143500"/>
            <a:ext cx="4204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63" name="Google Shape;263;p16"/>
          <p:cNvSpPr txBox="1"/>
          <p:nvPr>
            <p:ph idx="1" type="subTitle"/>
          </p:nvPr>
        </p:nvSpPr>
        <p:spPr>
          <a:xfrm flipH="1">
            <a:off x="2989950" y="3046138"/>
            <a:ext cx="3164100" cy="72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 name="Google Shape;264;p16"/>
          <p:cNvSpPr txBox="1"/>
          <p:nvPr>
            <p:ph hasCustomPrompt="1" idx="2" type="title"/>
          </p:nvPr>
        </p:nvSpPr>
        <p:spPr>
          <a:xfrm flipH="1">
            <a:off x="3595650" y="1218950"/>
            <a:ext cx="1952700" cy="10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265" name="Google Shape;265;p16"/>
          <p:cNvPicPr preferRelativeResize="0"/>
          <p:nvPr/>
        </p:nvPicPr>
        <p:blipFill rotWithShape="1">
          <a:blip r:embed="rId2">
            <a:alphaModFix/>
          </a:blip>
          <a:srcRect b="30313" l="34841" r="28186" t="12748"/>
          <a:stretch/>
        </p:blipFill>
        <p:spPr>
          <a:xfrm flipH="1" rot="10440356">
            <a:off x="-797539" y="1515599"/>
            <a:ext cx="2599323" cy="2251748"/>
          </a:xfrm>
          <a:prstGeom prst="rect">
            <a:avLst/>
          </a:prstGeom>
          <a:noFill/>
          <a:ln>
            <a:noFill/>
          </a:ln>
        </p:spPr>
      </p:pic>
      <p:grpSp>
        <p:nvGrpSpPr>
          <p:cNvPr id="266" name="Google Shape;266;p16"/>
          <p:cNvGrpSpPr/>
          <p:nvPr/>
        </p:nvGrpSpPr>
        <p:grpSpPr>
          <a:xfrm rot="2700000">
            <a:off x="7652702" y="2658559"/>
            <a:ext cx="1204064" cy="1064590"/>
            <a:chOff x="257500" y="1669275"/>
            <a:chExt cx="1204075" cy="1064600"/>
          </a:xfrm>
        </p:grpSpPr>
        <p:sp>
          <p:nvSpPr>
            <p:cNvPr id="267" name="Google Shape;267;p1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93" name="Shape 293"/>
        <p:cNvGrpSpPr/>
        <p:nvPr/>
      </p:nvGrpSpPr>
      <p:grpSpPr>
        <a:xfrm>
          <a:off x="0" y="0"/>
          <a:ext cx="0" cy="0"/>
          <a:chOff x="0" y="0"/>
          <a:chExt cx="0" cy="0"/>
        </a:xfrm>
      </p:grpSpPr>
      <p:sp>
        <p:nvSpPr>
          <p:cNvPr id="294" name="Google Shape;294;p17"/>
          <p:cNvSpPr txBox="1"/>
          <p:nvPr>
            <p:ph type="title"/>
          </p:nvPr>
        </p:nvSpPr>
        <p:spPr>
          <a:xfrm flipH="1">
            <a:off x="3783600" y="1757425"/>
            <a:ext cx="31641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95" name="Google Shape;295;p17"/>
          <p:cNvSpPr txBox="1"/>
          <p:nvPr>
            <p:ph idx="1" type="subTitle"/>
          </p:nvPr>
        </p:nvSpPr>
        <p:spPr>
          <a:xfrm flipH="1">
            <a:off x="3783600" y="2660063"/>
            <a:ext cx="3164100" cy="726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6" name="Google Shape;296;p17"/>
          <p:cNvSpPr txBox="1"/>
          <p:nvPr>
            <p:ph hasCustomPrompt="1" idx="2" type="title"/>
          </p:nvPr>
        </p:nvSpPr>
        <p:spPr>
          <a:xfrm flipH="1">
            <a:off x="2196300" y="2018475"/>
            <a:ext cx="1434900" cy="105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97" name="Google Shape;297;p17"/>
          <p:cNvSpPr/>
          <p:nvPr/>
        </p:nvSpPr>
        <p:spPr>
          <a:xfrm rot="10092884">
            <a:off x="-2042377" y="2520298"/>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7"/>
          <p:cNvGrpSpPr/>
          <p:nvPr/>
        </p:nvGrpSpPr>
        <p:grpSpPr>
          <a:xfrm rot="10800000">
            <a:off x="-733144" y="300419"/>
            <a:ext cx="2681147" cy="3604298"/>
            <a:chOff x="7205131" y="218969"/>
            <a:chExt cx="2681147" cy="3604298"/>
          </a:xfrm>
        </p:grpSpPr>
        <p:pic>
          <p:nvPicPr>
            <p:cNvPr id="299" name="Google Shape;299;p17"/>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300" name="Google Shape;300;p17"/>
            <p:cNvPicPr preferRelativeResize="0"/>
            <p:nvPr/>
          </p:nvPicPr>
          <p:blipFill rotWithShape="1">
            <a:blip r:embed="rId3">
              <a:alphaModFix/>
            </a:blip>
            <a:srcRect b="30313" l="34841" r="28186" t="12748"/>
            <a:stretch/>
          </p:blipFill>
          <p:spPr>
            <a:xfrm flipH="1" rot="4780528">
              <a:off x="7246044" y="573496"/>
              <a:ext cx="2599321" cy="2251748"/>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4">
    <p:spTree>
      <p:nvGrpSpPr>
        <p:cNvPr id="301" name="Shape 301"/>
        <p:cNvGrpSpPr/>
        <p:nvPr/>
      </p:nvGrpSpPr>
      <p:grpSpPr>
        <a:xfrm>
          <a:off x="0" y="0"/>
          <a:ext cx="0" cy="0"/>
          <a:chOff x="0" y="0"/>
          <a:chExt cx="0" cy="0"/>
        </a:xfrm>
      </p:grpSpPr>
      <p:sp>
        <p:nvSpPr>
          <p:cNvPr id="302" name="Google Shape;302;p18"/>
          <p:cNvSpPr/>
          <p:nvPr/>
        </p:nvSpPr>
        <p:spPr>
          <a:xfrm rot="10092884">
            <a:off x="3740673" y="-2712477"/>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8"/>
          <p:cNvGrpSpPr/>
          <p:nvPr/>
        </p:nvGrpSpPr>
        <p:grpSpPr>
          <a:xfrm flipH="1" rot="10800000">
            <a:off x="-1485153" y="2645169"/>
            <a:ext cx="4266207" cy="4012741"/>
            <a:chOff x="-926640" y="-1173306"/>
            <a:chExt cx="4266207" cy="4012741"/>
          </a:xfrm>
        </p:grpSpPr>
        <p:pic>
          <p:nvPicPr>
            <p:cNvPr id="304" name="Google Shape;304;p18"/>
            <p:cNvPicPr preferRelativeResize="0"/>
            <p:nvPr/>
          </p:nvPicPr>
          <p:blipFill rotWithShape="1">
            <a:blip r:embed="rId2">
              <a:alphaModFix/>
            </a:blip>
            <a:srcRect b="26202" l="39486" r="35708" t="29228"/>
            <a:stretch/>
          </p:blipFill>
          <p:spPr>
            <a:xfrm rot="-3902811">
              <a:off x="1375669" y="100127"/>
              <a:ext cx="1679806" cy="1697804"/>
            </a:xfrm>
            <a:prstGeom prst="rect">
              <a:avLst/>
            </a:prstGeom>
            <a:noFill/>
            <a:ln>
              <a:noFill/>
            </a:ln>
          </p:spPr>
        </p:pic>
        <p:pic>
          <p:nvPicPr>
            <p:cNvPr id="305" name="Google Shape;305;p18"/>
            <p:cNvPicPr preferRelativeResize="0"/>
            <p:nvPr/>
          </p:nvPicPr>
          <p:blipFill rotWithShape="1">
            <a:blip r:embed="rId3">
              <a:alphaModFix/>
            </a:blip>
            <a:srcRect b="12769" l="31148" r="27103" t="5377"/>
            <a:stretch/>
          </p:blipFill>
          <p:spPr>
            <a:xfrm rot="8492342">
              <a:off x="-293251" y="-656414"/>
              <a:ext cx="2701254" cy="2978956"/>
            </a:xfrm>
            <a:prstGeom prst="rect">
              <a:avLst/>
            </a:prstGeom>
            <a:noFill/>
            <a:ln>
              <a:noFill/>
            </a:ln>
          </p:spPr>
        </p:pic>
      </p:grpSp>
      <p:pic>
        <p:nvPicPr>
          <p:cNvPr id="306" name="Google Shape;306;p18"/>
          <p:cNvPicPr preferRelativeResize="0"/>
          <p:nvPr/>
        </p:nvPicPr>
        <p:blipFill rotWithShape="1">
          <a:blip r:embed="rId4">
            <a:alphaModFix/>
          </a:blip>
          <a:srcRect b="30313" l="34841" r="28186" t="12748"/>
          <a:stretch/>
        </p:blipFill>
        <p:spPr>
          <a:xfrm flipH="1" rot="-8548510">
            <a:off x="7528886" y="1399349"/>
            <a:ext cx="2599322" cy="2251747"/>
          </a:xfrm>
          <a:prstGeom prst="rect">
            <a:avLst/>
          </a:prstGeom>
          <a:noFill/>
          <a:ln>
            <a:noFill/>
          </a:ln>
        </p:spPr>
      </p:pic>
      <p:pic>
        <p:nvPicPr>
          <p:cNvPr id="307" name="Google Shape;307;p18"/>
          <p:cNvPicPr preferRelativeResize="0"/>
          <p:nvPr/>
        </p:nvPicPr>
        <p:blipFill rotWithShape="1">
          <a:blip r:embed="rId5">
            <a:alphaModFix/>
          </a:blip>
          <a:srcRect b="28411" l="33270" r="31930" t="11201"/>
          <a:stretch/>
        </p:blipFill>
        <p:spPr>
          <a:xfrm flipH="1" rot="8794098">
            <a:off x="-618317" y="-1021199"/>
            <a:ext cx="2663180" cy="2599736"/>
          </a:xfrm>
          <a:prstGeom prst="rect">
            <a:avLst/>
          </a:prstGeom>
          <a:noFill/>
          <a:ln>
            <a:noFill/>
          </a:ln>
        </p:spPr>
      </p:pic>
      <p:sp>
        <p:nvSpPr>
          <p:cNvPr id="308" name="Google Shape;308;p18"/>
          <p:cNvSpPr/>
          <p:nvPr/>
        </p:nvSpPr>
        <p:spPr>
          <a:xfrm flipH="1" rot="2532264">
            <a:off x="-2525765" y="6032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09" name="Google Shape;309;p18"/>
          <p:cNvSpPr/>
          <p:nvPr/>
        </p:nvSpPr>
        <p:spPr>
          <a:xfrm rot="-5400000">
            <a:off x="6379050" y="399620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txBox="1"/>
          <p:nvPr>
            <p:ph idx="1" type="subTitle"/>
          </p:nvPr>
        </p:nvSpPr>
        <p:spPr>
          <a:xfrm>
            <a:off x="2328000" y="1492837"/>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1" name="Google Shape;311;p18"/>
          <p:cNvSpPr txBox="1"/>
          <p:nvPr>
            <p:ph hasCustomPrompt="1" type="title"/>
          </p:nvPr>
        </p:nvSpPr>
        <p:spPr>
          <a:xfrm>
            <a:off x="2328000" y="775823"/>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12" name="Google Shape;312;p18"/>
          <p:cNvSpPr txBox="1"/>
          <p:nvPr>
            <p:ph idx="2" type="subTitle"/>
          </p:nvPr>
        </p:nvSpPr>
        <p:spPr>
          <a:xfrm>
            <a:off x="2328000" y="2702562"/>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3" name="Google Shape;313;p18"/>
          <p:cNvSpPr txBox="1"/>
          <p:nvPr>
            <p:ph hasCustomPrompt="1" idx="3" type="title"/>
          </p:nvPr>
        </p:nvSpPr>
        <p:spPr>
          <a:xfrm>
            <a:off x="2328000" y="1985524"/>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14" name="Google Shape;314;p18"/>
          <p:cNvSpPr txBox="1"/>
          <p:nvPr>
            <p:ph idx="4" type="subTitle"/>
          </p:nvPr>
        </p:nvSpPr>
        <p:spPr>
          <a:xfrm>
            <a:off x="2328000" y="3912287"/>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5" name="Google Shape;315;p18"/>
          <p:cNvSpPr txBox="1"/>
          <p:nvPr>
            <p:ph hasCustomPrompt="1" idx="5" type="title"/>
          </p:nvPr>
        </p:nvSpPr>
        <p:spPr>
          <a:xfrm>
            <a:off x="2328000" y="3195223"/>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316" name="Shape 316"/>
        <p:cNvGrpSpPr/>
        <p:nvPr/>
      </p:nvGrpSpPr>
      <p:grpSpPr>
        <a:xfrm>
          <a:off x="0" y="0"/>
          <a:ext cx="0" cy="0"/>
          <a:chOff x="0" y="0"/>
          <a:chExt cx="0" cy="0"/>
        </a:xfrm>
      </p:grpSpPr>
      <p:sp>
        <p:nvSpPr>
          <p:cNvPr id="317" name="Google Shape;317;p19"/>
          <p:cNvSpPr/>
          <p:nvPr/>
        </p:nvSpPr>
        <p:spPr>
          <a:xfrm flipH="1" rot="-6014519">
            <a:off x="-2100352" y="2756130"/>
            <a:ext cx="7359766" cy="639344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flipH="1" rot="2532264">
            <a:off x="7366260" y="5976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19" name="Google Shape;319;p1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20" name="Google Shape;320;p19"/>
          <p:cNvSpPr txBox="1"/>
          <p:nvPr>
            <p:ph idx="1" type="subTitle"/>
          </p:nvPr>
        </p:nvSpPr>
        <p:spPr>
          <a:xfrm>
            <a:off x="1782775" y="1552684"/>
            <a:ext cx="20838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1" name="Google Shape;321;p19"/>
          <p:cNvSpPr txBox="1"/>
          <p:nvPr>
            <p:ph idx="2" type="subTitle"/>
          </p:nvPr>
        </p:nvSpPr>
        <p:spPr>
          <a:xfrm>
            <a:off x="5277475" y="3207534"/>
            <a:ext cx="20838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2" name="Google Shape;322;p19"/>
          <p:cNvSpPr txBox="1"/>
          <p:nvPr>
            <p:ph idx="3" type="subTitle"/>
          </p:nvPr>
        </p:nvSpPr>
        <p:spPr>
          <a:xfrm>
            <a:off x="1782775" y="1991283"/>
            <a:ext cx="2083800" cy="626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3" name="Google Shape;323;p19"/>
          <p:cNvSpPr txBox="1"/>
          <p:nvPr>
            <p:ph idx="4" type="subTitle"/>
          </p:nvPr>
        </p:nvSpPr>
        <p:spPr>
          <a:xfrm>
            <a:off x="5277475" y="3646133"/>
            <a:ext cx="2083800" cy="6261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19"/>
          <p:cNvSpPr txBox="1"/>
          <p:nvPr>
            <p:ph hasCustomPrompt="1" idx="5" type="title"/>
          </p:nvPr>
        </p:nvSpPr>
        <p:spPr>
          <a:xfrm>
            <a:off x="713275" y="1763200"/>
            <a:ext cx="1069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34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325" name="Google Shape;325;p19"/>
          <p:cNvSpPr txBox="1"/>
          <p:nvPr>
            <p:ph hasCustomPrompt="1" idx="6" type="title"/>
          </p:nvPr>
        </p:nvSpPr>
        <p:spPr>
          <a:xfrm>
            <a:off x="7361275" y="3437125"/>
            <a:ext cx="1069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34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26" name="Shape 326"/>
        <p:cNvGrpSpPr/>
        <p:nvPr/>
      </p:nvGrpSpPr>
      <p:grpSpPr>
        <a:xfrm>
          <a:off x="0" y="0"/>
          <a:ext cx="0" cy="0"/>
          <a:chOff x="0" y="0"/>
          <a:chExt cx="0" cy="0"/>
        </a:xfrm>
      </p:grpSpPr>
      <p:sp>
        <p:nvSpPr>
          <p:cNvPr id="327" name="Google Shape;327;p20"/>
          <p:cNvSpPr/>
          <p:nvPr/>
        </p:nvSpPr>
        <p:spPr>
          <a:xfrm rot="8828977">
            <a:off x="-622688" y="-62786"/>
            <a:ext cx="1987217" cy="3473928"/>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10092884">
            <a:off x="5730748" y="1384123"/>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grpSp>
        <p:nvGrpSpPr>
          <p:cNvPr id="330" name="Google Shape;330;p20"/>
          <p:cNvGrpSpPr/>
          <p:nvPr/>
        </p:nvGrpSpPr>
        <p:grpSpPr>
          <a:xfrm>
            <a:off x="7472281" y="559894"/>
            <a:ext cx="2681147" cy="3604298"/>
            <a:chOff x="7472281" y="559894"/>
            <a:chExt cx="2681147" cy="3604298"/>
          </a:xfrm>
        </p:grpSpPr>
        <p:pic>
          <p:nvPicPr>
            <p:cNvPr id="331" name="Google Shape;331;p20"/>
            <p:cNvPicPr preferRelativeResize="0"/>
            <p:nvPr/>
          </p:nvPicPr>
          <p:blipFill rotWithShape="1">
            <a:blip r:embed="rId2">
              <a:alphaModFix/>
            </a:blip>
            <a:srcRect b="26202" l="39486" r="35708" t="29228"/>
            <a:stretch/>
          </p:blipFill>
          <p:spPr>
            <a:xfrm rot="4858466">
              <a:off x="7997924" y="2352614"/>
              <a:ext cx="1679808" cy="1697805"/>
            </a:xfrm>
            <a:prstGeom prst="rect">
              <a:avLst/>
            </a:prstGeom>
            <a:noFill/>
            <a:ln>
              <a:noFill/>
            </a:ln>
          </p:spPr>
        </p:pic>
        <p:pic>
          <p:nvPicPr>
            <p:cNvPr id="332" name="Google Shape;332;p20"/>
            <p:cNvPicPr preferRelativeResize="0"/>
            <p:nvPr/>
          </p:nvPicPr>
          <p:blipFill rotWithShape="1">
            <a:blip r:embed="rId3">
              <a:alphaModFix/>
            </a:blip>
            <a:srcRect b="30313" l="34841" r="28186" t="12748"/>
            <a:stretch/>
          </p:blipFill>
          <p:spPr>
            <a:xfrm flipH="1" rot="4780528">
              <a:off x="7513194" y="914421"/>
              <a:ext cx="2599321" cy="2251748"/>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rot="10800000">
            <a:off x="4829900" y="151885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4152295">
            <a:off x="4593999" y="-1428463"/>
            <a:ext cx="3682201" cy="3064300"/>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17" name="Google Shape;17;p3"/>
          <p:cNvGrpSpPr/>
          <p:nvPr/>
        </p:nvGrpSpPr>
        <p:grpSpPr>
          <a:xfrm>
            <a:off x="869166" y="-1501459"/>
            <a:ext cx="3732141" cy="3534717"/>
            <a:chOff x="869166" y="-1501459"/>
            <a:chExt cx="3732141" cy="3534717"/>
          </a:xfrm>
        </p:grpSpPr>
        <p:pic>
          <p:nvPicPr>
            <p:cNvPr id="18" name="Google Shape;18;p3"/>
            <p:cNvPicPr preferRelativeResize="0"/>
            <p:nvPr/>
          </p:nvPicPr>
          <p:blipFill rotWithShape="1">
            <a:blip r:embed="rId2">
              <a:alphaModFix/>
            </a:blip>
            <a:srcRect b="26202" l="39486" r="35708" t="29228"/>
            <a:stretch/>
          </p:blipFill>
          <p:spPr>
            <a:xfrm rot="5698461">
              <a:off x="947796" y="-734836"/>
              <a:ext cx="1679808" cy="1697807"/>
            </a:xfrm>
            <a:prstGeom prst="rect">
              <a:avLst/>
            </a:prstGeom>
            <a:noFill/>
            <a:ln>
              <a:noFill/>
            </a:ln>
          </p:spPr>
        </p:pic>
        <p:pic>
          <p:nvPicPr>
            <p:cNvPr id="19" name="Google Shape;19;p3"/>
            <p:cNvPicPr preferRelativeResize="0"/>
            <p:nvPr/>
          </p:nvPicPr>
          <p:blipFill rotWithShape="1">
            <a:blip r:embed="rId3">
              <a:alphaModFix/>
            </a:blip>
            <a:srcRect b="28411" l="33270" r="31930" t="11201"/>
            <a:stretch/>
          </p:blipFill>
          <p:spPr>
            <a:xfrm rot="9152875">
              <a:off x="1488842" y="-1033960"/>
              <a:ext cx="2663161" cy="2599719"/>
            </a:xfrm>
            <a:prstGeom prst="rect">
              <a:avLst/>
            </a:prstGeom>
            <a:noFill/>
            <a:ln>
              <a:noFill/>
            </a:ln>
          </p:spPr>
        </p:pic>
      </p:grpSp>
      <p:sp>
        <p:nvSpPr>
          <p:cNvPr id="20" name="Google Shape;20;p3"/>
          <p:cNvSpPr txBox="1"/>
          <p:nvPr>
            <p:ph type="title"/>
          </p:nvPr>
        </p:nvSpPr>
        <p:spPr>
          <a:xfrm>
            <a:off x="713275" y="2143500"/>
            <a:ext cx="4204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 name="Google Shape;21;p3"/>
          <p:cNvSpPr txBox="1"/>
          <p:nvPr>
            <p:ph idx="1" type="subTitle"/>
          </p:nvPr>
        </p:nvSpPr>
        <p:spPr>
          <a:xfrm>
            <a:off x="713275" y="3046138"/>
            <a:ext cx="3164100" cy="726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hasCustomPrompt="1" idx="2" type="title"/>
          </p:nvPr>
        </p:nvSpPr>
        <p:spPr>
          <a:xfrm>
            <a:off x="713275" y="1218950"/>
            <a:ext cx="1952700" cy="10524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333" name="Shape 333"/>
        <p:cNvGrpSpPr/>
        <p:nvPr/>
      </p:nvGrpSpPr>
      <p:grpSpPr>
        <a:xfrm>
          <a:off x="0" y="0"/>
          <a:ext cx="0" cy="0"/>
          <a:chOff x="0" y="0"/>
          <a:chExt cx="0" cy="0"/>
        </a:xfrm>
      </p:grpSpPr>
      <p:sp>
        <p:nvSpPr>
          <p:cNvPr id="334" name="Google Shape;334;p21"/>
          <p:cNvSpPr/>
          <p:nvPr/>
        </p:nvSpPr>
        <p:spPr>
          <a:xfrm flipH="1" rot="-6481494">
            <a:off x="-4849747" y="725449"/>
            <a:ext cx="7359824" cy="6393495"/>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rot="8267736">
            <a:off x="7131260" y="-1430737"/>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36" name="Google Shape;336;p21"/>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
    <p:spTree>
      <p:nvGrpSpPr>
        <p:cNvPr id="337" name="Shape 337"/>
        <p:cNvGrpSpPr/>
        <p:nvPr/>
      </p:nvGrpSpPr>
      <p:grpSpPr>
        <a:xfrm>
          <a:off x="0" y="0"/>
          <a:ext cx="0" cy="0"/>
          <a:chOff x="0" y="0"/>
          <a:chExt cx="0" cy="0"/>
        </a:xfrm>
      </p:grpSpPr>
      <p:sp>
        <p:nvSpPr>
          <p:cNvPr id="338" name="Google Shape;338;p22"/>
          <p:cNvSpPr txBox="1"/>
          <p:nvPr>
            <p:ph type="title"/>
          </p:nvPr>
        </p:nvSpPr>
        <p:spPr>
          <a:xfrm>
            <a:off x="713225" y="1402950"/>
            <a:ext cx="4962600" cy="13929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90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9" name="Google Shape;339;p22"/>
          <p:cNvSpPr txBox="1"/>
          <p:nvPr>
            <p:ph idx="1" type="subTitle"/>
          </p:nvPr>
        </p:nvSpPr>
        <p:spPr>
          <a:xfrm>
            <a:off x="713225" y="2795850"/>
            <a:ext cx="4962600" cy="832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40" name="Google Shape;340;p22"/>
          <p:cNvSpPr/>
          <p:nvPr/>
        </p:nvSpPr>
        <p:spPr>
          <a:xfrm rot="10800000">
            <a:off x="4318894" y="-2092569"/>
            <a:ext cx="7360277" cy="6393889"/>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2"/>
          <p:cNvGrpSpPr/>
          <p:nvPr/>
        </p:nvGrpSpPr>
        <p:grpSpPr>
          <a:xfrm>
            <a:off x="320186" y="-1715500"/>
            <a:ext cx="4082315" cy="3736872"/>
            <a:chOff x="320186" y="-1715500"/>
            <a:chExt cx="4082315" cy="3736872"/>
          </a:xfrm>
        </p:grpSpPr>
        <p:pic>
          <p:nvPicPr>
            <p:cNvPr id="342" name="Google Shape;342;p22"/>
            <p:cNvPicPr preferRelativeResize="0"/>
            <p:nvPr/>
          </p:nvPicPr>
          <p:blipFill rotWithShape="1">
            <a:blip r:embed="rId2">
              <a:alphaModFix/>
            </a:blip>
            <a:srcRect b="26202" l="39486" r="35708" t="29228"/>
            <a:stretch/>
          </p:blipFill>
          <p:spPr>
            <a:xfrm rot="-205656">
              <a:off x="374412" y="-443898"/>
              <a:ext cx="1849600" cy="1869419"/>
            </a:xfrm>
            <a:prstGeom prst="rect">
              <a:avLst/>
            </a:prstGeom>
            <a:noFill/>
            <a:ln>
              <a:noFill/>
            </a:ln>
          </p:spPr>
        </p:pic>
        <p:pic>
          <p:nvPicPr>
            <p:cNvPr id="343" name="Google Shape;343;p22"/>
            <p:cNvPicPr preferRelativeResize="0"/>
            <p:nvPr/>
          </p:nvPicPr>
          <p:blipFill rotWithShape="1">
            <a:blip r:embed="rId3">
              <a:alphaModFix/>
            </a:blip>
            <a:srcRect b="28411" l="33270" r="31930" t="11201"/>
            <a:stretch/>
          </p:blipFill>
          <p:spPr>
            <a:xfrm rot="9152879">
              <a:off x="1112027" y="-1221265"/>
              <a:ext cx="2815473" cy="2748403"/>
            </a:xfrm>
            <a:prstGeom prst="rect">
              <a:avLst/>
            </a:prstGeom>
            <a:noFill/>
            <a:ln>
              <a:noFill/>
            </a:ln>
          </p:spPr>
        </p:pic>
      </p:grpSp>
      <p:sp>
        <p:nvSpPr>
          <p:cNvPr id="344" name="Google Shape;344;p22"/>
          <p:cNvSpPr/>
          <p:nvPr/>
        </p:nvSpPr>
        <p:spPr>
          <a:xfrm flipH="1" rot="2532264">
            <a:off x="-1617115" y="34827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45" name="Shape 345"/>
        <p:cNvGrpSpPr/>
        <p:nvPr/>
      </p:nvGrpSpPr>
      <p:grpSpPr>
        <a:xfrm>
          <a:off x="0" y="0"/>
          <a:ext cx="0" cy="0"/>
          <a:chOff x="0" y="0"/>
          <a:chExt cx="0" cy="0"/>
        </a:xfrm>
      </p:grpSpPr>
      <p:sp>
        <p:nvSpPr>
          <p:cNvPr id="346" name="Google Shape;346;p23"/>
          <p:cNvSpPr/>
          <p:nvPr/>
        </p:nvSpPr>
        <p:spPr>
          <a:xfrm rot="-5400000">
            <a:off x="7969151" y="3062506"/>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rot="10800000">
            <a:off x="-5236900" y="-7811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49" name="Google Shape;349;p23"/>
          <p:cNvSpPr txBox="1"/>
          <p:nvPr>
            <p:ph idx="1" type="body"/>
          </p:nvPr>
        </p:nvSpPr>
        <p:spPr>
          <a:xfrm>
            <a:off x="2034825" y="1572825"/>
            <a:ext cx="5058000" cy="2087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chemeClr val="accent2"/>
              </a:buClr>
              <a:buSzPts val="1600"/>
              <a:buChar char="●"/>
              <a:defRPr sz="1500"/>
            </a:lvl1pPr>
            <a:lvl2pPr indent="-330200" lvl="1" marL="914400">
              <a:spcBef>
                <a:spcPts val="0"/>
              </a:spcBef>
              <a:spcAft>
                <a:spcPts val="0"/>
              </a:spcAft>
              <a:buSzPts val="1600"/>
              <a:buFont typeface="Nunito"/>
              <a:buChar char="○"/>
              <a:defRPr/>
            </a:lvl2pPr>
            <a:lvl3pPr indent="-330200" lvl="2" marL="1371600">
              <a:spcBef>
                <a:spcPts val="0"/>
              </a:spcBef>
              <a:spcAft>
                <a:spcPts val="0"/>
              </a:spcAft>
              <a:buSzPts val="1600"/>
              <a:buFont typeface="Nunito"/>
              <a:buChar char="■"/>
              <a:defRPr/>
            </a:lvl3pPr>
            <a:lvl4pPr indent="-330200" lvl="3" marL="1828800">
              <a:spcBef>
                <a:spcPts val="0"/>
              </a:spcBef>
              <a:spcAft>
                <a:spcPts val="0"/>
              </a:spcAft>
              <a:buSzPts val="1600"/>
              <a:buFont typeface="Nunito"/>
              <a:buChar char="●"/>
              <a:defRPr/>
            </a:lvl4pPr>
            <a:lvl5pPr indent="-330200" lvl="4" marL="2286000">
              <a:spcBef>
                <a:spcPts val="0"/>
              </a:spcBef>
              <a:spcAft>
                <a:spcPts val="0"/>
              </a:spcAft>
              <a:buSzPts val="1600"/>
              <a:buFont typeface="Nunito"/>
              <a:buChar char="○"/>
              <a:defRPr/>
            </a:lvl5pPr>
            <a:lvl6pPr indent="-330200" lvl="5" marL="2743200">
              <a:spcBef>
                <a:spcPts val="0"/>
              </a:spcBef>
              <a:spcAft>
                <a:spcPts val="0"/>
              </a:spcAft>
              <a:buSzPts val="1600"/>
              <a:buFont typeface="Nunito"/>
              <a:buChar char="■"/>
              <a:defRPr/>
            </a:lvl6pPr>
            <a:lvl7pPr indent="-330200" lvl="6" marL="3200400">
              <a:spcBef>
                <a:spcPts val="0"/>
              </a:spcBef>
              <a:spcAft>
                <a:spcPts val="0"/>
              </a:spcAft>
              <a:buSzPts val="1600"/>
              <a:buFont typeface="Nunito"/>
              <a:buChar char="●"/>
              <a:defRPr/>
            </a:lvl7pPr>
            <a:lvl8pPr indent="-330200" lvl="7" marL="3657600">
              <a:spcBef>
                <a:spcPts val="0"/>
              </a:spcBef>
              <a:spcAft>
                <a:spcPts val="0"/>
              </a:spcAft>
              <a:buSzPts val="1600"/>
              <a:buFont typeface="Nunito"/>
              <a:buChar char="○"/>
              <a:defRPr/>
            </a:lvl8pPr>
            <a:lvl9pPr indent="-330200" lvl="8" marL="4114800">
              <a:spcBef>
                <a:spcPts val="0"/>
              </a:spcBef>
              <a:spcAft>
                <a:spcPts val="0"/>
              </a:spcAft>
              <a:buSzPts val="1600"/>
              <a:buFont typeface="Nunito"/>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50" name="Shape 350"/>
        <p:cNvGrpSpPr/>
        <p:nvPr/>
      </p:nvGrpSpPr>
      <p:grpSpPr>
        <a:xfrm>
          <a:off x="0" y="0"/>
          <a:ext cx="0" cy="0"/>
          <a:chOff x="0" y="0"/>
          <a:chExt cx="0" cy="0"/>
        </a:xfrm>
      </p:grpSpPr>
      <p:sp>
        <p:nvSpPr>
          <p:cNvPr id="351" name="Google Shape;351;p24"/>
          <p:cNvSpPr/>
          <p:nvPr/>
        </p:nvSpPr>
        <p:spPr>
          <a:xfrm rot="-5400000">
            <a:off x="7686026" y="-836728"/>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flipH="1" rot="-6472833">
            <a:off x="-2845632" y="2620138"/>
            <a:ext cx="7359816" cy="639348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rot="6781334">
            <a:off x="8041034" y="3244850"/>
            <a:ext cx="921689" cy="832327"/>
            <a:chOff x="4844050" y="4473925"/>
            <a:chExt cx="690275" cy="623350"/>
          </a:xfrm>
        </p:grpSpPr>
        <p:sp>
          <p:nvSpPr>
            <p:cNvPr id="354" name="Google Shape;354;p2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87" name="Google Shape;387;p24"/>
          <p:cNvSpPr txBox="1"/>
          <p:nvPr>
            <p:ph idx="1" type="subTitle"/>
          </p:nvPr>
        </p:nvSpPr>
        <p:spPr>
          <a:xfrm>
            <a:off x="713275" y="2068475"/>
            <a:ext cx="2982000" cy="11436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388" name="Shape 388"/>
        <p:cNvGrpSpPr/>
        <p:nvPr/>
      </p:nvGrpSpPr>
      <p:grpSpPr>
        <a:xfrm>
          <a:off x="0" y="0"/>
          <a:ext cx="0" cy="0"/>
          <a:chOff x="0" y="0"/>
          <a:chExt cx="0" cy="0"/>
        </a:xfrm>
      </p:grpSpPr>
      <p:sp>
        <p:nvSpPr>
          <p:cNvPr id="389" name="Google Shape;389;p25"/>
          <p:cNvSpPr/>
          <p:nvPr/>
        </p:nvSpPr>
        <p:spPr>
          <a:xfrm rot="-6202966">
            <a:off x="-3195302" y="-3488036"/>
            <a:ext cx="7359843" cy="6393512"/>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flipH="1" rot="2532264">
            <a:off x="3944010" y="37674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91" name="Google Shape;391;p25"/>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2" name="Google Shape;392;p25"/>
          <p:cNvSpPr txBox="1"/>
          <p:nvPr>
            <p:ph idx="1" type="subTitle"/>
          </p:nvPr>
        </p:nvSpPr>
        <p:spPr>
          <a:xfrm>
            <a:off x="5448725" y="2068475"/>
            <a:ext cx="2982000" cy="114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5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393" name="Shape 393"/>
        <p:cNvGrpSpPr/>
        <p:nvPr/>
      </p:nvGrpSpPr>
      <p:grpSpPr>
        <a:xfrm>
          <a:off x="0" y="0"/>
          <a:ext cx="0" cy="0"/>
          <a:chOff x="0" y="0"/>
          <a:chExt cx="0" cy="0"/>
        </a:xfrm>
      </p:grpSpPr>
      <p:sp>
        <p:nvSpPr>
          <p:cNvPr id="394" name="Google Shape;394;p26"/>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5" name="Google Shape;395;p26"/>
          <p:cNvSpPr txBox="1"/>
          <p:nvPr>
            <p:ph idx="1" type="subTitle"/>
          </p:nvPr>
        </p:nvSpPr>
        <p:spPr>
          <a:xfrm>
            <a:off x="713275" y="2068475"/>
            <a:ext cx="29820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6" name="Google Shape;396;p26"/>
          <p:cNvSpPr/>
          <p:nvPr/>
        </p:nvSpPr>
        <p:spPr>
          <a:xfrm rot="-6202966">
            <a:off x="4206298" y="572614"/>
            <a:ext cx="7359843" cy="6393512"/>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rot="-5400000">
            <a:off x="-454899" y="3352884"/>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398" name="Shape 398"/>
        <p:cNvGrpSpPr/>
        <p:nvPr/>
      </p:nvGrpSpPr>
      <p:grpSpPr>
        <a:xfrm>
          <a:off x="0" y="0"/>
          <a:ext cx="0" cy="0"/>
          <a:chOff x="0" y="0"/>
          <a:chExt cx="0" cy="0"/>
        </a:xfrm>
      </p:grpSpPr>
      <p:sp>
        <p:nvSpPr>
          <p:cNvPr id="399" name="Google Shape;399;p27"/>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0" name="Google Shape;400;p27"/>
          <p:cNvSpPr txBox="1"/>
          <p:nvPr>
            <p:ph idx="1" type="body"/>
          </p:nvPr>
        </p:nvSpPr>
        <p:spPr>
          <a:xfrm>
            <a:off x="713275" y="1707375"/>
            <a:ext cx="4061700" cy="2009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1"/>
              </a:buClr>
              <a:buSzPts val="1600"/>
              <a:buChar char="●"/>
              <a:defRPr sz="1500"/>
            </a:lvl1pPr>
            <a:lvl2pPr indent="-330200" lvl="1" marL="914400" rtl="0">
              <a:spcBef>
                <a:spcPts val="0"/>
              </a:spcBef>
              <a:spcAft>
                <a:spcPts val="0"/>
              </a:spcAft>
              <a:buClr>
                <a:srgbClr val="8E7CC3"/>
              </a:buClr>
              <a:buSzPts val="1600"/>
              <a:buFont typeface="Nunito"/>
              <a:buChar char="○"/>
              <a:defRPr/>
            </a:lvl2pPr>
            <a:lvl3pPr indent="-330200" lvl="2" marL="1371600" rtl="0">
              <a:spcBef>
                <a:spcPts val="0"/>
              </a:spcBef>
              <a:spcAft>
                <a:spcPts val="0"/>
              </a:spcAft>
              <a:buClr>
                <a:srgbClr val="8E7CC3"/>
              </a:buClr>
              <a:buSzPts val="1600"/>
              <a:buFont typeface="Nunito"/>
              <a:buChar char="■"/>
              <a:defRPr/>
            </a:lvl3pPr>
            <a:lvl4pPr indent="-330200" lvl="3" marL="1828800" rtl="0">
              <a:spcBef>
                <a:spcPts val="0"/>
              </a:spcBef>
              <a:spcAft>
                <a:spcPts val="0"/>
              </a:spcAft>
              <a:buClr>
                <a:srgbClr val="8E7CC3"/>
              </a:buClr>
              <a:buSzPts val="1600"/>
              <a:buFont typeface="Nunito"/>
              <a:buChar char="●"/>
              <a:defRPr/>
            </a:lvl4pPr>
            <a:lvl5pPr indent="-330200" lvl="4" marL="2286000" rtl="0">
              <a:spcBef>
                <a:spcPts val="0"/>
              </a:spcBef>
              <a:spcAft>
                <a:spcPts val="0"/>
              </a:spcAft>
              <a:buClr>
                <a:srgbClr val="8E7CC3"/>
              </a:buClr>
              <a:buSzPts val="1600"/>
              <a:buFont typeface="Nunito"/>
              <a:buChar char="○"/>
              <a:defRPr/>
            </a:lvl5pPr>
            <a:lvl6pPr indent="-330200" lvl="5" marL="2743200" rtl="0">
              <a:spcBef>
                <a:spcPts val="0"/>
              </a:spcBef>
              <a:spcAft>
                <a:spcPts val="0"/>
              </a:spcAft>
              <a:buClr>
                <a:srgbClr val="8E7CC3"/>
              </a:buClr>
              <a:buSzPts val="1600"/>
              <a:buFont typeface="Nunito"/>
              <a:buChar char="■"/>
              <a:defRPr/>
            </a:lvl6pPr>
            <a:lvl7pPr indent="-330200" lvl="6" marL="3200400" rtl="0">
              <a:spcBef>
                <a:spcPts val="0"/>
              </a:spcBef>
              <a:spcAft>
                <a:spcPts val="0"/>
              </a:spcAft>
              <a:buClr>
                <a:srgbClr val="8E7CC3"/>
              </a:buClr>
              <a:buSzPts val="1600"/>
              <a:buFont typeface="Nunito"/>
              <a:buChar char="●"/>
              <a:defRPr/>
            </a:lvl7pPr>
            <a:lvl8pPr indent="-330200" lvl="7" marL="3657600" rtl="0">
              <a:spcBef>
                <a:spcPts val="0"/>
              </a:spcBef>
              <a:spcAft>
                <a:spcPts val="0"/>
              </a:spcAft>
              <a:buClr>
                <a:srgbClr val="8E7CC3"/>
              </a:buClr>
              <a:buSzPts val="1600"/>
              <a:buFont typeface="Nunito"/>
              <a:buChar char="○"/>
              <a:defRPr/>
            </a:lvl8pPr>
            <a:lvl9pPr indent="-330200" lvl="8" marL="4114800" rtl="0">
              <a:spcBef>
                <a:spcPts val="0"/>
              </a:spcBef>
              <a:spcAft>
                <a:spcPts val="0"/>
              </a:spcAft>
              <a:buClr>
                <a:srgbClr val="8E7CC3"/>
              </a:buClr>
              <a:buSzPts val="1600"/>
              <a:buFont typeface="Nunito"/>
              <a:buChar char="■"/>
              <a:defRPr/>
            </a:lvl9pPr>
          </a:lstStyle>
          <a:p/>
        </p:txBody>
      </p:sp>
      <p:sp>
        <p:nvSpPr>
          <p:cNvPr id="401" name="Google Shape;401;p27"/>
          <p:cNvSpPr/>
          <p:nvPr/>
        </p:nvSpPr>
        <p:spPr>
          <a:xfrm flipH="1" rot="-7270586">
            <a:off x="-1837088" y="2870610"/>
            <a:ext cx="7360056" cy="6393697"/>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27"/>
          <p:cNvPicPr preferRelativeResize="0"/>
          <p:nvPr/>
        </p:nvPicPr>
        <p:blipFill rotWithShape="1">
          <a:blip r:embed="rId2">
            <a:alphaModFix/>
          </a:blip>
          <a:srcRect b="30313" l="34841" r="28186" t="12748"/>
          <a:stretch/>
        </p:blipFill>
        <p:spPr>
          <a:xfrm flipH="1" rot="-10273911">
            <a:off x="-1115068" y="3358253"/>
            <a:ext cx="2599347" cy="2251769"/>
          </a:xfrm>
          <a:prstGeom prst="rect">
            <a:avLst/>
          </a:prstGeom>
          <a:noFill/>
          <a:ln>
            <a:noFill/>
          </a:ln>
        </p:spPr>
      </p:pic>
      <p:grpSp>
        <p:nvGrpSpPr>
          <p:cNvPr id="403" name="Google Shape;403;p27"/>
          <p:cNvGrpSpPr/>
          <p:nvPr/>
        </p:nvGrpSpPr>
        <p:grpSpPr>
          <a:xfrm rot="-4227477">
            <a:off x="7461943" y="3951840"/>
            <a:ext cx="1204080" cy="1064604"/>
            <a:chOff x="257500" y="1669275"/>
            <a:chExt cx="1204075" cy="1064600"/>
          </a:xfrm>
        </p:grpSpPr>
        <p:sp>
          <p:nvSpPr>
            <p:cNvPr id="404" name="Google Shape;404;p2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7"/>
          <p:cNvGrpSpPr/>
          <p:nvPr/>
        </p:nvGrpSpPr>
        <p:grpSpPr>
          <a:xfrm rot="1465955">
            <a:off x="7235014" y="295482"/>
            <a:ext cx="921708" cy="832344"/>
            <a:chOff x="4844050" y="4473925"/>
            <a:chExt cx="690275" cy="623350"/>
          </a:xfrm>
        </p:grpSpPr>
        <p:sp>
          <p:nvSpPr>
            <p:cNvPr id="431" name="Google Shape;431;p27"/>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463" name="Shape 463"/>
        <p:cNvGrpSpPr/>
        <p:nvPr/>
      </p:nvGrpSpPr>
      <p:grpSpPr>
        <a:xfrm>
          <a:off x="0" y="0"/>
          <a:ext cx="0" cy="0"/>
          <a:chOff x="0" y="0"/>
          <a:chExt cx="0" cy="0"/>
        </a:xfrm>
      </p:grpSpPr>
      <p:sp>
        <p:nvSpPr>
          <p:cNvPr id="464" name="Google Shape;464;p28"/>
          <p:cNvSpPr/>
          <p:nvPr/>
        </p:nvSpPr>
        <p:spPr>
          <a:xfrm rot="-9665085">
            <a:off x="4589978" y="-1979252"/>
            <a:ext cx="7359731" cy="639341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rot="-5400000">
            <a:off x="-1506074" y="233750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67" name="Google Shape;467;p28"/>
          <p:cNvSpPr txBox="1"/>
          <p:nvPr>
            <p:ph idx="1" type="body"/>
          </p:nvPr>
        </p:nvSpPr>
        <p:spPr>
          <a:xfrm>
            <a:off x="713225" y="1149575"/>
            <a:ext cx="7717500" cy="12804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accent1"/>
              </a:buClr>
              <a:buSzPts val="1500"/>
              <a:buChar char="●"/>
              <a:defRPr sz="15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468" name="Shape 468"/>
        <p:cNvGrpSpPr/>
        <p:nvPr/>
      </p:nvGrpSpPr>
      <p:grpSpPr>
        <a:xfrm>
          <a:off x="0" y="0"/>
          <a:ext cx="0" cy="0"/>
          <a:chOff x="0" y="0"/>
          <a:chExt cx="0" cy="0"/>
        </a:xfrm>
      </p:grpSpPr>
      <p:sp>
        <p:nvSpPr>
          <p:cNvPr id="469" name="Google Shape;469;p29"/>
          <p:cNvSpPr/>
          <p:nvPr/>
        </p:nvSpPr>
        <p:spPr>
          <a:xfrm flipH="1" rot="-9059619">
            <a:off x="3448255" y="2612062"/>
            <a:ext cx="7359851" cy="639351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flipH="1" rot="2532264">
            <a:off x="-1840040" y="-1560337"/>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471" name="Google Shape;471;p2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72" name="Google Shape;472;p29"/>
          <p:cNvSpPr txBox="1"/>
          <p:nvPr>
            <p:ph idx="1" type="body"/>
          </p:nvPr>
        </p:nvSpPr>
        <p:spPr>
          <a:xfrm>
            <a:off x="713225" y="1149575"/>
            <a:ext cx="3858900" cy="34590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accent1"/>
              </a:buClr>
              <a:buSzPts val="1500"/>
              <a:buChar char="●"/>
              <a:defRPr sz="15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3" name="Google Shape;473;p29"/>
          <p:cNvSpPr txBox="1"/>
          <p:nvPr>
            <p:ph idx="2" type="body"/>
          </p:nvPr>
        </p:nvSpPr>
        <p:spPr>
          <a:xfrm>
            <a:off x="4572000" y="1149575"/>
            <a:ext cx="3858900" cy="3459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accent1"/>
              </a:buClr>
              <a:buSzPts val="1500"/>
              <a:buChar char="●"/>
              <a:defRPr sz="15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474" name="Shape 474"/>
        <p:cNvGrpSpPr/>
        <p:nvPr/>
      </p:nvGrpSpPr>
      <p:grpSpPr>
        <a:xfrm>
          <a:off x="0" y="0"/>
          <a:ext cx="0" cy="0"/>
          <a:chOff x="0" y="0"/>
          <a:chExt cx="0" cy="0"/>
        </a:xfrm>
      </p:grpSpPr>
      <p:sp>
        <p:nvSpPr>
          <p:cNvPr id="475" name="Google Shape;475;p3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76" name="Google Shape;476;p30"/>
          <p:cNvSpPr txBox="1"/>
          <p:nvPr>
            <p:ph idx="1" type="subTitle"/>
          </p:nvPr>
        </p:nvSpPr>
        <p:spPr>
          <a:xfrm>
            <a:off x="926538" y="3212725"/>
            <a:ext cx="3004500" cy="49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77" name="Google Shape;477;p30"/>
          <p:cNvSpPr txBox="1"/>
          <p:nvPr>
            <p:ph idx="2" type="subTitle"/>
          </p:nvPr>
        </p:nvSpPr>
        <p:spPr>
          <a:xfrm>
            <a:off x="5196639" y="3212725"/>
            <a:ext cx="3004500" cy="49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78" name="Google Shape;478;p30"/>
          <p:cNvSpPr txBox="1"/>
          <p:nvPr>
            <p:ph idx="3" type="subTitle"/>
          </p:nvPr>
        </p:nvSpPr>
        <p:spPr>
          <a:xfrm>
            <a:off x="926525" y="3657075"/>
            <a:ext cx="3004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9" name="Google Shape;479;p30"/>
          <p:cNvSpPr txBox="1"/>
          <p:nvPr>
            <p:ph idx="4" type="subTitle"/>
          </p:nvPr>
        </p:nvSpPr>
        <p:spPr>
          <a:xfrm>
            <a:off x="5196626" y="3657075"/>
            <a:ext cx="3004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30"/>
          <p:cNvSpPr/>
          <p:nvPr/>
        </p:nvSpPr>
        <p:spPr>
          <a:xfrm flipH="1" rot="2532264">
            <a:off x="7195685" y="40919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idx="1" type="body"/>
          </p:nvPr>
        </p:nvSpPr>
        <p:spPr>
          <a:xfrm>
            <a:off x="713225" y="1152475"/>
            <a:ext cx="7717500" cy="135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 name="Google Shape;26;p4"/>
          <p:cNvSpPr/>
          <p:nvPr/>
        </p:nvSpPr>
        <p:spPr>
          <a:xfrm rot="-9665085">
            <a:off x="4589978" y="-1979252"/>
            <a:ext cx="7359731" cy="639341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1506074" y="233750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
    <p:spTree>
      <p:nvGrpSpPr>
        <p:cNvPr id="481" name="Shape 481"/>
        <p:cNvGrpSpPr/>
        <p:nvPr/>
      </p:nvGrpSpPr>
      <p:grpSpPr>
        <a:xfrm>
          <a:off x="0" y="0"/>
          <a:ext cx="0" cy="0"/>
          <a:chOff x="0" y="0"/>
          <a:chExt cx="0" cy="0"/>
        </a:xfrm>
      </p:grpSpPr>
      <p:sp>
        <p:nvSpPr>
          <p:cNvPr id="482" name="Google Shape;482;p31"/>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83" name="Google Shape;483;p31"/>
          <p:cNvSpPr txBox="1"/>
          <p:nvPr>
            <p:ph idx="1" type="subTitle"/>
          </p:nvPr>
        </p:nvSpPr>
        <p:spPr>
          <a:xfrm>
            <a:off x="1292212" y="1282250"/>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4" name="Google Shape;484;p31"/>
          <p:cNvSpPr txBox="1"/>
          <p:nvPr>
            <p:ph idx="2" type="subTitle"/>
          </p:nvPr>
        </p:nvSpPr>
        <p:spPr>
          <a:xfrm>
            <a:off x="1292225" y="1683325"/>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5" name="Google Shape;485;p31"/>
          <p:cNvSpPr txBox="1"/>
          <p:nvPr>
            <p:ph idx="3" type="subTitle"/>
          </p:nvPr>
        </p:nvSpPr>
        <p:spPr>
          <a:xfrm>
            <a:off x="1292223" y="2333575"/>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6" name="Google Shape;486;p31"/>
          <p:cNvSpPr txBox="1"/>
          <p:nvPr>
            <p:ph idx="4" type="subTitle"/>
          </p:nvPr>
        </p:nvSpPr>
        <p:spPr>
          <a:xfrm>
            <a:off x="1292250" y="2734650"/>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7" name="Google Shape;487;p31"/>
          <p:cNvSpPr txBox="1"/>
          <p:nvPr>
            <p:ph idx="5" type="subTitle"/>
          </p:nvPr>
        </p:nvSpPr>
        <p:spPr>
          <a:xfrm>
            <a:off x="1292200" y="3384900"/>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8" name="Google Shape;488;p31"/>
          <p:cNvSpPr txBox="1"/>
          <p:nvPr>
            <p:ph idx="6" type="subTitle"/>
          </p:nvPr>
        </p:nvSpPr>
        <p:spPr>
          <a:xfrm>
            <a:off x="1292225" y="3785975"/>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31"/>
          <p:cNvSpPr/>
          <p:nvPr/>
        </p:nvSpPr>
        <p:spPr>
          <a:xfrm flipH="1" rot="10800000">
            <a:off x="5235575" y="1683313"/>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1"/>
          <p:cNvGrpSpPr/>
          <p:nvPr/>
        </p:nvGrpSpPr>
        <p:grpSpPr>
          <a:xfrm>
            <a:off x="8029500" y="257375"/>
            <a:ext cx="1204075" cy="1064600"/>
            <a:chOff x="257500" y="1669275"/>
            <a:chExt cx="1204075" cy="1064600"/>
          </a:xfrm>
        </p:grpSpPr>
        <p:sp>
          <p:nvSpPr>
            <p:cNvPr id="491" name="Google Shape;491;p31"/>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1"/>
          <p:cNvGrpSpPr/>
          <p:nvPr/>
        </p:nvGrpSpPr>
        <p:grpSpPr>
          <a:xfrm>
            <a:off x="7352101" y="1028649"/>
            <a:ext cx="3071745" cy="3860744"/>
            <a:chOff x="7352101" y="1028649"/>
            <a:chExt cx="3071745" cy="3860744"/>
          </a:xfrm>
        </p:grpSpPr>
        <p:pic>
          <p:nvPicPr>
            <p:cNvPr id="518" name="Google Shape;518;p31"/>
            <p:cNvPicPr preferRelativeResize="0"/>
            <p:nvPr/>
          </p:nvPicPr>
          <p:blipFill rotWithShape="1">
            <a:blip r:embed="rId2">
              <a:alphaModFix/>
            </a:blip>
            <a:srcRect b="26202" l="39486" r="35708" t="29228"/>
            <a:stretch/>
          </p:blipFill>
          <p:spPr>
            <a:xfrm flipH="1" rot="2128240">
              <a:off x="7735444" y="2861747"/>
              <a:ext cx="1679809" cy="1697806"/>
            </a:xfrm>
            <a:prstGeom prst="rect">
              <a:avLst/>
            </a:prstGeom>
            <a:noFill/>
            <a:ln>
              <a:noFill/>
            </a:ln>
          </p:spPr>
        </p:pic>
        <p:pic>
          <p:nvPicPr>
            <p:cNvPr id="519" name="Google Shape;519;p31"/>
            <p:cNvPicPr preferRelativeResize="0"/>
            <p:nvPr/>
          </p:nvPicPr>
          <p:blipFill rotWithShape="1">
            <a:blip r:embed="rId3">
              <a:alphaModFix/>
            </a:blip>
            <a:srcRect b="30313" l="34841" r="28186" t="12748"/>
            <a:stretch/>
          </p:blipFill>
          <p:spPr>
            <a:xfrm rot="-4057390">
              <a:off x="7588311" y="1533188"/>
              <a:ext cx="2599324" cy="2251747"/>
            </a:xfrm>
            <a:prstGeom prst="rect">
              <a:avLst/>
            </a:prstGeom>
            <a:noFill/>
            <a:ln>
              <a:noFill/>
            </a:ln>
          </p:spPr>
        </p:pic>
      </p:grpSp>
      <p:sp>
        <p:nvSpPr>
          <p:cNvPr id="520" name="Google Shape;520;p31"/>
          <p:cNvSpPr/>
          <p:nvPr/>
        </p:nvSpPr>
        <p:spPr>
          <a:xfrm rot="7115874">
            <a:off x="-807287" y="3489566"/>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spTree>
      <p:nvGrpSpPr>
        <p:cNvPr id="521" name="Shape 521"/>
        <p:cNvGrpSpPr/>
        <p:nvPr/>
      </p:nvGrpSpPr>
      <p:grpSpPr>
        <a:xfrm>
          <a:off x="0" y="0"/>
          <a:ext cx="0" cy="0"/>
          <a:chOff x="0" y="0"/>
          <a:chExt cx="0" cy="0"/>
        </a:xfrm>
      </p:grpSpPr>
      <p:sp>
        <p:nvSpPr>
          <p:cNvPr id="522" name="Google Shape;522;p32"/>
          <p:cNvSpPr/>
          <p:nvPr/>
        </p:nvSpPr>
        <p:spPr>
          <a:xfrm rot="7115874">
            <a:off x="4426338" y="3456591"/>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2"/>
          <p:cNvGrpSpPr/>
          <p:nvPr/>
        </p:nvGrpSpPr>
        <p:grpSpPr>
          <a:xfrm rot="6417097">
            <a:off x="8118208" y="2397882"/>
            <a:ext cx="921664" cy="832305"/>
            <a:chOff x="4844050" y="4473925"/>
            <a:chExt cx="690275" cy="623350"/>
          </a:xfrm>
        </p:grpSpPr>
        <p:sp>
          <p:nvSpPr>
            <p:cNvPr id="524" name="Google Shape;524;p3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2"/>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557" name="Google Shape;557;p32"/>
          <p:cNvSpPr txBox="1"/>
          <p:nvPr>
            <p:ph idx="1" type="subTitle"/>
          </p:nvPr>
        </p:nvSpPr>
        <p:spPr>
          <a:xfrm>
            <a:off x="11704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58" name="Google Shape;558;p32"/>
          <p:cNvSpPr txBox="1"/>
          <p:nvPr>
            <p:ph idx="2" type="subTitle"/>
          </p:nvPr>
        </p:nvSpPr>
        <p:spPr>
          <a:xfrm>
            <a:off x="11704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9" name="Google Shape;559;p32"/>
          <p:cNvSpPr txBox="1"/>
          <p:nvPr>
            <p:ph idx="3" type="subTitle"/>
          </p:nvPr>
        </p:nvSpPr>
        <p:spPr>
          <a:xfrm>
            <a:off x="34969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2"/>
          <p:cNvSpPr txBox="1"/>
          <p:nvPr>
            <p:ph idx="4" type="subTitle"/>
          </p:nvPr>
        </p:nvSpPr>
        <p:spPr>
          <a:xfrm>
            <a:off x="34969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2"/>
          <p:cNvSpPr txBox="1"/>
          <p:nvPr>
            <p:ph idx="5" type="subTitle"/>
          </p:nvPr>
        </p:nvSpPr>
        <p:spPr>
          <a:xfrm>
            <a:off x="58234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2"/>
          <p:cNvSpPr txBox="1"/>
          <p:nvPr>
            <p:ph idx="6" type="subTitle"/>
          </p:nvPr>
        </p:nvSpPr>
        <p:spPr>
          <a:xfrm>
            <a:off x="58234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7">
    <p:spTree>
      <p:nvGrpSpPr>
        <p:cNvPr id="563" name="Shape 563"/>
        <p:cNvGrpSpPr/>
        <p:nvPr/>
      </p:nvGrpSpPr>
      <p:grpSpPr>
        <a:xfrm>
          <a:off x="0" y="0"/>
          <a:ext cx="0" cy="0"/>
          <a:chOff x="0" y="0"/>
          <a:chExt cx="0" cy="0"/>
        </a:xfrm>
      </p:grpSpPr>
      <p:sp>
        <p:nvSpPr>
          <p:cNvPr id="564" name="Google Shape;564;p3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65" name="Google Shape;565;p33"/>
          <p:cNvSpPr txBox="1"/>
          <p:nvPr>
            <p:ph idx="1" type="subTitle"/>
          </p:nvPr>
        </p:nvSpPr>
        <p:spPr>
          <a:xfrm>
            <a:off x="1378263" y="1660600"/>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3"/>
          <p:cNvSpPr txBox="1"/>
          <p:nvPr>
            <p:ph idx="2" type="subTitle"/>
          </p:nvPr>
        </p:nvSpPr>
        <p:spPr>
          <a:xfrm>
            <a:off x="5055838" y="1660600"/>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7" name="Google Shape;567;p33"/>
          <p:cNvSpPr txBox="1"/>
          <p:nvPr>
            <p:ph idx="3" type="subTitle"/>
          </p:nvPr>
        </p:nvSpPr>
        <p:spPr>
          <a:xfrm>
            <a:off x="1378275" y="3294603"/>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3"/>
          <p:cNvSpPr txBox="1"/>
          <p:nvPr>
            <p:ph idx="4" type="subTitle"/>
          </p:nvPr>
        </p:nvSpPr>
        <p:spPr>
          <a:xfrm>
            <a:off x="5055838" y="3294603"/>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9" name="Google Shape;569;p33"/>
          <p:cNvSpPr txBox="1"/>
          <p:nvPr>
            <p:ph idx="5" type="subTitle"/>
          </p:nvPr>
        </p:nvSpPr>
        <p:spPr>
          <a:xfrm>
            <a:off x="1378275" y="2061675"/>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0" name="Google Shape;570;p33"/>
          <p:cNvSpPr txBox="1"/>
          <p:nvPr>
            <p:ph idx="6" type="subTitle"/>
          </p:nvPr>
        </p:nvSpPr>
        <p:spPr>
          <a:xfrm>
            <a:off x="5055850" y="2061675"/>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1" name="Google Shape;571;p33"/>
          <p:cNvSpPr txBox="1"/>
          <p:nvPr>
            <p:ph idx="7" type="subTitle"/>
          </p:nvPr>
        </p:nvSpPr>
        <p:spPr>
          <a:xfrm>
            <a:off x="1378275" y="3692850"/>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2" name="Google Shape;572;p33"/>
          <p:cNvSpPr txBox="1"/>
          <p:nvPr>
            <p:ph idx="8" type="subTitle"/>
          </p:nvPr>
        </p:nvSpPr>
        <p:spPr>
          <a:xfrm>
            <a:off x="5055850" y="3692850"/>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3" name="Google Shape;573;p33"/>
          <p:cNvSpPr/>
          <p:nvPr/>
        </p:nvSpPr>
        <p:spPr>
          <a:xfrm rot="7115874">
            <a:off x="5380400" y="-2163784"/>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rot="-9963821">
            <a:off x="-2876982" y="2691015"/>
            <a:ext cx="7359502" cy="6393215"/>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33"/>
          <p:cNvGrpSpPr/>
          <p:nvPr/>
        </p:nvGrpSpPr>
        <p:grpSpPr>
          <a:xfrm>
            <a:off x="6973848" y="665573"/>
            <a:ext cx="3719619" cy="3715546"/>
            <a:chOff x="6973848" y="665573"/>
            <a:chExt cx="3719619" cy="3715546"/>
          </a:xfrm>
        </p:grpSpPr>
        <p:pic>
          <p:nvPicPr>
            <p:cNvPr id="576" name="Google Shape;576;p33"/>
            <p:cNvPicPr preferRelativeResize="0"/>
            <p:nvPr/>
          </p:nvPicPr>
          <p:blipFill rotWithShape="1">
            <a:blip r:embed="rId2">
              <a:alphaModFix/>
            </a:blip>
            <a:srcRect b="26202" l="39486" r="35708" t="29228"/>
            <a:stretch/>
          </p:blipFill>
          <p:spPr>
            <a:xfrm rot="4833297">
              <a:off x="8028523" y="2552151"/>
              <a:ext cx="1679809" cy="1697807"/>
            </a:xfrm>
            <a:prstGeom prst="rect">
              <a:avLst/>
            </a:prstGeom>
            <a:noFill/>
            <a:ln>
              <a:noFill/>
            </a:ln>
          </p:spPr>
        </p:pic>
        <p:pic>
          <p:nvPicPr>
            <p:cNvPr id="577" name="Google Shape;577;p33"/>
            <p:cNvPicPr preferRelativeResize="0"/>
            <p:nvPr/>
          </p:nvPicPr>
          <p:blipFill rotWithShape="1">
            <a:blip r:embed="rId3">
              <a:alphaModFix/>
            </a:blip>
            <a:srcRect b="28411" l="33270" r="31930" t="11201"/>
            <a:stretch/>
          </p:blipFill>
          <p:spPr>
            <a:xfrm rot="-2543889">
              <a:off x="7502076" y="1223486"/>
              <a:ext cx="2663163" cy="2599718"/>
            </a:xfrm>
            <a:prstGeom prst="rect">
              <a:avLst/>
            </a:prstGeom>
            <a:noFill/>
            <a:ln>
              <a:noFill/>
            </a:ln>
          </p:spPr>
        </p:pic>
      </p:grpSp>
      <p:grpSp>
        <p:nvGrpSpPr>
          <p:cNvPr id="578" name="Google Shape;578;p33"/>
          <p:cNvGrpSpPr/>
          <p:nvPr/>
        </p:nvGrpSpPr>
        <p:grpSpPr>
          <a:xfrm>
            <a:off x="8025611" y="612328"/>
            <a:ext cx="921655" cy="832297"/>
            <a:chOff x="4844050" y="4473925"/>
            <a:chExt cx="690275" cy="623350"/>
          </a:xfrm>
        </p:grpSpPr>
        <p:sp>
          <p:nvSpPr>
            <p:cNvPr id="579" name="Google Shape;579;p3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6">
    <p:spTree>
      <p:nvGrpSpPr>
        <p:cNvPr id="611" name="Shape 611"/>
        <p:cNvGrpSpPr/>
        <p:nvPr/>
      </p:nvGrpSpPr>
      <p:grpSpPr>
        <a:xfrm>
          <a:off x="0" y="0"/>
          <a:ext cx="0" cy="0"/>
          <a:chOff x="0" y="0"/>
          <a:chExt cx="0" cy="0"/>
        </a:xfrm>
      </p:grpSpPr>
      <p:sp>
        <p:nvSpPr>
          <p:cNvPr id="612" name="Google Shape;612;p34"/>
          <p:cNvSpPr/>
          <p:nvPr/>
        </p:nvSpPr>
        <p:spPr>
          <a:xfrm rot="-164870">
            <a:off x="4856607" y="-2474851"/>
            <a:ext cx="7359919" cy="6393577"/>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14" name="Google Shape;614;p34"/>
          <p:cNvSpPr txBox="1"/>
          <p:nvPr>
            <p:ph idx="1" type="subTitle"/>
          </p:nvPr>
        </p:nvSpPr>
        <p:spPr>
          <a:xfrm>
            <a:off x="713275" y="1736800"/>
            <a:ext cx="2241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5" name="Google Shape;615;p34"/>
          <p:cNvSpPr txBox="1"/>
          <p:nvPr>
            <p:ph idx="2" type="subTitle"/>
          </p:nvPr>
        </p:nvSpPr>
        <p:spPr>
          <a:xfrm>
            <a:off x="3552647" y="1736800"/>
            <a:ext cx="2166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6" name="Google Shape;616;p34"/>
          <p:cNvSpPr txBox="1"/>
          <p:nvPr>
            <p:ph idx="3" type="subTitle"/>
          </p:nvPr>
        </p:nvSpPr>
        <p:spPr>
          <a:xfrm>
            <a:off x="713285" y="3305853"/>
            <a:ext cx="2241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7" name="Google Shape;617;p34"/>
          <p:cNvSpPr txBox="1"/>
          <p:nvPr>
            <p:ph idx="4" type="subTitle"/>
          </p:nvPr>
        </p:nvSpPr>
        <p:spPr>
          <a:xfrm>
            <a:off x="3552647" y="3305853"/>
            <a:ext cx="2166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8" name="Google Shape;618;p34"/>
          <p:cNvSpPr txBox="1"/>
          <p:nvPr>
            <p:ph idx="5" type="subTitle"/>
          </p:nvPr>
        </p:nvSpPr>
        <p:spPr>
          <a:xfrm>
            <a:off x="713285" y="2137875"/>
            <a:ext cx="22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9" name="Google Shape;619;p34"/>
          <p:cNvSpPr txBox="1"/>
          <p:nvPr>
            <p:ph idx="6" type="subTitle"/>
          </p:nvPr>
        </p:nvSpPr>
        <p:spPr>
          <a:xfrm>
            <a:off x="3552657" y="2137875"/>
            <a:ext cx="2166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0" name="Google Shape;620;p34"/>
          <p:cNvSpPr txBox="1"/>
          <p:nvPr>
            <p:ph idx="7" type="subTitle"/>
          </p:nvPr>
        </p:nvSpPr>
        <p:spPr>
          <a:xfrm>
            <a:off x="713285" y="3704100"/>
            <a:ext cx="22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1" name="Google Shape;621;p34"/>
          <p:cNvSpPr txBox="1"/>
          <p:nvPr>
            <p:ph idx="8" type="subTitle"/>
          </p:nvPr>
        </p:nvSpPr>
        <p:spPr>
          <a:xfrm>
            <a:off x="3552657" y="3704100"/>
            <a:ext cx="2166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622" name="Google Shape;622;p34"/>
          <p:cNvPicPr preferRelativeResize="0"/>
          <p:nvPr/>
        </p:nvPicPr>
        <p:blipFill rotWithShape="1">
          <a:blip r:embed="rId2">
            <a:alphaModFix/>
          </a:blip>
          <a:srcRect b="30313" l="34841" r="28186" t="12748"/>
          <a:stretch/>
        </p:blipFill>
        <p:spPr>
          <a:xfrm flipH="1" rot="-4568417">
            <a:off x="7737711" y="1730325"/>
            <a:ext cx="2599322" cy="2251747"/>
          </a:xfrm>
          <a:prstGeom prst="rect">
            <a:avLst/>
          </a:prstGeom>
          <a:noFill/>
          <a:ln>
            <a:noFill/>
          </a:ln>
        </p:spPr>
      </p:pic>
      <p:sp>
        <p:nvSpPr>
          <p:cNvPr id="623" name="Google Shape;623;p34"/>
          <p:cNvSpPr/>
          <p:nvPr/>
        </p:nvSpPr>
        <p:spPr>
          <a:xfrm rot="-5400000">
            <a:off x="1261626" y="4237197"/>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4"/>
          <p:cNvGrpSpPr/>
          <p:nvPr/>
        </p:nvGrpSpPr>
        <p:grpSpPr>
          <a:xfrm rot="1940491">
            <a:off x="7969940" y="3792694"/>
            <a:ext cx="921675" cy="832314"/>
            <a:chOff x="4844050" y="4473925"/>
            <a:chExt cx="690275" cy="623350"/>
          </a:xfrm>
        </p:grpSpPr>
        <p:sp>
          <p:nvSpPr>
            <p:cNvPr id="625" name="Google Shape;625;p3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657" name="Shape 657"/>
        <p:cNvGrpSpPr/>
        <p:nvPr/>
      </p:nvGrpSpPr>
      <p:grpSpPr>
        <a:xfrm>
          <a:off x="0" y="0"/>
          <a:ext cx="0" cy="0"/>
          <a:chOff x="0" y="0"/>
          <a:chExt cx="0" cy="0"/>
        </a:xfrm>
      </p:grpSpPr>
      <p:sp>
        <p:nvSpPr>
          <p:cNvPr id="658" name="Google Shape;658;p35"/>
          <p:cNvSpPr/>
          <p:nvPr/>
        </p:nvSpPr>
        <p:spPr>
          <a:xfrm flipH="1" rot="-10092884">
            <a:off x="-2592977" y="-259090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flipH="1" rot="2532264">
            <a:off x="4525710" y="42613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660" name="Google Shape;660;p35"/>
          <p:cNvGrpSpPr/>
          <p:nvPr/>
        </p:nvGrpSpPr>
        <p:grpSpPr>
          <a:xfrm>
            <a:off x="-2011964" y="161598"/>
            <a:ext cx="3719619" cy="3715546"/>
            <a:chOff x="-1454114" y="-1143802"/>
            <a:chExt cx="3719619" cy="3715546"/>
          </a:xfrm>
        </p:grpSpPr>
        <p:pic>
          <p:nvPicPr>
            <p:cNvPr id="661" name="Google Shape;661;p35"/>
            <p:cNvPicPr preferRelativeResize="0"/>
            <p:nvPr/>
          </p:nvPicPr>
          <p:blipFill rotWithShape="1">
            <a:blip r:embed="rId2">
              <a:alphaModFix/>
            </a:blip>
            <a:srcRect b="26202" l="39486" r="35708" t="29228"/>
            <a:stretch/>
          </p:blipFill>
          <p:spPr>
            <a:xfrm flipH="1" rot="-4833297">
              <a:off x="-468979" y="742776"/>
              <a:ext cx="1679809" cy="1697807"/>
            </a:xfrm>
            <a:prstGeom prst="rect">
              <a:avLst/>
            </a:prstGeom>
            <a:noFill/>
            <a:ln>
              <a:noFill/>
            </a:ln>
          </p:spPr>
        </p:pic>
        <p:pic>
          <p:nvPicPr>
            <p:cNvPr id="662" name="Google Shape;662;p35"/>
            <p:cNvPicPr preferRelativeResize="0"/>
            <p:nvPr/>
          </p:nvPicPr>
          <p:blipFill rotWithShape="1">
            <a:blip r:embed="rId3">
              <a:alphaModFix/>
            </a:blip>
            <a:srcRect b="28411" l="33270" r="31930" t="11201"/>
            <a:stretch/>
          </p:blipFill>
          <p:spPr>
            <a:xfrm flipH="1" rot="2543889">
              <a:off x="-925886" y="-585889"/>
              <a:ext cx="2663163" cy="2599718"/>
            </a:xfrm>
            <a:prstGeom prst="rect">
              <a:avLst/>
            </a:prstGeom>
            <a:noFill/>
            <a:ln>
              <a:noFill/>
            </a:ln>
          </p:spPr>
        </p:pic>
      </p:grpSp>
      <p:grpSp>
        <p:nvGrpSpPr>
          <p:cNvPr id="663" name="Google Shape;663;p35"/>
          <p:cNvGrpSpPr/>
          <p:nvPr/>
        </p:nvGrpSpPr>
        <p:grpSpPr>
          <a:xfrm rot="1940491">
            <a:off x="4188490" y="4410119"/>
            <a:ext cx="921675" cy="832314"/>
            <a:chOff x="4844050" y="4473925"/>
            <a:chExt cx="690275" cy="623350"/>
          </a:xfrm>
        </p:grpSpPr>
        <p:sp>
          <p:nvSpPr>
            <p:cNvPr id="664" name="Google Shape;664;p35"/>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5"/>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697" name="Google Shape;697;p35"/>
          <p:cNvSpPr txBox="1"/>
          <p:nvPr>
            <p:ph idx="1" type="subTitle"/>
          </p:nvPr>
        </p:nvSpPr>
        <p:spPr>
          <a:xfrm>
            <a:off x="974398"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98" name="Google Shape;698;p35"/>
          <p:cNvSpPr txBox="1"/>
          <p:nvPr>
            <p:ph idx="2" type="subTitle"/>
          </p:nvPr>
        </p:nvSpPr>
        <p:spPr>
          <a:xfrm>
            <a:off x="974408"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9" name="Google Shape;699;p35"/>
          <p:cNvSpPr txBox="1"/>
          <p:nvPr>
            <p:ph idx="3" type="subTitle"/>
          </p:nvPr>
        </p:nvSpPr>
        <p:spPr>
          <a:xfrm>
            <a:off x="3496823"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0" name="Google Shape;700;p35"/>
          <p:cNvSpPr txBox="1"/>
          <p:nvPr>
            <p:ph idx="4" type="subTitle"/>
          </p:nvPr>
        </p:nvSpPr>
        <p:spPr>
          <a:xfrm>
            <a:off x="3496833"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1" name="Google Shape;701;p35"/>
          <p:cNvSpPr txBox="1"/>
          <p:nvPr>
            <p:ph idx="5" type="subTitle"/>
          </p:nvPr>
        </p:nvSpPr>
        <p:spPr>
          <a:xfrm>
            <a:off x="6019248"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2" name="Google Shape;702;p35"/>
          <p:cNvSpPr txBox="1"/>
          <p:nvPr>
            <p:ph idx="6" type="subTitle"/>
          </p:nvPr>
        </p:nvSpPr>
        <p:spPr>
          <a:xfrm>
            <a:off x="6019258"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3" name="Google Shape;703;p35"/>
          <p:cNvSpPr txBox="1"/>
          <p:nvPr>
            <p:ph idx="7" type="subTitle"/>
          </p:nvPr>
        </p:nvSpPr>
        <p:spPr>
          <a:xfrm>
            <a:off x="974523"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4" name="Google Shape;704;p35"/>
          <p:cNvSpPr txBox="1"/>
          <p:nvPr>
            <p:ph idx="8" type="subTitle"/>
          </p:nvPr>
        </p:nvSpPr>
        <p:spPr>
          <a:xfrm>
            <a:off x="974533"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5" name="Google Shape;705;p35"/>
          <p:cNvSpPr txBox="1"/>
          <p:nvPr>
            <p:ph idx="9" type="subTitle"/>
          </p:nvPr>
        </p:nvSpPr>
        <p:spPr>
          <a:xfrm>
            <a:off x="3496948"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6" name="Google Shape;706;p35"/>
          <p:cNvSpPr txBox="1"/>
          <p:nvPr>
            <p:ph idx="13" type="subTitle"/>
          </p:nvPr>
        </p:nvSpPr>
        <p:spPr>
          <a:xfrm>
            <a:off x="3496958"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7" name="Google Shape;707;p35"/>
          <p:cNvSpPr txBox="1"/>
          <p:nvPr>
            <p:ph idx="14" type="subTitle"/>
          </p:nvPr>
        </p:nvSpPr>
        <p:spPr>
          <a:xfrm>
            <a:off x="6019373"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8" name="Google Shape;708;p35"/>
          <p:cNvSpPr txBox="1"/>
          <p:nvPr>
            <p:ph idx="15" type="subTitle"/>
          </p:nvPr>
        </p:nvSpPr>
        <p:spPr>
          <a:xfrm>
            <a:off x="6019383"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709" name="Shape 709"/>
        <p:cNvGrpSpPr/>
        <p:nvPr/>
      </p:nvGrpSpPr>
      <p:grpSpPr>
        <a:xfrm>
          <a:off x="0" y="0"/>
          <a:ext cx="0" cy="0"/>
          <a:chOff x="0" y="0"/>
          <a:chExt cx="0" cy="0"/>
        </a:xfrm>
      </p:grpSpPr>
      <p:sp>
        <p:nvSpPr>
          <p:cNvPr id="710" name="Google Shape;710;p36"/>
          <p:cNvSpPr txBox="1"/>
          <p:nvPr>
            <p:ph type="title"/>
          </p:nvPr>
        </p:nvSpPr>
        <p:spPr>
          <a:xfrm>
            <a:off x="2312963" y="576063"/>
            <a:ext cx="4509900" cy="10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72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11" name="Google Shape;711;p36"/>
          <p:cNvSpPr txBox="1"/>
          <p:nvPr>
            <p:ph idx="1" type="subTitle"/>
          </p:nvPr>
        </p:nvSpPr>
        <p:spPr>
          <a:xfrm>
            <a:off x="2304788" y="1722313"/>
            <a:ext cx="4509900" cy="8862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2" name="Google Shape;712;p36"/>
          <p:cNvSpPr txBox="1"/>
          <p:nvPr/>
        </p:nvSpPr>
        <p:spPr>
          <a:xfrm>
            <a:off x="2312975" y="3381425"/>
            <a:ext cx="44028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Actor"/>
                <a:ea typeface="Actor"/>
                <a:cs typeface="Actor"/>
                <a:sym typeface="Actor"/>
              </a:rPr>
              <a:t>CREDITS:</a:t>
            </a:r>
            <a:r>
              <a:rPr lang="en" sz="1200">
                <a:solidFill>
                  <a:schemeClr val="dk1"/>
                </a:solidFill>
                <a:latin typeface="Actor"/>
                <a:ea typeface="Actor"/>
                <a:cs typeface="Actor"/>
                <a:sym typeface="Actor"/>
              </a:rPr>
              <a:t> This presentation template was created by </a:t>
            </a:r>
            <a:r>
              <a:rPr b="1" lang="en" sz="1200">
                <a:solidFill>
                  <a:schemeClr val="dk2"/>
                </a:solidFill>
                <a:uFill>
                  <a:noFill/>
                </a:uFill>
                <a:latin typeface="Actor"/>
                <a:ea typeface="Actor"/>
                <a:cs typeface="Actor"/>
                <a:sym typeface="Actor"/>
                <a:hlinkClick r:id="rId2">
                  <a:extLst>
                    <a:ext uri="{A12FA001-AC4F-418D-AE19-62706E023703}">
                      <ahyp:hlinkClr val="tx"/>
                    </a:ext>
                  </a:extLst>
                </a:hlinkClick>
              </a:rPr>
              <a:t>Slidesgo</a:t>
            </a:r>
            <a:r>
              <a:rPr lang="en" sz="1200">
                <a:solidFill>
                  <a:schemeClr val="dk1"/>
                </a:solidFill>
                <a:latin typeface="Actor"/>
                <a:ea typeface="Actor"/>
                <a:cs typeface="Actor"/>
                <a:sym typeface="Actor"/>
              </a:rPr>
              <a:t>, including icons by </a:t>
            </a:r>
            <a:r>
              <a:rPr b="1" lang="en" sz="1200">
                <a:solidFill>
                  <a:schemeClr val="dk2"/>
                </a:solidFill>
                <a:uFill>
                  <a:noFill/>
                </a:uFill>
                <a:latin typeface="Actor"/>
                <a:ea typeface="Actor"/>
                <a:cs typeface="Actor"/>
                <a:sym typeface="Actor"/>
                <a:hlinkClick r:id="rId3">
                  <a:extLst>
                    <a:ext uri="{A12FA001-AC4F-418D-AE19-62706E023703}">
                      <ahyp:hlinkClr val="tx"/>
                    </a:ext>
                  </a:extLst>
                </a:hlinkClick>
              </a:rPr>
              <a:t>Flaticon</a:t>
            </a:r>
            <a:r>
              <a:rPr lang="en" sz="1200">
                <a:solidFill>
                  <a:schemeClr val="dk1"/>
                </a:solidFill>
                <a:latin typeface="Actor"/>
                <a:ea typeface="Actor"/>
                <a:cs typeface="Actor"/>
                <a:sym typeface="Actor"/>
              </a:rPr>
              <a:t>, and infographics &amp; images by </a:t>
            </a:r>
            <a:r>
              <a:rPr b="1" lang="en" sz="1200">
                <a:solidFill>
                  <a:schemeClr val="dk2"/>
                </a:solidFill>
                <a:uFill>
                  <a:noFill/>
                </a:uFill>
                <a:latin typeface="Actor"/>
                <a:ea typeface="Actor"/>
                <a:cs typeface="Actor"/>
                <a:sym typeface="Actor"/>
                <a:hlinkClick r:id="rId4">
                  <a:extLst>
                    <a:ext uri="{A12FA001-AC4F-418D-AE19-62706E023703}">
                      <ahyp:hlinkClr val="tx"/>
                    </a:ext>
                  </a:extLst>
                </a:hlinkClick>
              </a:rPr>
              <a:t>Freepik</a:t>
            </a:r>
            <a:r>
              <a:rPr lang="en" sz="1200">
                <a:solidFill>
                  <a:schemeClr val="dk1"/>
                </a:solidFill>
                <a:latin typeface="Actor"/>
                <a:ea typeface="Actor"/>
                <a:cs typeface="Actor"/>
                <a:sym typeface="Actor"/>
              </a:rPr>
              <a:t> </a:t>
            </a:r>
            <a:endParaRPr sz="1200">
              <a:solidFill>
                <a:schemeClr val="dk1"/>
              </a:solidFill>
              <a:latin typeface="Actor"/>
              <a:ea typeface="Actor"/>
              <a:cs typeface="Actor"/>
              <a:sym typeface="Actor"/>
            </a:endParaRPr>
          </a:p>
        </p:txBody>
      </p:sp>
      <p:sp>
        <p:nvSpPr>
          <p:cNvPr id="713" name="Google Shape;713;p36"/>
          <p:cNvSpPr/>
          <p:nvPr/>
        </p:nvSpPr>
        <p:spPr>
          <a:xfrm rot="170449">
            <a:off x="5388176" y="-2365660"/>
            <a:ext cx="7359982" cy="6393633"/>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rot="-5400000">
            <a:off x="-477924" y="2050184"/>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36"/>
          <p:cNvGrpSpPr/>
          <p:nvPr/>
        </p:nvGrpSpPr>
        <p:grpSpPr>
          <a:xfrm rot="4505798">
            <a:off x="6979207" y="2623314"/>
            <a:ext cx="2681255" cy="3604444"/>
            <a:chOff x="7205131" y="218969"/>
            <a:chExt cx="2681147" cy="3604298"/>
          </a:xfrm>
        </p:grpSpPr>
        <p:pic>
          <p:nvPicPr>
            <p:cNvPr id="716" name="Google Shape;716;p36"/>
            <p:cNvPicPr preferRelativeResize="0"/>
            <p:nvPr/>
          </p:nvPicPr>
          <p:blipFill rotWithShape="1">
            <a:blip r:embed="rId5">
              <a:alphaModFix/>
            </a:blip>
            <a:srcRect b="26202" l="39486" r="35708" t="29228"/>
            <a:stretch/>
          </p:blipFill>
          <p:spPr>
            <a:xfrm rot="4858466">
              <a:off x="7730774" y="2011689"/>
              <a:ext cx="1679808" cy="1697805"/>
            </a:xfrm>
            <a:prstGeom prst="rect">
              <a:avLst/>
            </a:prstGeom>
            <a:noFill/>
            <a:ln>
              <a:noFill/>
            </a:ln>
          </p:spPr>
        </p:pic>
        <p:pic>
          <p:nvPicPr>
            <p:cNvPr id="717" name="Google Shape;717;p36"/>
            <p:cNvPicPr preferRelativeResize="0"/>
            <p:nvPr/>
          </p:nvPicPr>
          <p:blipFill rotWithShape="1">
            <a:blip r:embed="rId6">
              <a:alphaModFix/>
            </a:blip>
            <a:srcRect b="30313" l="34841" r="28186" t="12748"/>
            <a:stretch/>
          </p:blipFill>
          <p:spPr>
            <a:xfrm flipH="1" rot="4780528">
              <a:off x="7246044" y="573496"/>
              <a:ext cx="2599321" cy="2251748"/>
            </a:xfrm>
            <a:prstGeom prst="rect">
              <a:avLst/>
            </a:prstGeom>
            <a:noFill/>
            <a:ln>
              <a:noFill/>
            </a:ln>
          </p:spPr>
        </p:pic>
      </p:grpSp>
      <p:grpSp>
        <p:nvGrpSpPr>
          <p:cNvPr id="718" name="Google Shape;718;p36"/>
          <p:cNvGrpSpPr/>
          <p:nvPr/>
        </p:nvGrpSpPr>
        <p:grpSpPr>
          <a:xfrm flipH="1" rot="1055330">
            <a:off x="5855653" y="-1758695"/>
            <a:ext cx="4266432" cy="4012953"/>
            <a:chOff x="-926640" y="-1173306"/>
            <a:chExt cx="4266207" cy="4012741"/>
          </a:xfrm>
        </p:grpSpPr>
        <p:pic>
          <p:nvPicPr>
            <p:cNvPr id="719" name="Google Shape;719;p36"/>
            <p:cNvPicPr preferRelativeResize="0"/>
            <p:nvPr/>
          </p:nvPicPr>
          <p:blipFill rotWithShape="1">
            <a:blip r:embed="rId5">
              <a:alphaModFix/>
            </a:blip>
            <a:srcRect b="26202" l="39486" r="35708" t="29228"/>
            <a:stretch/>
          </p:blipFill>
          <p:spPr>
            <a:xfrm rot="-3902811">
              <a:off x="1375669" y="100127"/>
              <a:ext cx="1679806" cy="1697804"/>
            </a:xfrm>
            <a:prstGeom prst="rect">
              <a:avLst/>
            </a:prstGeom>
            <a:noFill/>
            <a:ln>
              <a:noFill/>
            </a:ln>
          </p:spPr>
        </p:pic>
        <p:pic>
          <p:nvPicPr>
            <p:cNvPr id="720" name="Google Shape;720;p36"/>
            <p:cNvPicPr preferRelativeResize="0"/>
            <p:nvPr/>
          </p:nvPicPr>
          <p:blipFill rotWithShape="1">
            <a:blip r:embed="rId7">
              <a:alphaModFix/>
            </a:blip>
            <a:srcRect b="12769" l="31148" r="27103" t="5377"/>
            <a:stretch/>
          </p:blipFill>
          <p:spPr>
            <a:xfrm rot="8492342">
              <a:off x="-293251" y="-656414"/>
              <a:ext cx="2701254" cy="2978956"/>
            </a:xfrm>
            <a:prstGeom prst="rect">
              <a:avLst/>
            </a:prstGeom>
            <a:noFill/>
            <a:ln>
              <a:noFill/>
            </a:ln>
          </p:spPr>
        </p:pic>
      </p:grpSp>
      <p:grpSp>
        <p:nvGrpSpPr>
          <p:cNvPr id="721" name="Google Shape;721;p36"/>
          <p:cNvGrpSpPr/>
          <p:nvPr/>
        </p:nvGrpSpPr>
        <p:grpSpPr>
          <a:xfrm rot="2252208">
            <a:off x="-1086905" y="855160"/>
            <a:ext cx="3274732" cy="2848054"/>
            <a:chOff x="2928088" y="3567589"/>
            <a:chExt cx="3274576" cy="2847918"/>
          </a:xfrm>
        </p:grpSpPr>
        <p:pic>
          <p:nvPicPr>
            <p:cNvPr id="722" name="Google Shape;722;p36"/>
            <p:cNvPicPr preferRelativeResize="0"/>
            <p:nvPr/>
          </p:nvPicPr>
          <p:blipFill rotWithShape="1">
            <a:blip r:embed="rId5">
              <a:alphaModFix/>
            </a:blip>
            <a:srcRect b="26202" l="39486" r="35708" t="29228"/>
            <a:stretch/>
          </p:blipFill>
          <p:spPr>
            <a:xfrm rot="-5436219">
              <a:off x="4505057" y="4068830"/>
              <a:ext cx="1679805" cy="1697806"/>
            </a:xfrm>
            <a:prstGeom prst="rect">
              <a:avLst/>
            </a:prstGeom>
            <a:noFill/>
            <a:ln>
              <a:noFill/>
            </a:ln>
          </p:spPr>
        </p:pic>
        <p:pic>
          <p:nvPicPr>
            <p:cNvPr id="723" name="Google Shape;723;p36"/>
            <p:cNvPicPr preferRelativeResize="0"/>
            <p:nvPr/>
          </p:nvPicPr>
          <p:blipFill rotWithShape="1">
            <a:blip r:embed="rId8">
              <a:alphaModFix/>
            </a:blip>
            <a:srcRect b="28411" l="33270" r="31930" t="11201"/>
            <a:stretch/>
          </p:blipFill>
          <p:spPr>
            <a:xfrm rot="337043">
              <a:off x="3048930" y="3691688"/>
              <a:ext cx="2663162" cy="2599719"/>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3">
    <p:spTree>
      <p:nvGrpSpPr>
        <p:cNvPr id="724" name="Shape 724"/>
        <p:cNvGrpSpPr/>
        <p:nvPr/>
      </p:nvGrpSpPr>
      <p:grpSpPr>
        <a:xfrm>
          <a:off x="0" y="0"/>
          <a:ext cx="0" cy="0"/>
          <a:chOff x="0" y="0"/>
          <a:chExt cx="0" cy="0"/>
        </a:xfrm>
      </p:grpSpPr>
      <p:sp>
        <p:nvSpPr>
          <p:cNvPr id="725" name="Google Shape;725;p37"/>
          <p:cNvSpPr/>
          <p:nvPr/>
        </p:nvSpPr>
        <p:spPr>
          <a:xfrm rot="10800000">
            <a:off x="-4213125" y="1440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rot="-5400000">
            <a:off x="7595026" y="17535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37"/>
          <p:cNvGrpSpPr/>
          <p:nvPr/>
        </p:nvGrpSpPr>
        <p:grpSpPr>
          <a:xfrm rot="10488116">
            <a:off x="1366053" y="2472143"/>
            <a:ext cx="4266260" cy="4012791"/>
            <a:chOff x="-926640" y="-1173306"/>
            <a:chExt cx="4266207" cy="4012741"/>
          </a:xfrm>
        </p:grpSpPr>
        <p:pic>
          <p:nvPicPr>
            <p:cNvPr id="728" name="Google Shape;728;p37"/>
            <p:cNvPicPr preferRelativeResize="0"/>
            <p:nvPr/>
          </p:nvPicPr>
          <p:blipFill rotWithShape="1">
            <a:blip r:embed="rId2">
              <a:alphaModFix/>
            </a:blip>
            <a:srcRect b="26202" l="39486" r="35708" t="29228"/>
            <a:stretch/>
          </p:blipFill>
          <p:spPr>
            <a:xfrm rot="-3902811">
              <a:off x="1375669" y="100127"/>
              <a:ext cx="1679806" cy="1697804"/>
            </a:xfrm>
            <a:prstGeom prst="rect">
              <a:avLst/>
            </a:prstGeom>
            <a:noFill/>
            <a:ln>
              <a:noFill/>
            </a:ln>
          </p:spPr>
        </p:pic>
        <p:pic>
          <p:nvPicPr>
            <p:cNvPr id="729" name="Google Shape;729;p37"/>
            <p:cNvPicPr preferRelativeResize="0"/>
            <p:nvPr/>
          </p:nvPicPr>
          <p:blipFill rotWithShape="1">
            <a:blip r:embed="rId3">
              <a:alphaModFix/>
            </a:blip>
            <a:srcRect b="12769" l="31148" r="27103" t="5377"/>
            <a:stretch/>
          </p:blipFill>
          <p:spPr>
            <a:xfrm rot="8492342">
              <a:off x="-293251" y="-656414"/>
              <a:ext cx="2701254" cy="2978956"/>
            </a:xfrm>
            <a:prstGeom prst="rect">
              <a:avLst/>
            </a:prstGeom>
            <a:noFill/>
            <a:ln>
              <a:noFill/>
            </a:ln>
          </p:spPr>
        </p:pic>
      </p:grpSp>
      <p:pic>
        <p:nvPicPr>
          <p:cNvPr id="730" name="Google Shape;730;p37"/>
          <p:cNvPicPr preferRelativeResize="0"/>
          <p:nvPr/>
        </p:nvPicPr>
        <p:blipFill rotWithShape="1">
          <a:blip r:embed="rId4">
            <a:alphaModFix/>
          </a:blip>
          <a:srcRect b="30313" l="34841" r="28186" t="12748"/>
          <a:stretch/>
        </p:blipFill>
        <p:spPr>
          <a:xfrm flipH="1" rot="9286326">
            <a:off x="-75840" y="-878211"/>
            <a:ext cx="2599425" cy="2251838"/>
          </a:xfrm>
          <a:prstGeom prst="rect">
            <a:avLst/>
          </a:prstGeom>
          <a:noFill/>
          <a:ln>
            <a:noFill/>
          </a:ln>
        </p:spPr>
      </p:pic>
      <p:grpSp>
        <p:nvGrpSpPr>
          <p:cNvPr id="731" name="Google Shape;731;p37"/>
          <p:cNvGrpSpPr/>
          <p:nvPr/>
        </p:nvGrpSpPr>
        <p:grpSpPr>
          <a:xfrm rot="-2087101">
            <a:off x="6986123" y="1147794"/>
            <a:ext cx="3274583" cy="2847923"/>
            <a:chOff x="2928088" y="3567589"/>
            <a:chExt cx="3274576" cy="2847918"/>
          </a:xfrm>
        </p:grpSpPr>
        <p:pic>
          <p:nvPicPr>
            <p:cNvPr id="732" name="Google Shape;732;p37"/>
            <p:cNvPicPr preferRelativeResize="0"/>
            <p:nvPr/>
          </p:nvPicPr>
          <p:blipFill rotWithShape="1">
            <a:blip r:embed="rId2">
              <a:alphaModFix/>
            </a:blip>
            <a:srcRect b="26202" l="39486" r="35708" t="29228"/>
            <a:stretch/>
          </p:blipFill>
          <p:spPr>
            <a:xfrm rot="-5436219">
              <a:off x="4505057" y="4068830"/>
              <a:ext cx="1679805" cy="1697806"/>
            </a:xfrm>
            <a:prstGeom prst="rect">
              <a:avLst/>
            </a:prstGeom>
            <a:noFill/>
            <a:ln>
              <a:noFill/>
            </a:ln>
          </p:spPr>
        </p:pic>
        <p:pic>
          <p:nvPicPr>
            <p:cNvPr id="733" name="Google Shape;733;p37"/>
            <p:cNvPicPr preferRelativeResize="0"/>
            <p:nvPr/>
          </p:nvPicPr>
          <p:blipFill rotWithShape="1">
            <a:blip r:embed="rId5">
              <a:alphaModFix/>
            </a:blip>
            <a:srcRect b="28411" l="33270" r="31930" t="11201"/>
            <a:stretch/>
          </p:blipFill>
          <p:spPr>
            <a:xfrm rot="337043">
              <a:off x="3048930" y="3691688"/>
              <a:ext cx="2663162" cy="2599719"/>
            </a:xfrm>
            <a:prstGeom prst="rect">
              <a:avLst/>
            </a:prstGeom>
            <a:noFill/>
            <a:ln>
              <a:noFill/>
            </a:ln>
          </p:spPr>
        </p:pic>
      </p:grpSp>
      <p:grpSp>
        <p:nvGrpSpPr>
          <p:cNvPr id="734" name="Google Shape;734;p37"/>
          <p:cNvGrpSpPr/>
          <p:nvPr/>
        </p:nvGrpSpPr>
        <p:grpSpPr>
          <a:xfrm rot="-4227477">
            <a:off x="7794968" y="3896315"/>
            <a:ext cx="1204080" cy="1064604"/>
            <a:chOff x="257500" y="1669275"/>
            <a:chExt cx="1204075" cy="1064600"/>
          </a:xfrm>
        </p:grpSpPr>
        <p:sp>
          <p:nvSpPr>
            <p:cNvPr id="735" name="Google Shape;735;p3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_1">
    <p:spTree>
      <p:nvGrpSpPr>
        <p:cNvPr id="761" name="Shape 761"/>
        <p:cNvGrpSpPr/>
        <p:nvPr/>
      </p:nvGrpSpPr>
      <p:grpSpPr>
        <a:xfrm>
          <a:off x="0" y="0"/>
          <a:ext cx="0" cy="0"/>
          <a:chOff x="0" y="0"/>
          <a:chExt cx="0" cy="0"/>
        </a:xfrm>
      </p:grpSpPr>
      <p:sp>
        <p:nvSpPr>
          <p:cNvPr id="762" name="Google Shape;762;p38"/>
          <p:cNvSpPr/>
          <p:nvPr/>
        </p:nvSpPr>
        <p:spPr>
          <a:xfrm flipH="1" rot="10800000">
            <a:off x="4829900" y="83305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flipH="1" rot="-9046086">
            <a:off x="-450824" y="-1360691"/>
            <a:ext cx="3682251" cy="3064342"/>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764" name="Google Shape;764;p38"/>
          <p:cNvGrpSpPr/>
          <p:nvPr/>
        </p:nvGrpSpPr>
        <p:grpSpPr>
          <a:xfrm flipH="1" rot="9699447">
            <a:off x="3296046" y="2908218"/>
            <a:ext cx="4082349" cy="3736904"/>
            <a:chOff x="320186" y="-1715500"/>
            <a:chExt cx="4082315" cy="3736872"/>
          </a:xfrm>
        </p:grpSpPr>
        <p:pic>
          <p:nvPicPr>
            <p:cNvPr id="765" name="Google Shape;765;p38"/>
            <p:cNvPicPr preferRelativeResize="0"/>
            <p:nvPr/>
          </p:nvPicPr>
          <p:blipFill rotWithShape="1">
            <a:blip r:embed="rId2">
              <a:alphaModFix/>
            </a:blip>
            <a:srcRect b="26202" l="39486" r="35708" t="29228"/>
            <a:stretch/>
          </p:blipFill>
          <p:spPr>
            <a:xfrm rot="-205656">
              <a:off x="374412" y="-443898"/>
              <a:ext cx="1849600" cy="1869419"/>
            </a:xfrm>
            <a:prstGeom prst="rect">
              <a:avLst/>
            </a:prstGeom>
            <a:noFill/>
            <a:ln>
              <a:noFill/>
            </a:ln>
          </p:spPr>
        </p:pic>
        <p:pic>
          <p:nvPicPr>
            <p:cNvPr id="766" name="Google Shape;766;p38"/>
            <p:cNvPicPr preferRelativeResize="0"/>
            <p:nvPr/>
          </p:nvPicPr>
          <p:blipFill rotWithShape="1">
            <a:blip r:embed="rId3">
              <a:alphaModFix/>
            </a:blip>
            <a:srcRect b="28411" l="33270" r="31930" t="11201"/>
            <a:stretch/>
          </p:blipFill>
          <p:spPr>
            <a:xfrm rot="9152879">
              <a:off x="1112027" y="-1221265"/>
              <a:ext cx="2815473" cy="2748403"/>
            </a:xfrm>
            <a:prstGeom prst="rect">
              <a:avLst/>
            </a:prstGeom>
            <a:noFill/>
            <a:ln>
              <a:noFill/>
            </a:ln>
          </p:spPr>
        </p:pic>
      </p:grpSp>
      <p:grpSp>
        <p:nvGrpSpPr>
          <p:cNvPr id="767" name="Google Shape;767;p38"/>
          <p:cNvGrpSpPr/>
          <p:nvPr/>
        </p:nvGrpSpPr>
        <p:grpSpPr>
          <a:xfrm rot="10800000">
            <a:off x="-1253718" y="125718"/>
            <a:ext cx="2681147" cy="3604298"/>
            <a:chOff x="7205131" y="218969"/>
            <a:chExt cx="2681147" cy="3604298"/>
          </a:xfrm>
        </p:grpSpPr>
        <p:pic>
          <p:nvPicPr>
            <p:cNvPr id="768" name="Google Shape;768;p38"/>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769" name="Google Shape;769;p38"/>
            <p:cNvPicPr preferRelativeResize="0"/>
            <p:nvPr/>
          </p:nvPicPr>
          <p:blipFill rotWithShape="1">
            <a:blip r:embed="rId4">
              <a:alphaModFix/>
            </a:blip>
            <a:srcRect b="30313" l="34841" r="28186" t="12748"/>
            <a:stretch/>
          </p:blipFill>
          <p:spPr>
            <a:xfrm flipH="1" rot="4780528">
              <a:off x="7246044" y="573496"/>
              <a:ext cx="2599321" cy="2251748"/>
            </a:xfrm>
            <a:prstGeom prst="rect">
              <a:avLst/>
            </a:prstGeom>
            <a:noFill/>
            <a:ln>
              <a:noFill/>
            </a:ln>
          </p:spPr>
        </p:pic>
      </p:grpSp>
      <p:pic>
        <p:nvPicPr>
          <p:cNvPr id="770" name="Google Shape;770;p38"/>
          <p:cNvPicPr preferRelativeResize="0"/>
          <p:nvPr/>
        </p:nvPicPr>
        <p:blipFill rotWithShape="1">
          <a:blip r:embed="rId5">
            <a:alphaModFix/>
          </a:blip>
          <a:srcRect b="12769" l="31148" r="27103" t="5377"/>
          <a:stretch/>
        </p:blipFill>
        <p:spPr>
          <a:xfrm rot="8745463">
            <a:off x="5244966" y="-1318030"/>
            <a:ext cx="2701287" cy="2978994"/>
          </a:xfrm>
          <a:prstGeom prst="rect">
            <a:avLst/>
          </a:prstGeom>
          <a:noFill/>
          <a:ln>
            <a:noFill/>
          </a:ln>
        </p:spPr>
      </p:pic>
      <p:grpSp>
        <p:nvGrpSpPr>
          <p:cNvPr id="771" name="Google Shape;771;p38"/>
          <p:cNvGrpSpPr/>
          <p:nvPr/>
        </p:nvGrpSpPr>
        <p:grpSpPr>
          <a:xfrm rot="-4227477">
            <a:off x="240068" y="3168590"/>
            <a:ext cx="1204080" cy="1064604"/>
            <a:chOff x="257500" y="1669275"/>
            <a:chExt cx="1204075" cy="1064600"/>
          </a:xfrm>
        </p:grpSpPr>
        <p:sp>
          <p:nvSpPr>
            <p:cNvPr id="772" name="Google Shape;772;p3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 name="Google Shape;30;p5"/>
          <p:cNvSpPr txBox="1"/>
          <p:nvPr>
            <p:ph idx="1" type="subTitle"/>
          </p:nvPr>
        </p:nvSpPr>
        <p:spPr>
          <a:xfrm>
            <a:off x="1527188" y="2114275"/>
            <a:ext cx="2335800" cy="870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1" name="Google Shape;31;p5"/>
          <p:cNvSpPr txBox="1"/>
          <p:nvPr>
            <p:ph idx="2" type="subTitle"/>
          </p:nvPr>
        </p:nvSpPr>
        <p:spPr>
          <a:xfrm>
            <a:off x="5280963" y="2114275"/>
            <a:ext cx="2335800" cy="870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 name="Google Shape;32;p5"/>
          <p:cNvSpPr txBox="1"/>
          <p:nvPr>
            <p:ph idx="3" type="subTitle"/>
          </p:nvPr>
        </p:nvSpPr>
        <p:spPr>
          <a:xfrm>
            <a:off x="1527188" y="2943250"/>
            <a:ext cx="2335800" cy="810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4" type="subTitle"/>
          </p:nvPr>
        </p:nvSpPr>
        <p:spPr>
          <a:xfrm>
            <a:off x="5280963" y="2943250"/>
            <a:ext cx="2335800" cy="810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5"/>
          <p:cNvSpPr/>
          <p:nvPr/>
        </p:nvSpPr>
        <p:spPr>
          <a:xfrm flipH="1" rot="2532264">
            <a:off x="4331235" y="41251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pic>
        <p:nvPicPr>
          <p:cNvPr id="35" name="Google Shape;35;p5"/>
          <p:cNvPicPr preferRelativeResize="0"/>
          <p:nvPr/>
        </p:nvPicPr>
        <p:blipFill rotWithShape="1">
          <a:blip r:embed="rId2">
            <a:alphaModFix/>
          </a:blip>
          <a:srcRect b="28411" l="33270" r="31930" t="11201"/>
          <a:stretch/>
        </p:blipFill>
        <p:spPr>
          <a:xfrm rot="-1621552">
            <a:off x="7692642" y="1591200"/>
            <a:ext cx="2663166" cy="25997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flipH="1" rot="5207946">
            <a:off x="3995680" y="-4405669"/>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7115874">
            <a:off x="342500" y="3694091"/>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6"/>
          <p:cNvGrpSpPr/>
          <p:nvPr/>
        </p:nvGrpSpPr>
        <p:grpSpPr>
          <a:xfrm rot="2700000">
            <a:off x="-554173" y="1537959"/>
            <a:ext cx="1204064" cy="1064590"/>
            <a:chOff x="257500" y="1669275"/>
            <a:chExt cx="1204075" cy="1064600"/>
          </a:xfrm>
        </p:grpSpPr>
        <p:sp>
          <p:nvSpPr>
            <p:cNvPr id="40" name="Google Shape;40;p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67" name="Google Shape;67;p6"/>
          <p:cNvSpPr/>
          <p:nvPr/>
        </p:nvSpPr>
        <p:spPr>
          <a:xfrm flipH="1" rot="2532264">
            <a:off x="6952210" y="42098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txBox="1"/>
          <p:nvPr>
            <p:ph type="title"/>
          </p:nvPr>
        </p:nvSpPr>
        <p:spPr>
          <a:xfrm>
            <a:off x="713275" y="1210100"/>
            <a:ext cx="3850500" cy="1741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400">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 name="Google Shape;70;p7"/>
          <p:cNvSpPr txBox="1"/>
          <p:nvPr>
            <p:ph idx="1" type="subTitle"/>
          </p:nvPr>
        </p:nvSpPr>
        <p:spPr>
          <a:xfrm>
            <a:off x="713275" y="2875575"/>
            <a:ext cx="3850500" cy="1057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
          <p:cNvSpPr/>
          <p:nvPr/>
        </p:nvSpPr>
        <p:spPr>
          <a:xfrm flipH="1" rot="5207946">
            <a:off x="3743580" y="-3353619"/>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rot="2532264">
            <a:off x="-207940" y="42517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73" name="Google Shape;73;p7"/>
          <p:cNvGrpSpPr/>
          <p:nvPr/>
        </p:nvGrpSpPr>
        <p:grpSpPr>
          <a:xfrm>
            <a:off x="2399996" y="-1114812"/>
            <a:ext cx="3688483" cy="2541521"/>
            <a:chOff x="2399996" y="-1114812"/>
            <a:chExt cx="3688483" cy="2541521"/>
          </a:xfrm>
        </p:grpSpPr>
        <p:pic>
          <p:nvPicPr>
            <p:cNvPr id="74" name="Google Shape;74;p7"/>
            <p:cNvPicPr preferRelativeResize="0"/>
            <p:nvPr/>
          </p:nvPicPr>
          <p:blipFill rotWithShape="1">
            <a:blip r:embed="rId2">
              <a:alphaModFix/>
            </a:blip>
            <a:srcRect b="26202" l="39486" r="35708" t="29228"/>
            <a:stretch/>
          </p:blipFill>
          <p:spPr>
            <a:xfrm flipH="1" rot="-2854137">
              <a:off x="4055324" y="-614874"/>
              <a:ext cx="1679809" cy="1697804"/>
            </a:xfrm>
            <a:prstGeom prst="rect">
              <a:avLst/>
            </a:prstGeom>
            <a:noFill/>
            <a:ln>
              <a:noFill/>
            </a:ln>
          </p:spPr>
        </p:pic>
        <p:pic>
          <p:nvPicPr>
            <p:cNvPr id="75" name="Google Shape;75;p7"/>
            <p:cNvPicPr preferRelativeResize="0"/>
            <p:nvPr/>
          </p:nvPicPr>
          <p:blipFill rotWithShape="1">
            <a:blip r:embed="rId3">
              <a:alphaModFix/>
            </a:blip>
            <a:srcRect b="30313" l="34841" r="28186" t="12748"/>
            <a:stretch/>
          </p:blipFill>
          <p:spPr>
            <a:xfrm rot="359644">
              <a:off x="2510461" y="-985250"/>
              <a:ext cx="2599323" cy="2251748"/>
            </a:xfrm>
            <a:prstGeom prst="rect">
              <a:avLst/>
            </a:prstGeom>
            <a:noFill/>
            <a:ln>
              <a:noFill/>
            </a:ln>
          </p:spPr>
        </p:pic>
      </p:grpSp>
      <p:sp>
        <p:nvSpPr>
          <p:cNvPr id="76" name="Google Shape;76;p7"/>
          <p:cNvSpPr/>
          <p:nvPr/>
        </p:nvSpPr>
        <p:spPr>
          <a:xfrm rot="-5400000">
            <a:off x="-667850" y="-55155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txBox="1"/>
          <p:nvPr>
            <p:ph type="title"/>
          </p:nvPr>
        </p:nvSpPr>
        <p:spPr>
          <a:xfrm>
            <a:off x="1873200" y="1202550"/>
            <a:ext cx="5397600" cy="27384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8200">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8"/>
          <p:cNvSpPr/>
          <p:nvPr/>
        </p:nvSpPr>
        <p:spPr>
          <a:xfrm rot="10500314">
            <a:off x="4572064" y="-2148382"/>
            <a:ext cx="7360207" cy="639382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3193102" y="-2477525"/>
            <a:ext cx="4035548" cy="4108902"/>
            <a:chOff x="3193102" y="-2477525"/>
            <a:chExt cx="4035548" cy="4108902"/>
          </a:xfrm>
        </p:grpSpPr>
        <p:pic>
          <p:nvPicPr>
            <p:cNvPr id="81" name="Google Shape;81;p8"/>
            <p:cNvPicPr preferRelativeResize="0"/>
            <p:nvPr/>
          </p:nvPicPr>
          <p:blipFill rotWithShape="1">
            <a:blip r:embed="rId2">
              <a:alphaModFix/>
            </a:blip>
            <a:srcRect b="26202" l="39486" r="35708" t="29228"/>
            <a:stretch/>
          </p:blipFill>
          <p:spPr>
            <a:xfrm rot="2699979">
              <a:off x="3547369" y="-773776"/>
              <a:ext cx="1679804" cy="1697807"/>
            </a:xfrm>
            <a:prstGeom prst="rect">
              <a:avLst/>
            </a:prstGeom>
            <a:noFill/>
            <a:ln>
              <a:noFill/>
            </a:ln>
          </p:spPr>
        </p:pic>
        <p:pic>
          <p:nvPicPr>
            <p:cNvPr id="82" name="Google Shape;82;p8"/>
            <p:cNvPicPr preferRelativeResize="0"/>
            <p:nvPr/>
          </p:nvPicPr>
          <p:blipFill rotWithShape="1">
            <a:blip r:embed="rId3">
              <a:alphaModFix/>
            </a:blip>
            <a:srcRect b="12769" l="31148" r="27103" t="5377"/>
            <a:stretch/>
          </p:blipFill>
          <p:spPr>
            <a:xfrm rot="9398468">
              <a:off x="3794224" y="-2031173"/>
              <a:ext cx="2916350" cy="3216198"/>
            </a:xfrm>
            <a:prstGeom prst="rect">
              <a:avLst/>
            </a:prstGeom>
            <a:noFill/>
            <a:ln>
              <a:noFill/>
            </a:ln>
          </p:spPr>
        </p:pic>
      </p:grpSp>
      <p:grpSp>
        <p:nvGrpSpPr>
          <p:cNvPr id="83" name="Google Shape;83;p8"/>
          <p:cNvGrpSpPr/>
          <p:nvPr/>
        </p:nvGrpSpPr>
        <p:grpSpPr>
          <a:xfrm>
            <a:off x="-1708311" y="331449"/>
            <a:ext cx="3721420" cy="3751481"/>
            <a:chOff x="-1708311" y="331449"/>
            <a:chExt cx="3721420" cy="3751481"/>
          </a:xfrm>
        </p:grpSpPr>
        <p:pic>
          <p:nvPicPr>
            <p:cNvPr id="84" name="Google Shape;84;p8"/>
            <p:cNvPicPr preferRelativeResize="0"/>
            <p:nvPr/>
          </p:nvPicPr>
          <p:blipFill rotWithShape="1">
            <a:blip r:embed="rId2">
              <a:alphaModFix/>
            </a:blip>
            <a:srcRect b="26202" l="39486" r="35708" t="29228"/>
            <a:stretch/>
          </p:blipFill>
          <p:spPr>
            <a:xfrm rot="-3073259">
              <a:off x="-313656" y="2047582"/>
              <a:ext cx="1679805" cy="1697806"/>
            </a:xfrm>
            <a:prstGeom prst="rect">
              <a:avLst/>
            </a:prstGeom>
            <a:noFill/>
            <a:ln>
              <a:noFill/>
            </a:ln>
          </p:spPr>
        </p:pic>
        <p:pic>
          <p:nvPicPr>
            <p:cNvPr id="85" name="Google Shape;85;p8"/>
            <p:cNvPicPr preferRelativeResize="0"/>
            <p:nvPr/>
          </p:nvPicPr>
          <p:blipFill rotWithShape="1">
            <a:blip r:embed="rId4">
              <a:alphaModFix/>
            </a:blip>
            <a:srcRect b="28411" l="33270" r="31930" t="11201"/>
            <a:stretch/>
          </p:blipFill>
          <p:spPr>
            <a:xfrm rot="2700000">
              <a:off x="-1179183" y="892300"/>
              <a:ext cx="2663163" cy="2599719"/>
            </a:xfrm>
            <a:prstGeom prst="rect">
              <a:avLst/>
            </a:prstGeom>
            <a:noFill/>
            <a:ln>
              <a:noFill/>
            </a:ln>
          </p:spPr>
        </p:pic>
      </p:grpSp>
      <p:grpSp>
        <p:nvGrpSpPr>
          <p:cNvPr id="86" name="Google Shape;86;p8"/>
          <p:cNvGrpSpPr/>
          <p:nvPr/>
        </p:nvGrpSpPr>
        <p:grpSpPr>
          <a:xfrm>
            <a:off x="6418275" y="137950"/>
            <a:ext cx="1204075" cy="1064600"/>
            <a:chOff x="257500" y="1669275"/>
            <a:chExt cx="1204075" cy="1064600"/>
          </a:xfrm>
        </p:grpSpPr>
        <p:sp>
          <p:nvSpPr>
            <p:cNvPr id="87" name="Google Shape;87;p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rot="-5400000">
            <a:off x="-933549" y="2968806"/>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p:nvPr/>
        </p:nvSpPr>
        <p:spPr>
          <a:xfrm rot="10800000">
            <a:off x="-4428375" y="1009425"/>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rot="-5400000">
            <a:off x="8383076" y="-428019"/>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9"/>
          <p:cNvPicPr preferRelativeResize="0"/>
          <p:nvPr/>
        </p:nvPicPr>
        <p:blipFill rotWithShape="1">
          <a:blip r:embed="rId2">
            <a:alphaModFix/>
          </a:blip>
          <a:srcRect b="12769" l="31148" r="27103" t="5377"/>
          <a:stretch/>
        </p:blipFill>
        <p:spPr>
          <a:xfrm rot="10800000">
            <a:off x="5817325" y="-1696587"/>
            <a:ext cx="3026602" cy="3337775"/>
          </a:xfrm>
          <a:prstGeom prst="rect">
            <a:avLst/>
          </a:prstGeom>
          <a:noFill/>
          <a:ln>
            <a:noFill/>
          </a:ln>
        </p:spPr>
      </p:pic>
      <p:grpSp>
        <p:nvGrpSpPr>
          <p:cNvPr id="118" name="Google Shape;118;p9"/>
          <p:cNvGrpSpPr/>
          <p:nvPr/>
        </p:nvGrpSpPr>
        <p:grpSpPr>
          <a:xfrm>
            <a:off x="5337736" y="267915"/>
            <a:ext cx="921655" cy="832297"/>
            <a:chOff x="4844050" y="4473925"/>
            <a:chExt cx="690275" cy="623350"/>
          </a:xfrm>
        </p:grpSpPr>
        <p:sp>
          <p:nvSpPr>
            <p:cNvPr id="119" name="Google Shape;119;p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9"/>
          <p:cNvSpPr txBox="1"/>
          <p:nvPr>
            <p:ph type="title"/>
          </p:nvPr>
        </p:nvSpPr>
        <p:spPr>
          <a:xfrm>
            <a:off x="2255100" y="1560050"/>
            <a:ext cx="4633800" cy="711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accent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2" name="Google Shape;152;p9"/>
          <p:cNvSpPr txBox="1"/>
          <p:nvPr>
            <p:ph idx="1" type="subTitle"/>
          </p:nvPr>
        </p:nvSpPr>
        <p:spPr>
          <a:xfrm>
            <a:off x="2255100" y="2270950"/>
            <a:ext cx="4633800" cy="131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10"/>
          <p:cNvSpPr txBox="1"/>
          <p:nvPr>
            <p:ph type="title"/>
          </p:nvPr>
        </p:nvSpPr>
        <p:spPr>
          <a:xfrm>
            <a:off x="713275" y="503375"/>
            <a:ext cx="3423300" cy="17022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sz="3400">
                <a:solidFill>
                  <a:schemeClr val="accent3"/>
                </a:solidFill>
              </a:defRPr>
            </a:lvl1pPr>
            <a:lvl2pPr lvl="1">
              <a:spcBef>
                <a:spcPts val="0"/>
              </a:spcBef>
              <a:spcAft>
                <a:spcPts val="0"/>
              </a:spcAft>
              <a:buSzPts val="3400"/>
              <a:buNone/>
              <a:defRPr>
                <a:latin typeface="Actor"/>
                <a:ea typeface="Actor"/>
                <a:cs typeface="Actor"/>
                <a:sym typeface="Actor"/>
              </a:defRPr>
            </a:lvl2pPr>
            <a:lvl3pPr lvl="2">
              <a:spcBef>
                <a:spcPts val="0"/>
              </a:spcBef>
              <a:spcAft>
                <a:spcPts val="0"/>
              </a:spcAft>
              <a:buSzPts val="3400"/>
              <a:buNone/>
              <a:defRPr>
                <a:latin typeface="Actor"/>
                <a:ea typeface="Actor"/>
                <a:cs typeface="Actor"/>
                <a:sym typeface="Actor"/>
              </a:defRPr>
            </a:lvl3pPr>
            <a:lvl4pPr lvl="3">
              <a:spcBef>
                <a:spcPts val="0"/>
              </a:spcBef>
              <a:spcAft>
                <a:spcPts val="0"/>
              </a:spcAft>
              <a:buSzPts val="3400"/>
              <a:buNone/>
              <a:defRPr>
                <a:latin typeface="Actor"/>
                <a:ea typeface="Actor"/>
                <a:cs typeface="Actor"/>
                <a:sym typeface="Actor"/>
              </a:defRPr>
            </a:lvl4pPr>
            <a:lvl5pPr lvl="4">
              <a:spcBef>
                <a:spcPts val="0"/>
              </a:spcBef>
              <a:spcAft>
                <a:spcPts val="0"/>
              </a:spcAft>
              <a:buSzPts val="3400"/>
              <a:buNone/>
              <a:defRPr>
                <a:latin typeface="Actor"/>
                <a:ea typeface="Actor"/>
                <a:cs typeface="Actor"/>
                <a:sym typeface="Actor"/>
              </a:defRPr>
            </a:lvl5pPr>
            <a:lvl6pPr lvl="5">
              <a:spcBef>
                <a:spcPts val="0"/>
              </a:spcBef>
              <a:spcAft>
                <a:spcPts val="0"/>
              </a:spcAft>
              <a:buSzPts val="3400"/>
              <a:buNone/>
              <a:defRPr>
                <a:latin typeface="Actor"/>
                <a:ea typeface="Actor"/>
                <a:cs typeface="Actor"/>
                <a:sym typeface="Actor"/>
              </a:defRPr>
            </a:lvl6pPr>
            <a:lvl7pPr lvl="6">
              <a:spcBef>
                <a:spcPts val="0"/>
              </a:spcBef>
              <a:spcAft>
                <a:spcPts val="0"/>
              </a:spcAft>
              <a:buSzPts val="3400"/>
              <a:buNone/>
              <a:defRPr>
                <a:latin typeface="Actor"/>
                <a:ea typeface="Actor"/>
                <a:cs typeface="Actor"/>
                <a:sym typeface="Actor"/>
              </a:defRPr>
            </a:lvl7pPr>
            <a:lvl8pPr lvl="7">
              <a:spcBef>
                <a:spcPts val="0"/>
              </a:spcBef>
              <a:spcAft>
                <a:spcPts val="0"/>
              </a:spcAft>
              <a:buSzPts val="3400"/>
              <a:buNone/>
              <a:defRPr>
                <a:latin typeface="Actor"/>
                <a:ea typeface="Actor"/>
                <a:cs typeface="Actor"/>
                <a:sym typeface="Actor"/>
              </a:defRPr>
            </a:lvl8pPr>
            <a:lvl9pPr lvl="8">
              <a:spcBef>
                <a:spcPts val="0"/>
              </a:spcBef>
              <a:spcAft>
                <a:spcPts val="0"/>
              </a:spcAft>
              <a:buSzPts val="3400"/>
              <a:buNone/>
              <a:defRPr>
                <a:latin typeface="Actor"/>
                <a:ea typeface="Actor"/>
                <a:cs typeface="Actor"/>
                <a:sym typeface="Actor"/>
              </a:defRPr>
            </a:lvl9pPr>
          </a:lstStyle>
          <a:p/>
        </p:txBody>
      </p:sp>
      <p:sp>
        <p:nvSpPr>
          <p:cNvPr id="155" name="Google Shape;155;p10"/>
          <p:cNvSpPr/>
          <p:nvPr/>
        </p:nvSpPr>
        <p:spPr>
          <a:xfrm flipH="1" rot="5207946">
            <a:off x="-2966632" y="1232006"/>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495900"/>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1pPr>
            <a:lvl2pPr lvl="1">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2pPr>
            <a:lvl3pPr lvl="2">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3pPr>
            <a:lvl4pPr lvl="3">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4pPr>
            <a:lvl5pPr lvl="4">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5pPr>
            <a:lvl6pPr lvl="5">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6pPr>
            <a:lvl7pPr lvl="6">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7pPr>
            <a:lvl8pPr lvl="7">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8pPr>
            <a:lvl9pPr lvl="8">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ctor"/>
              <a:buChar char="●"/>
              <a:defRPr sz="1800">
                <a:solidFill>
                  <a:schemeClr val="dk1"/>
                </a:solidFill>
                <a:latin typeface="Actor"/>
                <a:ea typeface="Actor"/>
                <a:cs typeface="Actor"/>
                <a:sym typeface="Actor"/>
              </a:defRPr>
            </a:lvl1pPr>
            <a:lvl2pPr indent="-317500" lvl="1" marL="914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indent="-317500" lvl="2" marL="1371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indent="-317500" lvl="3" marL="1828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indent="-317500" lvl="4" marL="22860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indent="-317500" lvl="5" marL="27432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indent="-317500" lvl="6" marL="3200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indent="-317500" lvl="7" marL="3657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indent="-317500" lvl="8" marL="4114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9"/>
          <p:cNvSpPr txBox="1"/>
          <p:nvPr>
            <p:ph type="ctrTitle"/>
          </p:nvPr>
        </p:nvSpPr>
        <p:spPr>
          <a:xfrm>
            <a:off x="2167050" y="1669275"/>
            <a:ext cx="4809900" cy="20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chemeClr val="accent3"/>
                </a:solidFill>
              </a:rPr>
              <a:t>Iris </a:t>
            </a:r>
            <a:r>
              <a:rPr lang="en"/>
              <a:t>Data Set</a:t>
            </a:r>
            <a:r>
              <a:rPr lang="en">
                <a:solidFill>
                  <a:srgbClr val="4E4AAE"/>
                </a:solidFill>
              </a:rPr>
              <a:t> </a:t>
            </a:r>
            <a:endParaRPr>
              <a:solidFill>
                <a:srgbClr val="4E4AAE"/>
              </a:solidFill>
            </a:endParaRPr>
          </a:p>
          <a:p>
            <a:pPr indent="0" lvl="0" marL="0" rtl="0" algn="ctr">
              <a:spcBef>
                <a:spcPts val="0"/>
              </a:spcBef>
              <a:spcAft>
                <a:spcPts val="0"/>
              </a:spcAft>
              <a:buNone/>
            </a:pPr>
            <a:r>
              <a:t/>
            </a:r>
            <a:endParaRPr>
              <a:solidFill>
                <a:schemeClr val="dk2"/>
              </a:solidFill>
            </a:endParaRPr>
          </a:p>
        </p:txBody>
      </p:sp>
      <p:grpSp>
        <p:nvGrpSpPr>
          <p:cNvPr id="803" name="Google Shape;803;p39"/>
          <p:cNvGrpSpPr/>
          <p:nvPr/>
        </p:nvGrpSpPr>
        <p:grpSpPr>
          <a:xfrm>
            <a:off x="6566400" y="2818265"/>
            <a:ext cx="2962650" cy="2651498"/>
            <a:chOff x="6566400" y="2818265"/>
            <a:chExt cx="2962650" cy="2651498"/>
          </a:xfrm>
        </p:grpSpPr>
        <p:pic>
          <p:nvPicPr>
            <p:cNvPr id="804" name="Google Shape;804;p39"/>
            <p:cNvPicPr preferRelativeResize="0"/>
            <p:nvPr/>
          </p:nvPicPr>
          <p:blipFill rotWithShape="1">
            <a:blip r:embed="rId3">
              <a:alphaModFix/>
            </a:blip>
            <a:srcRect b="26202" l="39486" r="35708" t="29228"/>
            <a:stretch/>
          </p:blipFill>
          <p:spPr>
            <a:xfrm rot="-6694513">
              <a:off x="7590870" y="3062576"/>
              <a:ext cx="1679807" cy="1697806"/>
            </a:xfrm>
            <a:prstGeom prst="rect">
              <a:avLst/>
            </a:prstGeom>
            <a:noFill/>
            <a:ln>
              <a:noFill/>
            </a:ln>
          </p:spPr>
        </p:pic>
        <p:pic>
          <p:nvPicPr>
            <p:cNvPr id="805" name="Google Shape;805;p39"/>
            <p:cNvPicPr preferRelativeResize="0"/>
            <p:nvPr/>
          </p:nvPicPr>
          <p:blipFill rotWithShape="1">
            <a:blip r:embed="rId4">
              <a:alphaModFix/>
            </a:blip>
            <a:srcRect b="28411" l="33270" r="31930" t="11201"/>
            <a:stretch/>
          </p:blipFill>
          <p:spPr>
            <a:xfrm>
              <a:off x="6566400" y="3284963"/>
              <a:ext cx="2238115" cy="2184800"/>
            </a:xfrm>
            <a:prstGeom prst="rect">
              <a:avLst/>
            </a:prstGeom>
            <a:noFill/>
            <a:ln>
              <a:noFill/>
            </a:ln>
          </p:spPr>
        </p:pic>
      </p:grpSp>
      <p:grpSp>
        <p:nvGrpSpPr>
          <p:cNvPr id="806" name="Google Shape;806;p39"/>
          <p:cNvGrpSpPr/>
          <p:nvPr/>
        </p:nvGrpSpPr>
        <p:grpSpPr>
          <a:xfrm>
            <a:off x="-720525" y="3013263"/>
            <a:ext cx="3264376" cy="3337775"/>
            <a:chOff x="-720525" y="3013263"/>
            <a:chExt cx="3264376" cy="3337775"/>
          </a:xfrm>
        </p:grpSpPr>
        <p:pic>
          <p:nvPicPr>
            <p:cNvPr id="807" name="Google Shape;807;p39"/>
            <p:cNvPicPr preferRelativeResize="0"/>
            <p:nvPr/>
          </p:nvPicPr>
          <p:blipFill rotWithShape="1">
            <a:blip r:embed="rId3">
              <a:alphaModFix/>
            </a:blip>
            <a:srcRect b="26202" l="39486" r="35708" t="29228"/>
            <a:stretch/>
          </p:blipFill>
          <p:spPr>
            <a:xfrm rot="-4775302">
              <a:off x="1073219" y="3389104"/>
              <a:ext cx="1352439" cy="1366920"/>
            </a:xfrm>
            <a:prstGeom prst="rect">
              <a:avLst/>
            </a:prstGeom>
            <a:noFill/>
            <a:ln>
              <a:noFill/>
            </a:ln>
          </p:spPr>
        </p:pic>
        <p:pic>
          <p:nvPicPr>
            <p:cNvPr id="808" name="Google Shape;808;p39"/>
            <p:cNvPicPr preferRelativeResize="0"/>
            <p:nvPr/>
          </p:nvPicPr>
          <p:blipFill rotWithShape="1">
            <a:blip r:embed="rId5">
              <a:alphaModFix/>
            </a:blip>
            <a:srcRect b="12769" l="31148" r="27103" t="5377"/>
            <a:stretch/>
          </p:blipFill>
          <p:spPr>
            <a:xfrm>
              <a:off x="-720525" y="3013263"/>
              <a:ext cx="3026602" cy="3337775"/>
            </a:xfrm>
            <a:prstGeom prst="rect">
              <a:avLst/>
            </a:prstGeom>
            <a:noFill/>
            <a:ln>
              <a:noFill/>
            </a:ln>
          </p:spPr>
        </p:pic>
      </p:grpSp>
      <p:grpSp>
        <p:nvGrpSpPr>
          <p:cNvPr id="809" name="Google Shape;809;p39"/>
          <p:cNvGrpSpPr/>
          <p:nvPr/>
        </p:nvGrpSpPr>
        <p:grpSpPr>
          <a:xfrm>
            <a:off x="257500" y="1669275"/>
            <a:ext cx="1204075" cy="1064600"/>
            <a:chOff x="257500" y="1669275"/>
            <a:chExt cx="1204075" cy="1064600"/>
          </a:xfrm>
        </p:grpSpPr>
        <p:sp>
          <p:nvSpPr>
            <p:cNvPr id="810" name="Google Shape;810;p39"/>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9"/>
          <p:cNvGrpSpPr/>
          <p:nvPr/>
        </p:nvGrpSpPr>
        <p:grpSpPr>
          <a:xfrm>
            <a:off x="5758811" y="4113615"/>
            <a:ext cx="921655" cy="832297"/>
            <a:chOff x="4844050" y="4473925"/>
            <a:chExt cx="690275" cy="623350"/>
          </a:xfrm>
        </p:grpSpPr>
        <p:sp>
          <p:nvSpPr>
            <p:cNvPr id="837" name="Google Shape;837;p3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9" name="Google Shape;869;p39"/>
          <p:cNvPicPr preferRelativeResize="0"/>
          <p:nvPr/>
        </p:nvPicPr>
        <p:blipFill rotWithShape="1">
          <a:blip r:embed="rId5">
            <a:alphaModFix/>
          </a:blip>
          <a:srcRect b="12769" l="31148" r="27103" t="5377"/>
          <a:stretch/>
        </p:blipFill>
        <p:spPr>
          <a:xfrm flipH="1" rot="10800000">
            <a:off x="6117400" y="-1401037"/>
            <a:ext cx="3026602" cy="3337775"/>
          </a:xfrm>
          <a:prstGeom prst="rect">
            <a:avLst/>
          </a:prstGeom>
          <a:noFill/>
          <a:ln>
            <a:noFill/>
          </a:ln>
        </p:spPr>
      </p:pic>
      <p:pic>
        <p:nvPicPr>
          <p:cNvPr id="870" name="Google Shape;870;p39"/>
          <p:cNvPicPr preferRelativeResize="0"/>
          <p:nvPr/>
        </p:nvPicPr>
        <p:blipFill rotWithShape="1">
          <a:blip r:embed="rId6">
            <a:alphaModFix/>
          </a:blip>
          <a:srcRect b="30313" l="34841" r="28186" t="12748"/>
          <a:stretch/>
        </p:blipFill>
        <p:spPr>
          <a:xfrm>
            <a:off x="-41675" y="-807176"/>
            <a:ext cx="2990923" cy="2590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pic>
        <p:nvPicPr>
          <p:cNvPr id="1325" name="Google Shape;1325;p48"/>
          <p:cNvPicPr preferRelativeResize="0"/>
          <p:nvPr/>
        </p:nvPicPr>
        <p:blipFill rotWithShape="1">
          <a:blip r:embed="rId3">
            <a:alphaModFix/>
          </a:blip>
          <a:srcRect b="28411" l="33270" r="31930" t="11201"/>
          <a:stretch/>
        </p:blipFill>
        <p:spPr>
          <a:xfrm rot="-678342">
            <a:off x="2917317" y="3506450"/>
            <a:ext cx="2663161" cy="2599720"/>
          </a:xfrm>
          <a:prstGeom prst="rect">
            <a:avLst/>
          </a:prstGeom>
          <a:noFill/>
          <a:ln>
            <a:noFill/>
          </a:ln>
        </p:spPr>
      </p:pic>
      <p:grpSp>
        <p:nvGrpSpPr>
          <p:cNvPr id="1326" name="Google Shape;1326;p48"/>
          <p:cNvGrpSpPr/>
          <p:nvPr/>
        </p:nvGrpSpPr>
        <p:grpSpPr>
          <a:xfrm>
            <a:off x="6933513" y="-505801"/>
            <a:ext cx="3435067" cy="2590974"/>
            <a:chOff x="3141213" y="-862926"/>
            <a:chExt cx="3435067" cy="2590974"/>
          </a:xfrm>
        </p:grpSpPr>
        <p:pic>
          <p:nvPicPr>
            <p:cNvPr id="1327" name="Google Shape;1327;p48"/>
            <p:cNvPicPr preferRelativeResize="0"/>
            <p:nvPr/>
          </p:nvPicPr>
          <p:blipFill rotWithShape="1">
            <a:blip r:embed="rId4">
              <a:alphaModFix/>
            </a:blip>
            <a:srcRect b="26202" l="39486" r="35708" t="29228"/>
            <a:stretch/>
          </p:blipFill>
          <p:spPr>
            <a:xfrm flipH="1" rot="-5399990">
              <a:off x="4887470" y="-100066"/>
              <a:ext cx="1679808" cy="1697806"/>
            </a:xfrm>
            <a:prstGeom prst="rect">
              <a:avLst/>
            </a:prstGeom>
            <a:noFill/>
            <a:ln>
              <a:noFill/>
            </a:ln>
          </p:spPr>
        </p:pic>
        <p:pic>
          <p:nvPicPr>
            <p:cNvPr id="1328" name="Google Shape;1328;p48"/>
            <p:cNvPicPr preferRelativeResize="0"/>
            <p:nvPr/>
          </p:nvPicPr>
          <p:blipFill rotWithShape="1">
            <a:blip r:embed="rId5">
              <a:alphaModFix/>
            </a:blip>
            <a:srcRect b="30313" l="34841" r="28186" t="12748"/>
            <a:stretch/>
          </p:blipFill>
          <p:spPr>
            <a:xfrm>
              <a:off x="3141213" y="-862926"/>
              <a:ext cx="2990923" cy="2590974"/>
            </a:xfrm>
            <a:prstGeom prst="rect">
              <a:avLst/>
            </a:prstGeom>
            <a:noFill/>
            <a:ln>
              <a:noFill/>
            </a:ln>
          </p:spPr>
        </p:pic>
      </p:grpSp>
      <p:grpSp>
        <p:nvGrpSpPr>
          <p:cNvPr id="1329" name="Google Shape;1329;p48"/>
          <p:cNvGrpSpPr/>
          <p:nvPr/>
        </p:nvGrpSpPr>
        <p:grpSpPr>
          <a:xfrm>
            <a:off x="5501536" y="4080978"/>
            <a:ext cx="921655" cy="832297"/>
            <a:chOff x="4844050" y="4473925"/>
            <a:chExt cx="690275" cy="623350"/>
          </a:xfrm>
        </p:grpSpPr>
        <p:sp>
          <p:nvSpPr>
            <p:cNvPr id="1330" name="Google Shape;1330;p48"/>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8"/>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8"/>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8"/>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8"/>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8"/>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8"/>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8"/>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8"/>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8"/>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8"/>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8"/>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8"/>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8"/>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8"/>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8"/>
          <p:cNvGrpSpPr/>
          <p:nvPr/>
        </p:nvGrpSpPr>
        <p:grpSpPr>
          <a:xfrm>
            <a:off x="754775" y="3092300"/>
            <a:ext cx="1204075" cy="1064600"/>
            <a:chOff x="257500" y="1669275"/>
            <a:chExt cx="1204075" cy="1064600"/>
          </a:xfrm>
        </p:grpSpPr>
        <p:sp>
          <p:nvSpPr>
            <p:cNvPr id="1363" name="Google Shape;1363;p4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8"/>
          <p:cNvGrpSpPr/>
          <p:nvPr/>
        </p:nvGrpSpPr>
        <p:grpSpPr>
          <a:xfrm rot="-6854428">
            <a:off x="440933" y="290925"/>
            <a:ext cx="921673" cy="832313"/>
            <a:chOff x="4844050" y="4473925"/>
            <a:chExt cx="690275" cy="623350"/>
          </a:xfrm>
        </p:grpSpPr>
        <p:sp>
          <p:nvSpPr>
            <p:cNvPr id="1390" name="Google Shape;1390;p48"/>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8"/>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8"/>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8"/>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8"/>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8"/>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8"/>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8"/>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8"/>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8"/>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8"/>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8"/>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8"/>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8"/>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8"/>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8"/>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8"/>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8"/>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8"/>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8"/>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8"/>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8"/>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8"/>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8"/>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8"/>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8"/>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2" name="Google Shape;1422;p48"/>
          <p:cNvPicPr preferRelativeResize="0"/>
          <p:nvPr/>
        </p:nvPicPr>
        <p:blipFill>
          <a:blip r:embed="rId6">
            <a:alphaModFix/>
          </a:blip>
          <a:stretch>
            <a:fillRect/>
          </a:stretch>
        </p:blipFill>
        <p:spPr>
          <a:xfrm>
            <a:off x="23813" y="1581150"/>
            <a:ext cx="9096375" cy="1981200"/>
          </a:xfrm>
          <a:prstGeom prst="rect">
            <a:avLst/>
          </a:prstGeom>
          <a:noFill/>
          <a:ln>
            <a:noFill/>
          </a:ln>
        </p:spPr>
      </p:pic>
      <p:sp>
        <p:nvSpPr>
          <p:cNvPr id="1423" name="Google Shape;1423;p48"/>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pic>
        <p:nvPicPr>
          <p:cNvPr id="1428" name="Google Shape;1428;p49"/>
          <p:cNvPicPr preferRelativeResize="0"/>
          <p:nvPr/>
        </p:nvPicPr>
        <p:blipFill rotWithShape="1">
          <a:blip r:embed="rId3">
            <a:alphaModFix/>
          </a:blip>
          <a:srcRect b="12769" l="31148" r="27103" t="5377"/>
          <a:stretch/>
        </p:blipFill>
        <p:spPr>
          <a:xfrm rot="267599">
            <a:off x="4108223" y="3660826"/>
            <a:ext cx="2701258" cy="2978958"/>
          </a:xfrm>
          <a:prstGeom prst="rect">
            <a:avLst/>
          </a:prstGeom>
          <a:noFill/>
          <a:ln>
            <a:noFill/>
          </a:ln>
        </p:spPr>
      </p:pic>
      <p:grpSp>
        <p:nvGrpSpPr>
          <p:cNvPr id="1429" name="Google Shape;1429;p49"/>
          <p:cNvGrpSpPr/>
          <p:nvPr/>
        </p:nvGrpSpPr>
        <p:grpSpPr>
          <a:xfrm>
            <a:off x="4966426" y="-1493012"/>
            <a:ext cx="3293378" cy="3071369"/>
            <a:chOff x="4966426" y="-1493012"/>
            <a:chExt cx="3293378" cy="3071369"/>
          </a:xfrm>
        </p:grpSpPr>
        <p:pic>
          <p:nvPicPr>
            <p:cNvPr id="1430" name="Google Shape;1430;p49"/>
            <p:cNvPicPr preferRelativeResize="0"/>
            <p:nvPr/>
          </p:nvPicPr>
          <p:blipFill rotWithShape="1">
            <a:blip r:embed="rId4">
              <a:alphaModFix/>
            </a:blip>
            <a:srcRect b="26202" l="39486" r="35708" t="29228"/>
            <a:stretch/>
          </p:blipFill>
          <p:spPr>
            <a:xfrm flipH="1" rot="-5399990">
              <a:off x="6570995" y="-440228"/>
              <a:ext cx="1679808" cy="1697806"/>
            </a:xfrm>
            <a:prstGeom prst="rect">
              <a:avLst/>
            </a:prstGeom>
            <a:noFill/>
            <a:ln>
              <a:noFill/>
            </a:ln>
          </p:spPr>
        </p:pic>
        <p:pic>
          <p:nvPicPr>
            <p:cNvPr id="1431" name="Google Shape;1431;p49"/>
            <p:cNvPicPr preferRelativeResize="0"/>
            <p:nvPr/>
          </p:nvPicPr>
          <p:blipFill rotWithShape="1">
            <a:blip r:embed="rId5">
              <a:alphaModFix/>
            </a:blip>
            <a:srcRect b="28411" l="33270" r="31930" t="11201"/>
            <a:stretch/>
          </p:blipFill>
          <p:spPr>
            <a:xfrm flipH="1" rot="-10121658">
              <a:off x="5195417" y="-1257187"/>
              <a:ext cx="2663161" cy="2599720"/>
            </a:xfrm>
            <a:prstGeom prst="rect">
              <a:avLst/>
            </a:prstGeom>
            <a:noFill/>
            <a:ln>
              <a:noFill/>
            </a:ln>
          </p:spPr>
        </p:pic>
      </p:grpSp>
      <p:grpSp>
        <p:nvGrpSpPr>
          <p:cNvPr id="1432" name="Google Shape;1432;p49"/>
          <p:cNvGrpSpPr/>
          <p:nvPr/>
        </p:nvGrpSpPr>
        <p:grpSpPr>
          <a:xfrm>
            <a:off x="6731486" y="2144678"/>
            <a:ext cx="921655" cy="832297"/>
            <a:chOff x="4844050" y="4473925"/>
            <a:chExt cx="690275" cy="623350"/>
          </a:xfrm>
        </p:grpSpPr>
        <p:sp>
          <p:nvSpPr>
            <p:cNvPr id="1433" name="Google Shape;1433;p4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5" name="Google Shape;1465;p49"/>
          <p:cNvPicPr preferRelativeResize="0"/>
          <p:nvPr/>
        </p:nvPicPr>
        <p:blipFill>
          <a:blip r:embed="rId6">
            <a:alphaModFix/>
          </a:blip>
          <a:stretch>
            <a:fillRect/>
          </a:stretch>
        </p:blipFill>
        <p:spPr>
          <a:xfrm>
            <a:off x="1252600" y="2764375"/>
            <a:ext cx="6934200" cy="1085850"/>
          </a:xfrm>
          <a:prstGeom prst="rect">
            <a:avLst/>
          </a:prstGeom>
          <a:noFill/>
          <a:ln>
            <a:noFill/>
          </a:ln>
        </p:spPr>
      </p:pic>
      <p:pic>
        <p:nvPicPr>
          <p:cNvPr id="1466" name="Google Shape;1466;p49"/>
          <p:cNvPicPr preferRelativeResize="0"/>
          <p:nvPr/>
        </p:nvPicPr>
        <p:blipFill rotWithShape="1">
          <a:blip r:embed="rId7">
            <a:alphaModFix amt="71000"/>
          </a:blip>
          <a:srcRect b="0" l="8009" r="23652" t="0"/>
          <a:stretch/>
        </p:blipFill>
        <p:spPr>
          <a:xfrm>
            <a:off x="-749825" y="-309725"/>
            <a:ext cx="3264000" cy="3184500"/>
          </a:xfrm>
          <a:prstGeom prst="ellipse">
            <a:avLst/>
          </a:prstGeom>
          <a:noFill/>
          <a:ln>
            <a:noFill/>
          </a:ln>
        </p:spPr>
      </p:pic>
      <p:sp>
        <p:nvSpPr>
          <p:cNvPr id="1467" name="Google Shape;1467;p4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pic>
        <p:nvPicPr>
          <p:cNvPr id="1472" name="Google Shape;1472;p50"/>
          <p:cNvPicPr preferRelativeResize="0"/>
          <p:nvPr/>
        </p:nvPicPr>
        <p:blipFill rotWithShape="1">
          <a:blip r:embed="rId3">
            <a:alphaModFix/>
          </a:blip>
          <a:srcRect b="12769" l="31148" r="27103" t="5377"/>
          <a:stretch/>
        </p:blipFill>
        <p:spPr>
          <a:xfrm flipH="1" rot="10532401">
            <a:off x="-1050352" y="-811449"/>
            <a:ext cx="2701258" cy="2978958"/>
          </a:xfrm>
          <a:prstGeom prst="rect">
            <a:avLst/>
          </a:prstGeom>
          <a:noFill/>
          <a:ln>
            <a:noFill/>
          </a:ln>
        </p:spPr>
      </p:pic>
      <p:pic>
        <p:nvPicPr>
          <p:cNvPr id="1473" name="Google Shape;1473;p50"/>
          <p:cNvPicPr preferRelativeResize="0"/>
          <p:nvPr/>
        </p:nvPicPr>
        <p:blipFill rotWithShape="1">
          <a:blip r:embed="rId4">
            <a:alphaModFix/>
          </a:blip>
          <a:srcRect b="30313" l="34841" r="28186" t="12748"/>
          <a:stretch/>
        </p:blipFill>
        <p:spPr>
          <a:xfrm flipH="1" rot="10800000">
            <a:off x="3076538" y="3938424"/>
            <a:ext cx="2990923" cy="2590974"/>
          </a:xfrm>
          <a:prstGeom prst="rect">
            <a:avLst/>
          </a:prstGeom>
          <a:noFill/>
          <a:ln>
            <a:noFill/>
          </a:ln>
        </p:spPr>
      </p:pic>
      <p:grpSp>
        <p:nvGrpSpPr>
          <p:cNvPr id="1474" name="Google Shape;1474;p50"/>
          <p:cNvGrpSpPr/>
          <p:nvPr/>
        </p:nvGrpSpPr>
        <p:grpSpPr>
          <a:xfrm>
            <a:off x="111238" y="2343150"/>
            <a:ext cx="1204075" cy="1064600"/>
            <a:chOff x="257500" y="1669275"/>
            <a:chExt cx="1204075" cy="1064600"/>
          </a:xfrm>
        </p:grpSpPr>
        <p:sp>
          <p:nvSpPr>
            <p:cNvPr id="1475" name="Google Shape;1475;p50"/>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0"/>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0"/>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0"/>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0"/>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0"/>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0"/>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0"/>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0"/>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0"/>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0"/>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0"/>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0"/>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0"/>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0"/>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0"/>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0"/>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0"/>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0"/>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0"/>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0"/>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0"/>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0"/>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0"/>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0"/>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1" name="Google Shape;1501;p50"/>
          <p:cNvPicPr preferRelativeResize="0"/>
          <p:nvPr/>
        </p:nvPicPr>
        <p:blipFill>
          <a:blip r:embed="rId5">
            <a:alphaModFix/>
          </a:blip>
          <a:stretch>
            <a:fillRect/>
          </a:stretch>
        </p:blipFill>
        <p:spPr>
          <a:xfrm>
            <a:off x="0" y="1653544"/>
            <a:ext cx="9143999" cy="1836412"/>
          </a:xfrm>
          <a:prstGeom prst="rect">
            <a:avLst/>
          </a:prstGeom>
          <a:noFill/>
          <a:ln>
            <a:noFill/>
          </a:ln>
        </p:spPr>
      </p:pic>
      <p:sp>
        <p:nvSpPr>
          <p:cNvPr id="1502" name="Google Shape;1502;p5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 Classifier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pic>
        <p:nvPicPr>
          <p:cNvPr id="1507" name="Google Shape;1507;p51"/>
          <p:cNvPicPr preferRelativeResize="0"/>
          <p:nvPr/>
        </p:nvPicPr>
        <p:blipFill rotWithShape="1">
          <a:blip r:embed="rId3">
            <a:alphaModFix/>
          </a:blip>
          <a:srcRect b="12769" l="31148" r="27103" t="5377"/>
          <a:stretch/>
        </p:blipFill>
        <p:spPr>
          <a:xfrm rot="-2059353">
            <a:off x="6559623" y="3179301"/>
            <a:ext cx="2701258" cy="2978958"/>
          </a:xfrm>
          <a:prstGeom prst="rect">
            <a:avLst/>
          </a:prstGeom>
          <a:noFill/>
          <a:ln>
            <a:noFill/>
          </a:ln>
        </p:spPr>
      </p:pic>
      <p:pic>
        <p:nvPicPr>
          <p:cNvPr id="1508" name="Google Shape;1508;p51"/>
          <p:cNvPicPr preferRelativeResize="0"/>
          <p:nvPr/>
        </p:nvPicPr>
        <p:blipFill rotWithShape="1">
          <a:blip r:embed="rId4">
            <a:alphaModFix/>
          </a:blip>
          <a:srcRect b="28411" l="33270" r="31930" t="11201"/>
          <a:stretch/>
        </p:blipFill>
        <p:spPr>
          <a:xfrm rot="1538980">
            <a:off x="2062017" y="3731474"/>
            <a:ext cx="2663164" cy="2599719"/>
          </a:xfrm>
          <a:prstGeom prst="rect">
            <a:avLst/>
          </a:prstGeom>
          <a:noFill/>
          <a:ln>
            <a:noFill/>
          </a:ln>
        </p:spPr>
      </p:pic>
      <p:grpSp>
        <p:nvGrpSpPr>
          <p:cNvPr id="1509" name="Google Shape;1509;p51"/>
          <p:cNvGrpSpPr/>
          <p:nvPr/>
        </p:nvGrpSpPr>
        <p:grpSpPr>
          <a:xfrm>
            <a:off x="4834574" y="4252628"/>
            <a:ext cx="921655" cy="832297"/>
            <a:chOff x="4844050" y="4473925"/>
            <a:chExt cx="690275" cy="623350"/>
          </a:xfrm>
        </p:grpSpPr>
        <p:sp>
          <p:nvSpPr>
            <p:cNvPr id="1510" name="Google Shape;1510;p51"/>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51"/>
          <p:cNvGrpSpPr/>
          <p:nvPr/>
        </p:nvGrpSpPr>
        <p:grpSpPr>
          <a:xfrm>
            <a:off x="6999838" y="438300"/>
            <a:ext cx="1204075" cy="1064600"/>
            <a:chOff x="257500" y="1669275"/>
            <a:chExt cx="1204075" cy="1064600"/>
          </a:xfrm>
        </p:grpSpPr>
        <p:sp>
          <p:nvSpPr>
            <p:cNvPr id="1543" name="Google Shape;1543;p51"/>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1"/>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1"/>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1"/>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1"/>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1"/>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1"/>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1"/>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1"/>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1"/>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1"/>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1"/>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1"/>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1"/>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1"/>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1"/>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69" name="Google Shape;1569;p51"/>
          <p:cNvPicPr preferRelativeResize="0"/>
          <p:nvPr/>
        </p:nvPicPr>
        <p:blipFill>
          <a:blip r:embed="rId5">
            <a:alphaModFix/>
          </a:blip>
          <a:stretch>
            <a:fillRect/>
          </a:stretch>
        </p:blipFill>
        <p:spPr>
          <a:xfrm>
            <a:off x="1384913" y="1160150"/>
            <a:ext cx="6374175" cy="3983350"/>
          </a:xfrm>
          <a:prstGeom prst="rect">
            <a:avLst/>
          </a:prstGeom>
          <a:noFill/>
          <a:ln>
            <a:noFill/>
          </a:ln>
        </p:spPr>
      </p:pic>
      <p:sp>
        <p:nvSpPr>
          <p:cNvPr id="1570" name="Google Shape;1570;p51"/>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Scatter Plot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4" name="Shape 1574"/>
        <p:cNvGrpSpPr/>
        <p:nvPr/>
      </p:nvGrpSpPr>
      <p:grpSpPr>
        <a:xfrm>
          <a:off x="0" y="0"/>
          <a:ext cx="0" cy="0"/>
          <a:chOff x="0" y="0"/>
          <a:chExt cx="0" cy="0"/>
        </a:xfrm>
      </p:grpSpPr>
      <p:pic>
        <p:nvPicPr>
          <p:cNvPr id="1575" name="Google Shape;1575;p52"/>
          <p:cNvPicPr preferRelativeResize="0"/>
          <p:nvPr/>
        </p:nvPicPr>
        <p:blipFill rotWithShape="1">
          <a:blip r:embed="rId4">
            <a:alphaModFix/>
          </a:blip>
          <a:srcRect b="12769" l="31148" r="27103" t="5377"/>
          <a:stretch/>
        </p:blipFill>
        <p:spPr>
          <a:xfrm rot="3113988">
            <a:off x="-881703" y="2237901"/>
            <a:ext cx="2701258" cy="2978959"/>
          </a:xfrm>
          <a:prstGeom prst="rect">
            <a:avLst/>
          </a:prstGeom>
          <a:noFill/>
          <a:ln>
            <a:noFill/>
          </a:ln>
        </p:spPr>
      </p:pic>
      <p:grpSp>
        <p:nvGrpSpPr>
          <p:cNvPr id="1576" name="Google Shape;1576;p52"/>
          <p:cNvGrpSpPr/>
          <p:nvPr/>
        </p:nvGrpSpPr>
        <p:grpSpPr>
          <a:xfrm>
            <a:off x="2242157" y="3456637"/>
            <a:ext cx="3476492" cy="2510872"/>
            <a:chOff x="3082507" y="3456637"/>
            <a:chExt cx="3476492" cy="2510872"/>
          </a:xfrm>
        </p:grpSpPr>
        <p:pic>
          <p:nvPicPr>
            <p:cNvPr id="1577" name="Google Shape;1577;p52"/>
            <p:cNvPicPr preferRelativeResize="0"/>
            <p:nvPr/>
          </p:nvPicPr>
          <p:blipFill rotWithShape="1">
            <a:blip r:embed="rId5">
              <a:alphaModFix/>
            </a:blip>
            <a:srcRect b="26202" l="39486" r="35708" t="29228"/>
            <a:stretch/>
          </p:blipFill>
          <p:spPr>
            <a:xfrm rot="10518298">
              <a:off x="3149173" y="3800392"/>
              <a:ext cx="1679809" cy="1697803"/>
            </a:xfrm>
            <a:prstGeom prst="rect">
              <a:avLst/>
            </a:prstGeom>
            <a:noFill/>
            <a:ln>
              <a:noFill/>
            </a:ln>
          </p:spPr>
        </p:pic>
        <p:pic>
          <p:nvPicPr>
            <p:cNvPr id="1578" name="Google Shape;1578;p52"/>
            <p:cNvPicPr preferRelativeResize="0"/>
            <p:nvPr/>
          </p:nvPicPr>
          <p:blipFill rotWithShape="1">
            <a:blip r:embed="rId6">
              <a:alphaModFix/>
            </a:blip>
            <a:srcRect b="30313" l="34841" r="28186" t="12748"/>
            <a:stretch/>
          </p:blipFill>
          <p:spPr>
            <a:xfrm flipH="1" rot="10440356">
              <a:off x="3849211" y="3586199"/>
              <a:ext cx="2599323" cy="2251748"/>
            </a:xfrm>
            <a:prstGeom prst="rect">
              <a:avLst/>
            </a:prstGeom>
            <a:noFill/>
            <a:ln>
              <a:noFill/>
            </a:ln>
          </p:spPr>
        </p:pic>
      </p:grpSp>
      <p:pic>
        <p:nvPicPr>
          <p:cNvPr id="1579" name="Google Shape;1579;p52"/>
          <p:cNvPicPr preferRelativeResize="0"/>
          <p:nvPr/>
        </p:nvPicPr>
        <p:blipFill rotWithShape="1">
          <a:blip r:embed="rId7">
            <a:alphaModFix/>
          </a:blip>
          <a:srcRect b="28411" l="33270" r="31930" t="11201"/>
          <a:stretch/>
        </p:blipFill>
        <p:spPr>
          <a:xfrm flipH="1" rot="10232548">
            <a:off x="3586743" y="-1321813"/>
            <a:ext cx="2663162" cy="2599720"/>
          </a:xfrm>
          <a:prstGeom prst="rect">
            <a:avLst/>
          </a:prstGeom>
          <a:noFill/>
          <a:ln>
            <a:noFill/>
          </a:ln>
        </p:spPr>
      </p:pic>
      <p:grpSp>
        <p:nvGrpSpPr>
          <p:cNvPr id="1580" name="Google Shape;1580;p52"/>
          <p:cNvGrpSpPr/>
          <p:nvPr/>
        </p:nvGrpSpPr>
        <p:grpSpPr>
          <a:xfrm>
            <a:off x="1232038" y="3931300"/>
            <a:ext cx="1204075" cy="1064600"/>
            <a:chOff x="257500" y="1669275"/>
            <a:chExt cx="1204075" cy="1064600"/>
          </a:xfrm>
        </p:grpSpPr>
        <p:sp>
          <p:nvSpPr>
            <p:cNvPr id="1581" name="Google Shape;1581;p52"/>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2"/>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2"/>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2"/>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2"/>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2"/>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2"/>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2"/>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2"/>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2"/>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2"/>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2"/>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2"/>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2"/>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2"/>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2"/>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2"/>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2"/>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2"/>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2"/>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2"/>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2"/>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2"/>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2"/>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2"/>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52"/>
          <p:cNvGrpSpPr/>
          <p:nvPr/>
        </p:nvGrpSpPr>
        <p:grpSpPr>
          <a:xfrm rot="-6223754">
            <a:off x="5057931" y="1849752"/>
            <a:ext cx="921690" cy="832328"/>
            <a:chOff x="4844050" y="4473925"/>
            <a:chExt cx="690275" cy="623350"/>
          </a:xfrm>
        </p:grpSpPr>
        <p:sp>
          <p:nvSpPr>
            <p:cNvPr id="1608" name="Google Shape;1608;p5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52"/>
          <p:cNvPicPr preferRelativeResize="0"/>
          <p:nvPr/>
        </p:nvPicPr>
        <p:blipFill>
          <a:blip r:embed="rId8">
            <a:alphaModFix/>
          </a:blip>
          <a:stretch>
            <a:fillRect/>
          </a:stretch>
        </p:blipFill>
        <p:spPr>
          <a:xfrm>
            <a:off x="1009775" y="788875"/>
            <a:ext cx="7399700" cy="4512375"/>
          </a:xfrm>
          <a:prstGeom prst="rect">
            <a:avLst/>
          </a:prstGeom>
          <a:noFill/>
          <a:ln>
            <a:noFill/>
          </a:ln>
        </p:spPr>
      </p:pic>
      <p:sp>
        <p:nvSpPr>
          <p:cNvPr id="1641" name="Google Shape;1641;p52"/>
          <p:cNvSpPr txBox="1"/>
          <p:nvPr>
            <p:ph type="title"/>
          </p:nvPr>
        </p:nvSpPr>
        <p:spPr>
          <a:xfrm>
            <a:off x="713250" y="3140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Facetgrid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pic>
        <p:nvPicPr>
          <p:cNvPr id="1646" name="Google Shape;1646;p53"/>
          <p:cNvPicPr preferRelativeResize="0"/>
          <p:nvPr/>
        </p:nvPicPr>
        <p:blipFill rotWithShape="1">
          <a:blip r:embed="rId3">
            <a:alphaModFix/>
          </a:blip>
          <a:srcRect b="12769" l="31148" r="27103" t="5377"/>
          <a:stretch/>
        </p:blipFill>
        <p:spPr>
          <a:xfrm rot="445810">
            <a:off x="5843322" y="4215402"/>
            <a:ext cx="2701255" cy="2978958"/>
          </a:xfrm>
          <a:prstGeom prst="rect">
            <a:avLst/>
          </a:prstGeom>
          <a:noFill/>
          <a:ln>
            <a:noFill/>
          </a:ln>
        </p:spPr>
      </p:pic>
      <p:pic>
        <p:nvPicPr>
          <p:cNvPr id="1647" name="Google Shape;1647;p53"/>
          <p:cNvPicPr preferRelativeResize="0"/>
          <p:nvPr/>
        </p:nvPicPr>
        <p:blipFill rotWithShape="1">
          <a:blip r:embed="rId4">
            <a:alphaModFix/>
          </a:blip>
          <a:srcRect b="28411" l="33270" r="31930" t="11201"/>
          <a:stretch/>
        </p:blipFill>
        <p:spPr>
          <a:xfrm rot="2032923">
            <a:off x="-673571" y="-982851"/>
            <a:ext cx="2663163" cy="2599718"/>
          </a:xfrm>
          <a:prstGeom prst="rect">
            <a:avLst/>
          </a:prstGeom>
          <a:noFill/>
          <a:ln>
            <a:noFill/>
          </a:ln>
        </p:spPr>
      </p:pic>
      <p:pic>
        <p:nvPicPr>
          <p:cNvPr id="1648" name="Google Shape;1648;p53"/>
          <p:cNvPicPr preferRelativeResize="0"/>
          <p:nvPr/>
        </p:nvPicPr>
        <p:blipFill rotWithShape="1">
          <a:blip r:embed="rId5">
            <a:alphaModFix/>
          </a:blip>
          <a:srcRect b="30313" l="34841" r="28186" t="12748"/>
          <a:stretch/>
        </p:blipFill>
        <p:spPr>
          <a:xfrm flipH="1" rot="-8548510">
            <a:off x="6933411" y="-1007776"/>
            <a:ext cx="2599322" cy="2251747"/>
          </a:xfrm>
          <a:prstGeom prst="rect">
            <a:avLst/>
          </a:prstGeom>
          <a:noFill/>
          <a:ln>
            <a:noFill/>
          </a:ln>
        </p:spPr>
      </p:pic>
      <p:grpSp>
        <p:nvGrpSpPr>
          <p:cNvPr id="1649" name="Google Shape;1649;p53"/>
          <p:cNvGrpSpPr/>
          <p:nvPr/>
        </p:nvGrpSpPr>
        <p:grpSpPr>
          <a:xfrm>
            <a:off x="4281336" y="2647940"/>
            <a:ext cx="921655" cy="832297"/>
            <a:chOff x="4844050" y="4473925"/>
            <a:chExt cx="690275" cy="623350"/>
          </a:xfrm>
        </p:grpSpPr>
        <p:sp>
          <p:nvSpPr>
            <p:cNvPr id="1650" name="Google Shape;1650;p5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82" name="Google Shape;1682;p53"/>
          <p:cNvPicPr preferRelativeResize="0"/>
          <p:nvPr/>
        </p:nvPicPr>
        <p:blipFill rotWithShape="1">
          <a:blip r:embed="rId5">
            <a:alphaModFix/>
          </a:blip>
          <a:srcRect b="30313" l="36775" r="32114" t="12748"/>
          <a:stretch/>
        </p:blipFill>
        <p:spPr>
          <a:xfrm flipH="1" rot="2069645">
            <a:off x="3859516" y="1982799"/>
            <a:ext cx="1429445" cy="1471626"/>
          </a:xfrm>
          <a:prstGeom prst="rect">
            <a:avLst/>
          </a:prstGeom>
          <a:noFill/>
          <a:ln>
            <a:noFill/>
          </a:ln>
        </p:spPr>
      </p:pic>
      <p:pic>
        <p:nvPicPr>
          <p:cNvPr id="1683" name="Google Shape;1683;p53"/>
          <p:cNvPicPr preferRelativeResize="0"/>
          <p:nvPr/>
        </p:nvPicPr>
        <p:blipFill>
          <a:blip r:embed="rId6">
            <a:alphaModFix/>
          </a:blip>
          <a:stretch>
            <a:fillRect/>
          </a:stretch>
        </p:blipFill>
        <p:spPr>
          <a:xfrm>
            <a:off x="1435750" y="914400"/>
            <a:ext cx="6090175" cy="4024000"/>
          </a:xfrm>
          <a:prstGeom prst="rect">
            <a:avLst/>
          </a:prstGeom>
          <a:noFill/>
          <a:ln>
            <a:noFill/>
          </a:ln>
        </p:spPr>
      </p:pic>
      <p:sp>
        <p:nvSpPr>
          <p:cNvPr id="1684" name="Google Shape;1684;p5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Seaborn Jointplot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grpSp>
        <p:nvGrpSpPr>
          <p:cNvPr id="1689" name="Google Shape;1689;p54"/>
          <p:cNvGrpSpPr/>
          <p:nvPr/>
        </p:nvGrpSpPr>
        <p:grpSpPr>
          <a:xfrm>
            <a:off x="5545288" y="3303814"/>
            <a:ext cx="3274576" cy="2847918"/>
            <a:chOff x="5545288" y="3303814"/>
            <a:chExt cx="3274576" cy="2847918"/>
          </a:xfrm>
        </p:grpSpPr>
        <p:pic>
          <p:nvPicPr>
            <p:cNvPr id="1690" name="Google Shape;1690;p54"/>
            <p:cNvPicPr preferRelativeResize="0"/>
            <p:nvPr/>
          </p:nvPicPr>
          <p:blipFill rotWithShape="1">
            <a:blip r:embed="rId3">
              <a:alphaModFix/>
            </a:blip>
            <a:srcRect b="26202" l="39486" r="35708" t="29228"/>
            <a:stretch/>
          </p:blipFill>
          <p:spPr>
            <a:xfrm rot="-5436219">
              <a:off x="7122257" y="3805055"/>
              <a:ext cx="1679805" cy="1697806"/>
            </a:xfrm>
            <a:prstGeom prst="rect">
              <a:avLst/>
            </a:prstGeom>
            <a:noFill/>
            <a:ln>
              <a:noFill/>
            </a:ln>
          </p:spPr>
        </p:pic>
        <p:pic>
          <p:nvPicPr>
            <p:cNvPr id="1691" name="Google Shape;1691;p54"/>
            <p:cNvPicPr preferRelativeResize="0"/>
            <p:nvPr/>
          </p:nvPicPr>
          <p:blipFill rotWithShape="1">
            <a:blip r:embed="rId4">
              <a:alphaModFix/>
            </a:blip>
            <a:srcRect b="28411" l="33270" r="31930" t="11201"/>
            <a:stretch/>
          </p:blipFill>
          <p:spPr>
            <a:xfrm rot="337043">
              <a:off x="5666130" y="3427913"/>
              <a:ext cx="2663162" cy="2599719"/>
            </a:xfrm>
            <a:prstGeom prst="rect">
              <a:avLst/>
            </a:prstGeom>
            <a:noFill/>
            <a:ln>
              <a:noFill/>
            </a:ln>
          </p:spPr>
        </p:pic>
      </p:grpSp>
      <p:grpSp>
        <p:nvGrpSpPr>
          <p:cNvPr id="1692" name="Google Shape;1692;p54"/>
          <p:cNvGrpSpPr/>
          <p:nvPr/>
        </p:nvGrpSpPr>
        <p:grpSpPr>
          <a:xfrm rot="1940491">
            <a:off x="769640" y="936644"/>
            <a:ext cx="921675" cy="832314"/>
            <a:chOff x="4844050" y="4473925"/>
            <a:chExt cx="690275" cy="623350"/>
          </a:xfrm>
        </p:grpSpPr>
        <p:sp>
          <p:nvSpPr>
            <p:cNvPr id="1693" name="Google Shape;1693;p5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5" name="Google Shape;1725;p54"/>
          <p:cNvGrpSpPr/>
          <p:nvPr/>
        </p:nvGrpSpPr>
        <p:grpSpPr>
          <a:xfrm>
            <a:off x="4105485" y="-1564556"/>
            <a:ext cx="4266207" cy="4012741"/>
            <a:chOff x="-926640" y="-1173306"/>
            <a:chExt cx="4266207" cy="4012741"/>
          </a:xfrm>
        </p:grpSpPr>
        <p:pic>
          <p:nvPicPr>
            <p:cNvPr id="1726" name="Google Shape;1726;p54"/>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727" name="Google Shape;1727;p54"/>
            <p:cNvPicPr preferRelativeResize="0"/>
            <p:nvPr/>
          </p:nvPicPr>
          <p:blipFill rotWithShape="1">
            <a:blip r:embed="rId5">
              <a:alphaModFix/>
            </a:blip>
            <a:srcRect b="12769" l="31148" r="27103" t="5377"/>
            <a:stretch/>
          </p:blipFill>
          <p:spPr>
            <a:xfrm rot="8492342">
              <a:off x="-293251" y="-656414"/>
              <a:ext cx="2701254" cy="2978956"/>
            </a:xfrm>
            <a:prstGeom prst="rect">
              <a:avLst/>
            </a:prstGeom>
            <a:noFill/>
            <a:ln>
              <a:noFill/>
            </a:ln>
          </p:spPr>
        </p:pic>
      </p:grpSp>
      <p:pic>
        <p:nvPicPr>
          <p:cNvPr id="1728" name="Google Shape;1728;p54"/>
          <p:cNvPicPr preferRelativeResize="0"/>
          <p:nvPr/>
        </p:nvPicPr>
        <p:blipFill>
          <a:blip r:embed="rId6">
            <a:alphaModFix/>
          </a:blip>
          <a:stretch>
            <a:fillRect/>
          </a:stretch>
        </p:blipFill>
        <p:spPr>
          <a:xfrm>
            <a:off x="725775" y="1051875"/>
            <a:ext cx="7289250" cy="4012725"/>
          </a:xfrm>
          <a:prstGeom prst="rect">
            <a:avLst/>
          </a:prstGeom>
          <a:noFill/>
          <a:ln>
            <a:noFill/>
          </a:ln>
        </p:spPr>
      </p:pic>
      <p:sp>
        <p:nvSpPr>
          <p:cNvPr id="1729" name="Google Shape;1729;p54"/>
          <p:cNvSpPr txBox="1"/>
          <p:nvPr>
            <p:ph type="title"/>
          </p:nvPr>
        </p:nvSpPr>
        <p:spPr>
          <a:xfrm>
            <a:off x="511650" y="2924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Heatmap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pic>
        <p:nvPicPr>
          <p:cNvPr id="1734" name="Google Shape;1734;p55"/>
          <p:cNvPicPr preferRelativeResize="0"/>
          <p:nvPr/>
        </p:nvPicPr>
        <p:blipFill rotWithShape="1">
          <a:blip r:embed="rId3">
            <a:alphaModFix/>
          </a:blip>
          <a:srcRect b="12769" l="31148" r="27103" t="5377"/>
          <a:stretch/>
        </p:blipFill>
        <p:spPr>
          <a:xfrm rot="782872">
            <a:off x="-756827" y="3549526"/>
            <a:ext cx="2701260" cy="2978960"/>
          </a:xfrm>
          <a:prstGeom prst="rect">
            <a:avLst/>
          </a:prstGeom>
          <a:noFill/>
          <a:ln>
            <a:noFill/>
          </a:ln>
        </p:spPr>
      </p:pic>
      <p:grpSp>
        <p:nvGrpSpPr>
          <p:cNvPr id="1735" name="Google Shape;1735;p55"/>
          <p:cNvGrpSpPr/>
          <p:nvPr/>
        </p:nvGrpSpPr>
        <p:grpSpPr>
          <a:xfrm>
            <a:off x="-1530314" y="-1143802"/>
            <a:ext cx="3719619" cy="3715546"/>
            <a:chOff x="-1454114" y="-1143802"/>
            <a:chExt cx="3719619" cy="3715546"/>
          </a:xfrm>
        </p:grpSpPr>
        <p:pic>
          <p:nvPicPr>
            <p:cNvPr id="1736" name="Google Shape;1736;p55"/>
            <p:cNvPicPr preferRelativeResize="0"/>
            <p:nvPr/>
          </p:nvPicPr>
          <p:blipFill rotWithShape="1">
            <a:blip r:embed="rId4">
              <a:alphaModFix/>
            </a:blip>
            <a:srcRect b="26202" l="39486" r="35708" t="29228"/>
            <a:stretch/>
          </p:blipFill>
          <p:spPr>
            <a:xfrm flipH="1" rot="-4833297">
              <a:off x="-468979" y="742776"/>
              <a:ext cx="1679809" cy="1697807"/>
            </a:xfrm>
            <a:prstGeom prst="rect">
              <a:avLst/>
            </a:prstGeom>
            <a:noFill/>
            <a:ln>
              <a:noFill/>
            </a:ln>
          </p:spPr>
        </p:pic>
        <p:pic>
          <p:nvPicPr>
            <p:cNvPr id="1737" name="Google Shape;1737;p55"/>
            <p:cNvPicPr preferRelativeResize="0"/>
            <p:nvPr/>
          </p:nvPicPr>
          <p:blipFill rotWithShape="1">
            <a:blip r:embed="rId5">
              <a:alphaModFix/>
            </a:blip>
            <a:srcRect b="28411" l="33270" r="31930" t="11201"/>
            <a:stretch/>
          </p:blipFill>
          <p:spPr>
            <a:xfrm flipH="1" rot="2543889">
              <a:off x="-925886" y="-585889"/>
              <a:ext cx="2663163" cy="2599718"/>
            </a:xfrm>
            <a:prstGeom prst="rect">
              <a:avLst/>
            </a:prstGeom>
            <a:noFill/>
            <a:ln>
              <a:noFill/>
            </a:ln>
          </p:spPr>
        </p:pic>
      </p:grpSp>
      <p:grpSp>
        <p:nvGrpSpPr>
          <p:cNvPr id="1738" name="Google Shape;1738;p55"/>
          <p:cNvGrpSpPr/>
          <p:nvPr/>
        </p:nvGrpSpPr>
        <p:grpSpPr>
          <a:xfrm rot="1940491">
            <a:off x="7665715" y="297819"/>
            <a:ext cx="921675" cy="832314"/>
            <a:chOff x="4844050" y="4473925"/>
            <a:chExt cx="690275" cy="623350"/>
          </a:xfrm>
        </p:grpSpPr>
        <p:sp>
          <p:nvSpPr>
            <p:cNvPr id="1739" name="Google Shape;1739;p55"/>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5"/>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5"/>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5"/>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5"/>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5"/>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5"/>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5"/>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5"/>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5"/>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5"/>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5"/>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5"/>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5"/>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5"/>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5"/>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5"/>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5"/>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5"/>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5"/>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5"/>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5"/>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5"/>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5"/>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5"/>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5"/>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5"/>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5"/>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5"/>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5"/>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5"/>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5"/>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55"/>
          <p:cNvGrpSpPr/>
          <p:nvPr/>
        </p:nvGrpSpPr>
        <p:grpSpPr>
          <a:xfrm rot="7207889">
            <a:off x="1714864" y="3996442"/>
            <a:ext cx="1204109" cy="1064630"/>
            <a:chOff x="257500" y="1669275"/>
            <a:chExt cx="1204075" cy="1064600"/>
          </a:xfrm>
        </p:grpSpPr>
        <p:sp>
          <p:nvSpPr>
            <p:cNvPr id="1772" name="Google Shape;1772;p55"/>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5"/>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5"/>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5"/>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5"/>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5"/>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5"/>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5"/>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5"/>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5"/>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5"/>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5"/>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5"/>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5"/>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5"/>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5"/>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5"/>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5"/>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5"/>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5"/>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5"/>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5"/>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5"/>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5"/>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5"/>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5"/>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56"/>
          <p:cNvSpPr/>
          <p:nvPr/>
        </p:nvSpPr>
        <p:spPr>
          <a:xfrm>
            <a:off x="2680850" y="2324375"/>
            <a:ext cx="363300" cy="363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3" name="Google Shape;1803;p56"/>
          <p:cNvPicPr preferRelativeResize="0"/>
          <p:nvPr/>
        </p:nvPicPr>
        <p:blipFill rotWithShape="1">
          <a:blip r:embed="rId3">
            <a:alphaModFix/>
          </a:blip>
          <a:srcRect b="12769" l="31148" r="27103" t="5377"/>
          <a:stretch/>
        </p:blipFill>
        <p:spPr>
          <a:xfrm rot="-1490808">
            <a:off x="5548748" y="3451876"/>
            <a:ext cx="2701259" cy="2978960"/>
          </a:xfrm>
          <a:prstGeom prst="rect">
            <a:avLst/>
          </a:prstGeom>
          <a:noFill/>
          <a:ln>
            <a:noFill/>
          </a:ln>
        </p:spPr>
      </p:pic>
      <p:pic>
        <p:nvPicPr>
          <p:cNvPr id="1804" name="Google Shape;1804;p56"/>
          <p:cNvPicPr preferRelativeResize="0"/>
          <p:nvPr/>
        </p:nvPicPr>
        <p:blipFill rotWithShape="1">
          <a:blip r:embed="rId4">
            <a:alphaModFix/>
          </a:blip>
          <a:srcRect b="28411" l="33270" r="31930" t="11201"/>
          <a:stretch/>
        </p:blipFill>
        <p:spPr>
          <a:xfrm flipH="1" rot="-7516808">
            <a:off x="6555689" y="-956189"/>
            <a:ext cx="2663162" cy="2599717"/>
          </a:xfrm>
          <a:prstGeom prst="rect">
            <a:avLst/>
          </a:prstGeom>
          <a:noFill/>
          <a:ln>
            <a:noFill/>
          </a:ln>
        </p:spPr>
      </p:pic>
      <p:pic>
        <p:nvPicPr>
          <p:cNvPr id="1805" name="Google Shape;1805;p56"/>
          <p:cNvPicPr preferRelativeResize="0"/>
          <p:nvPr/>
        </p:nvPicPr>
        <p:blipFill rotWithShape="1">
          <a:blip r:embed="rId5">
            <a:alphaModFix/>
          </a:blip>
          <a:srcRect b="30313" l="34841" r="28186" t="12748"/>
          <a:stretch/>
        </p:blipFill>
        <p:spPr>
          <a:xfrm flipH="1" rot="-8548510">
            <a:off x="-699314" y="2785099"/>
            <a:ext cx="2599322" cy="2251747"/>
          </a:xfrm>
          <a:prstGeom prst="rect">
            <a:avLst/>
          </a:prstGeom>
          <a:noFill/>
          <a:ln>
            <a:noFill/>
          </a:ln>
        </p:spPr>
      </p:pic>
      <p:grpSp>
        <p:nvGrpSpPr>
          <p:cNvPr id="1806" name="Google Shape;1806;p56"/>
          <p:cNvGrpSpPr/>
          <p:nvPr/>
        </p:nvGrpSpPr>
        <p:grpSpPr>
          <a:xfrm rot="1940491">
            <a:off x="7735315" y="3494819"/>
            <a:ext cx="921675" cy="832314"/>
            <a:chOff x="4844050" y="4473925"/>
            <a:chExt cx="690275" cy="623350"/>
          </a:xfrm>
        </p:grpSpPr>
        <p:sp>
          <p:nvSpPr>
            <p:cNvPr id="1807" name="Google Shape;1807;p56"/>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6"/>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6"/>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6"/>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6"/>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6"/>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6"/>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6"/>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6"/>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6"/>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6"/>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6"/>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6"/>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6"/>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6"/>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6"/>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6"/>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6"/>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6"/>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6"/>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6"/>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6"/>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6"/>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6"/>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6"/>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6"/>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6"/>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6"/>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6"/>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6"/>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6"/>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6"/>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grpSp>
        <p:nvGrpSpPr>
          <p:cNvPr id="1843" name="Google Shape;1843;p57"/>
          <p:cNvGrpSpPr/>
          <p:nvPr/>
        </p:nvGrpSpPr>
        <p:grpSpPr>
          <a:xfrm>
            <a:off x="-1284378" y="-1179906"/>
            <a:ext cx="4266207" cy="4012741"/>
            <a:chOff x="-926640" y="-1173306"/>
            <a:chExt cx="4266207" cy="4012741"/>
          </a:xfrm>
        </p:grpSpPr>
        <p:pic>
          <p:nvPicPr>
            <p:cNvPr id="1844" name="Google Shape;1844;p57"/>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845" name="Google Shape;1845;p57"/>
            <p:cNvPicPr preferRelativeResize="0"/>
            <p:nvPr/>
          </p:nvPicPr>
          <p:blipFill rotWithShape="1">
            <a:blip r:embed="rId4">
              <a:alphaModFix/>
            </a:blip>
            <a:srcRect b="12769" l="31148" r="27103" t="5377"/>
            <a:stretch/>
          </p:blipFill>
          <p:spPr>
            <a:xfrm rot="8492342">
              <a:off x="-293251" y="-656414"/>
              <a:ext cx="2701254" cy="2978956"/>
            </a:xfrm>
            <a:prstGeom prst="rect">
              <a:avLst/>
            </a:prstGeom>
            <a:noFill/>
            <a:ln>
              <a:noFill/>
            </a:ln>
          </p:spPr>
        </p:pic>
      </p:grpSp>
      <p:grpSp>
        <p:nvGrpSpPr>
          <p:cNvPr id="1846" name="Google Shape;1846;p57"/>
          <p:cNvGrpSpPr/>
          <p:nvPr/>
        </p:nvGrpSpPr>
        <p:grpSpPr>
          <a:xfrm>
            <a:off x="2928088" y="3567589"/>
            <a:ext cx="3274576" cy="2847918"/>
            <a:chOff x="2928088" y="3567589"/>
            <a:chExt cx="3274576" cy="2847918"/>
          </a:xfrm>
        </p:grpSpPr>
        <p:pic>
          <p:nvPicPr>
            <p:cNvPr id="1847" name="Google Shape;1847;p57"/>
            <p:cNvPicPr preferRelativeResize="0"/>
            <p:nvPr/>
          </p:nvPicPr>
          <p:blipFill rotWithShape="1">
            <a:blip r:embed="rId3">
              <a:alphaModFix/>
            </a:blip>
            <a:srcRect b="26202" l="39486" r="35708" t="29228"/>
            <a:stretch/>
          </p:blipFill>
          <p:spPr>
            <a:xfrm rot="-5436219">
              <a:off x="4505057" y="4068830"/>
              <a:ext cx="1679805" cy="1697806"/>
            </a:xfrm>
            <a:prstGeom prst="rect">
              <a:avLst/>
            </a:prstGeom>
            <a:noFill/>
            <a:ln>
              <a:noFill/>
            </a:ln>
          </p:spPr>
        </p:pic>
        <p:pic>
          <p:nvPicPr>
            <p:cNvPr id="1848" name="Google Shape;1848;p57"/>
            <p:cNvPicPr preferRelativeResize="0"/>
            <p:nvPr/>
          </p:nvPicPr>
          <p:blipFill rotWithShape="1">
            <a:blip r:embed="rId5">
              <a:alphaModFix/>
            </a:blip>
            <a:srcRect b="28411" l="33270" r="31930" t="11201"/>
            <a:stretch/>
          </p:blipFill>
          <p:spPr>
            <a:xfrm rot="337043">
              <a:off x="3048930" y="3691688"/>
              <a:ext cx="2663162" cy="2599719"/>
            </a:xfrm>
            <a:prstGeom prst="rect">
              <a:avLst/>
            </a:prstGeom>
            <a:noFill/>
            <a:ln>
              <a:noFill/>
            </a:ln>
          </p:spPr>
        </p:pic>
      </p:grpSp>
      <p:grpSp>
        <p:nvGrpSpPr>
          <p:cNvPr id="1849" name="Google Shape;1849;p57"/>
          <p:cNvGrpSpPr/>
          <p:nvPr/>
        </p:nvGrpSpPr>
        <p:grpSpPr>
          <a:xfrm rot="7207889">
            <a:off x="2894364" y="223705"/>
            <a:ext cx="1204109" cy="1064630"/>
            <a:chOff x="257500" y="1669275"/>
            <a:chExt cx="1204075" cy="1064600"/>
          </a:xfrm>
        </p:grpSpPr>
        <p:sp>
          <p:nvSpPr>
            <p:cNvPr id="1850" name="Google Shape;1850;p5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graphicFrame>
        <p:nvGraphicFramePr>
          <p:cNvPr id="875" name="Google Shape;875;p40"/>
          <p:cNvGraphicFramePr/>
          <p:nvPr/>
        </p:nvGraphicFramePr>
        <p:xfrm>
          <a:off x="657200" y="1757850"/>
          <a:ext cx="3000000" cy="3000000"/>
        </p:xfrm>
        <a:graphic>
          <a:graphicData uri="http://schemas.openxmlformats.org/drawingml/2006/table">
            <a:tbl>
              <a:tblPr>
                <a:noFill/>
                <a:tableStyleId>{209BFB44-CF01-4965-93BF-E00A2B8DB338}</a:tableStyleId>
              </a:tblPr>
              <a:tblGrid>
                <a:gridCol w="2542375"/>
                <a:gridCol w="5268875"/>
              </a:tblGrid>
              <a:tr h="269050">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How to </a:t>
                      </a:r>
                      <a:r>
                        <a:rPr lang="en" sz="1300">
                          <a:solidFill>
                            <a:schemeClr val="dk2"/>
                          </a:solidFill>
                          <a:latin typeface="Abril Fatface"/>
                          <a:ea typeface="Abril Fatface"/>
                          <a:cs typeface="Abril Fatface"/>
                          <a:sym typeface="Abril Fatface"/>
                        </a:rPr>
                        <a:t>accurately predict the species of iris flower.</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300">
                          <a:solidFill>
                            <a:schemeClr val="accent3"/>
                          </a:solidFill>
                          <a:latin typeface="Actor"/>
                          <a:ea typeface="Actor"/>
                          <a:cs typeface="Actor"/>
                          <a:sym typeface="Actor"/>
                        </a:rPr>
                        <a:t>Building</a:t>
                      </a:r>
                      <a:r>
                        <a:rPr lang="en" sz="1300">
                          <a:solidFill>
                            <a:schemeClr val="accent3"/>
                          </a:solidFill>
                          <a:latin typeface="Actor"/>
                          <a:ea typeface="Actor"/>
                          <a:cs typeface="Actor"/>
                          <a:sym typeface="Actor"/>
                        </a:rPr>
                        <a:t> a machine learning </a:t>
                      </a:r>
                      <a:r>
                        <a:rPr lang="en" sz="1300">
                          <a:solidFill>
                            <a:schemeClr val="accent3"/>
                          </a:solidFill>
                          <a:latin typeface="Actor"/>
                          <a:ea typeface="Actor"/>
                          <a:cs typeface="Actor"/>
                          <a:sym typeface="Actor"/>
                        </a:rPr>
                        <a:t>template</a:t>
                      </a:r>
                      <a:r>
                        <a:rPr lang="en" sz="1300">
                          <a:solidFill>
                            <a:schemeClr val="accent3"/>
                          </a:solidFill>
                          <a:latin typeface="Actor"/>
                          <a:ea typeface="Actor"/>
                          <a:cs typeface="Actor"/>
                          <a:sym typeface="Actor"/>
                        </a:rPr>
                        <a:t> and using the correct formulas to </a:t>
                      </a:r>
                      <a:r>
                        <a:rPr lang="en" sz="1300">
                          <a:solidFill>
                            <a:schemeClr val="accent3"/>
                          </a:solidFill>
                          <a:latin typeface="Actor"/>
                          <a:ea typeface="Actor"/>
                          <a:cs typeface="Actor"/>
                          <a:sym typeface="Actor"/>
                        </a:rPr>
                        <a:t>classify</a:t>
                      </a:r>
                      <a:r>
                        <a:rPr lang="en" sz="1300">
                          <a:solidFill>
                            <a:schemeClr val="accent3"/>
                          </a:solidFill>
                          <a:latin typeface="Actor"/>
                          <a:ea typeface="Actor"/>
                          <a:cs typeface="Actor"/>
                          <a:sym typeface="Actor"/>
                        </a:rPr>
                        <a:t> the characteristics of the flower.</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r h="337875">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Why use the Iris Data Set to test the value of a machine learning program?</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1600"/>
                        </a:spcAft>
                        <a:buNone/>
                      </a:pPr>
                      <a:r>
                        <a:rPr lang="en" sz="1300">
                          <a:solidFill>
                            <a:schemeClr val="accent3"/>
                          </a:solidFill>
                          <a:latin typeface="Actor"/>
                          <a:ea typeface="Actor"/>
                          <a:cs typeface="Actor"/>
                          <a:sym typeface="Actor"/>
                        </a:rPr>
                        <a:t>The iris dataset has been around since 1936 and has been used as a dataset because of the </a:t>
                      </a:r>
                      <a:r>
                        <a:rPr lang="en" sz="1300">
                          <a:solidFill>
                            <a:schemeClr val="accent3"/>
                          </a:solidFill>
                          <a:latin typeface="Actor"/>
                          <a:ea typeface="Actor"/>
                          <a:cs typeface="Actor"/>
                          <a:sym typeface="Actor"/>
                        </a:rPr>
                        <a:t>predictability</a:t>
                      </a:r>
                      <a:r>
                        <a:rPr lang="en" sz="1300">
                          <a:solidFill>
                            <a:schemeClr val="accent3"/>
                          </a:solidFill>
                          <a:latin typeface="Actor"/>
                          <a:ea typeface="Actor"/>
                          <a:cs typeface="Actor"/>
                          <a:sym typeface="Actor"/>
                        </a:rPr>
                        <a:t> </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r h="269050">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What information is expected to learn about machine learning programs from this dataset?</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300">
                          <a:solidFill>
                            <a:schemeClr val="accent3"/>
                          </a:solidFill>
                          <a:latin typeface="Actor"/>
                          <a:ea typeface="Actor"/>
                          <a:cs typeface="Actor"/>
                          <a:sym typeface="Actor"/>
                        </a:rPr>
                        <a:t>How to properly predict the </a:t>
                      </a:r>
                      <a:r>
                        <a:rPr lang="en" sz="1300">
                          <a:solidFill>
                            <a:schemeClr val="accent3"/>
                          </a:solidFill>
                          <a:latin typeface="Actor"/>
                          <a:ea typeface="Actor"/>
                          <a:cs typeface="Actor"/>
                          <a:sym typeface="Actor"/>
                        </a:rPr>
                        <a:t>outcome</a:t>
                      </a:r>
                      <a:r>
                        <a:rPr lang="en" sz="1300">
                          <a:solidFill>
                            <a:schemeClr val="accent3"/>
                          </a:solidFill>
                          <a:latin typeface="Actor"/>
                          <a:ea typeface="Actor"/>
                          <a:cs typeface="Actor"/>
                          <a:sym typeface="Actor"/>
                        </a:rPr>
                        <a:t> and </a:t>
                      </a:r>
                      <a:r>
                        <a:rPr lang="en" sz="1300">
                          <a:solidFill>
                            <a:schemeClr val="accent3"/>
                          </a:solidFill>
                          <a:latin typeface="Actor"/>
                          <a:ea typeface="Actor"/>
                          <a:cs typeface="Actor"/>
                          <a:sym typeface="Actor"/>
                        </a:rPr>
                        <a:t>test</a:t>
                      </a:r>
                      <a:r>
                        <a:rPr lang="en" sz="1300">
                          <a:solidFill>
                            <a:schemeClr val="accent3"/>
                          </a:solidFill>
                          <a:latin typeface="Actor"/>
                          <a:ea typeface="Actor"/>
                          <a:cs typeface="Actor"/>
                          <a:sym typeface="Actor"/>
                        </a:rPr>
                        <a:t> those predictions.</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bl>
          </a:graphicData>
        </a:graphic>
      </p:graphicFrame>
      <p:pic>
        <p:nvPicPr>
          <p:cNvPr id="876" name="Google Shape;876;p40"/>
          <p:cNvPicPr preferRelativeResize="0"/>
          <p:nvPr/>
        </p:nvPicPr>
        <p:blipFill rotWithShape="1">
          <a:blip r:embed="rId3">
            <a:alphaModFix/>
          </a:blip>
          <a:srcRect b="30003" l="33272" r="33278" t="11200"/>
          <a:stretch/>
        </p:blipFill>
        <p:spPr>
          <a:xfrm rot="1473128">
            <a:off x="-1126885" y="-773057"/>
            <a:ext cx="2559893" cy="2531313"/>
          </a:xfrm>
          <a:prstGeom prst="rect">
            <a:avLst/>
          </a:prstGeom>
          <a:noFill/>
          <a:ln>
            <a:noFill/>
          </a:ln>
        </p:spPr>
      </p:pic>
      <p:sp>
        <p:nvSpPr>
          <p:cNvPr id="877" name="Google Shape;877;p4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Answering Questions:</a:t>
            </a:r>
            <a:endParaRPr/>
          </a:p>
        </p:txBody>
      </p:sp>
      <p:sp>
        <p:nvSpPr>
          <p:cNvPr id="878" name="Google Shape;878;p40"/>
          <p:cNvSpPr txBox="1"/>
          <p:nvPr/>
        </p:nvSpPr>
        <p:spPr>
          <a:xfrm>
            <a:off x="710825" y="1149038"/>
            <a:ext cx="7704000" cy="5109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t/>
            </a:r>
            <a:endParaRPr b="1" sz="1200">
              <a:solidFill>
                <a:schemeClr val="dk2"/>
              </a:solidFill>
              <a:latin typeface="Actor"/>
              <a:ea typeface="Actor"/>
              <a:cs typeface="Actor"/>
              <a:sym typeface="Actor"/>
            </a:endParaRPr>
          </a:p>
          <a:p>
            <a:pPr indent="0" lvl="0" marL="0" rtl="0" algn="ctr">
              <a:spcBef>
                <a:spcPts val="0"/>
              </a:spcBef>
              <a:spcAft>
                <a:spcPts val="0"/>
              </a:spcAft>
              <a:buNone/>
            </a:pPr>
            <a:r>
              <a:t/>
            </a:r>
            <a:endParaRPr sz="1200">
              <a:solidFill>
                <a:schemeClr val="dk1"/>
              </a:solidFill>
              <a:latin typeface="Actor"/>
              <a:ea typeface="Actor"/>
              <a:cs typeface="Actor"/>
              <a:sym typeface="Actor"/>
            </a:endParaRPr>
          </a:p>
          <a:p>
            <a:pPr indent="0" lvl="0" marL="0" rtl="0" algn="ctr">
              <a:spcBef>
                <a:spcPts val="0"/>
              </a:spcBef>
              <a:spcAft>
                <a:spcPts val="0"/>
              </a:spcAft>
              <a:buNone/>
            </a:pPr>
            <a:r>
              <a:t/>
            </a:r>
            <a:endParaRPr b="1" sz="1200">
              <a:solidFill>
                <a:schemeClr val="dk1"/>
              </a:solidFill>
              <a:latin typeface="Actor"/>
              <a:ea typeface="Actor"/>
              <a:cs typeface="Actor"/>
              <a:sym typeface="Actor"/>
            </a:endParaRPr>
          </a:p>
        </p:txBody>
      </p:sp>
      <p:pic>
        <p:nvPicPr>
          <p:cNvPr id="879" name="Google Shape;879;p40"/>
          <p:cNvPicPr preferRelativeResize="0"/>
          <p:nvPr/>
        </p:nvPicPr>
        <p:blipFill rotWithShape="1">
          <a:blip r:embed="rId4">
            <a:alphaModFix/>
          </a:blip>
          <a:srcRect b="12769" l="31148" r="27103" t="5377"/>
          <a:stretch/>
        </p:blipFill>
        <p:spPr>
          <a:xfrm rot="-1069998">
            <a:off x="7603472" y="2811426"/>
            <a:ext cx="2701257" cy="2978958"/>
          </a:xfrm>
          <a:prstGeom prst="rect">
            <a:avLst/>
          </a:prstGeom>
          <a:noFill/>
          <a:ln>
            <a:noFill/>
          </a:ln>
        </p:spPr>
      </p:pic>
      <p:pic>
        <p:nvPicPr>
          <p:cNvPr id="880" name="Google Shape;880;p40"/>
          <p:cNvPicPr preferRelativeResize="0"/>
          <p:nvPr/>
        </p:nvPicPr>
        <p:blipFill rotWithShape="1">
          <a:blip r:embed="rId5">
            <a:alphaModFix/>
          </a:blip>
          <a:srcRect b="30313" l="34841" r="28186" t="12748"/>
          <a:stretch/>
        </p:blipFill>
        <p:spPr>
          <a:xfrm flipH="1" rot="-8548510">
            <a:off x="6933411" y="-1007776"/>
            <a:ext cx="2599322" cy="2251747"/>
          </a:xfrm>
          <a:prstGeom prst="rect">
            <a:avLst/>
          </a:prstGeom>
          <a:noFill/>
          <a:ln>
            <a:noFill/>
          </a:ln>
        </p:spPr>
      </p:pic>
      <p:grpSp>
        <p:nvGrpSpPr>
          <p:cNvPr id="881" name="Google Shape;881;p40"/>
          <p:cNvGrpSpPr/>
          <p:nvPr/>
        </p:nvGrpSpPr>
        <p:grpSpPr>
          <a:xfrm>
            <a:off x="3902486" y="4119990"/>
            <a:ext cx="921655" cy="832297"/>
            <a:chOff x="4844050" y="4473925"/>
            <a:chExt cx="690275" cy="623350"/>
          </a:xfrm>
        </p:grpSpPr>
        <p:sp>
          <p:nvSpPr>
            <p:cNvPr id="882" name="Google Shape;882;p40"/>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pic>
        <p:nvPicPr>
          <p:cNvPr id="918" name="Google Shape;918;p41"/>
          <p:cNvPicPr preferRelativeResize="0"/>
          <p:nvPr/>
        </p:nvPicPr>
        <p:blipFill>
          <a:blip r:embed="rId3">
            <a:alphaModFix/>
          </a:blip>
          <a:stretch>
            <a:fillRect/>
          </a:stretch>
        </p:blipFill>
        <p:spPr>
          <a:xfrm>
            <a:off x="1084175" y="1388425"/>
            <a:ext cx="6694175" cy="3551525"/>
          </a:xfrm>
          <a:prstGeom prst="rect">
            <a:avLst/>
          </a:prstGeom>
          <a:noFill/>
          <a:ln>
            <a:noFill/>
          </a:ln>
        </p:spPr>
      </p:pic>
      <p:sp>
        <p:nvSpPr>
          <p:cNvPr id="919" name="Google Shape;919;p41"/>
          <p:cNvSpPr txBox="1"/>
          <p:nvPr>
            <p:ph type="title"/>
          </p:nvPr>
        </p:nvSpPr>
        <p:spPr>
          <a:xfrm>
            <a:off x="236675" y="1055550"/>
            <a:ext cx="82413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What is being measured in the data</a:t>
            </a:r>
            <a:endParaRPr/>
          </a:p>
        </p:txBody>
      </p:sp>
      <p:pic>
        <p:nvPicPr>
          <p:cNvPr id="920" name="Google Shape;920;p41"/>
          <p:cNvPicPr preferRelativeResize="0"/>
          <p:nvPr/>
        </p:nvPicPr>
        <p:blipFill rotWithShape="1">
          <a:blip r:embed="rId4">
            <a:alphaModFix/>
          </a:blip>
          <a:srcRect b="12769" l="31148" r="27103" t="5377"/>
          <a:stretch/>
        </p:blipFill>
        <p:spPr>
          <a:xfrm rot="-1139735">
            <a:off x="7392237" y="3264410"/>
            <a:ext cx="2701252" cy="2978956"/>
          </a:xfrm>
          <a:prstGeom prst="rect">
            <a:avLst/>
          </a:prstGeom>
          <a:noFill/>
          <a:ln>
            <a:noFill/>
          </a:ln>
        </p:spPr>
      </p:pic>
      <p:grpSp>
        <p:nvGrpSpPr>
          <p:cNvPr id="921" name="Google Shape;921;p41"/>
          <p:cNvGrpSpPr/>
          <p:nvPr/>
        </p:nvGrpSpPr>
        <p:grpSpPr>
          <a:xfrm>
            <a:off x="6346198" y="-1709826"/>
            <a:ext cx="3404927" cy="3431456"/>
            <a:chOff x="6346198" y="-1709826"/>
            <a:chExt cx="3404927" cy="3431456"/>
          </a:xfrm>
        </p:grpSpPr>
        <p:pic>
          <p:nvPicPr>
            <p:cNvPr id="922" name="Google Shape;922;p41"/>
            <p:cNvPicPr preferRelativeResize="0"/>
            <p:nvPr/>
          </p:nvPicPr>
          <p:blipFill rotWithShape="1">
            <a:blip r:embed="rId5">
              <a:alphaModFix/>
            </a:blip>
            <a:srcRect b="26202" l="39486" r="35708" t="29228"/>
            <a:stretch/>
          </p:blipFill>
          <p:spPr>
            <a:xfrm flipH="1" rot="-4105487">
              <a:off x="7689770" y="-220487"/>
              <a:ext cx="1679807" cy="1697806"/>
            </a:xfrm>
            <a:prstGeom prst="rect">
              <a:avLst/>
            </a:prstGeom>
            <a:noFill/>
            <a:ln>
              <a:noFill/>
            </a:ln>
          </p:spPr>
        </p:pic>
        <p:pic>
          <p:nvPicPr>
            <p:cNvPr id="923" name="Google Shape;923;p41"/>
            <p:cNvPicPr preferRelativeResize="0"/>
            <p:nvPr/>
          </p:nvPicPr>
          <p:blipFill rotWithShape="1">
            <a:blip r:embed="rId6">
              <a:alphaModFix/>
            </a:blip>
            <a:srcRect b="28412" l="35189" r="31931" t="14363"/>
            <a:stretch/>
          </p:blipFill>
          <p:spPr>
            <a:xfrm rot="-7249564">
              <a:off x="6790533" y="-1230009"/>
              <a:ext cx="2516257" cy="2463542"/>
            </a:xfrm>
            <a:prstGeom prst="rect">
              <a:avLst/>
            </a:prstGeom>
            <a:noFill/>
            <a:ln>
              <a:noFill/>
            </a:ln>
          </p:spPr>
        </p:pic>
      </p:grpSp>
      <p:grpSp>
        <p:nvGrpSpPr>
          <p:cNvPr id="924" name="Google Shape;924;p41"/>
          <p:cNvGrpSpPr/>
          <p:nvPr/>
        </p:nvGrpSpPr>
        <p:grpSpPr>
          <a:xfrm>
            <a:off x="6188550" y="96125"/>
            <a:ext cx="1204075" cy="1064600"/>
            <a:chOff x="257500" y="1669275"/>
            <a:chExt cx="1204075" cy="1064600"/>
          </a:xfrm>
        </p:grpSpPr>
        <p:sp>
          <p:nvSpPr>
            <p:cNvPr id="925" name="Google Shape;925;p41"/>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1"/>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1"/>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41"/>
          <p:cNvGrpSpPr/>
          <p:nvPr/>
        </p:nvGrpSpPr>
        <p:grpSpPr>
          <a:xfrm>
            <a:off x="3078611" y="4107665"/>
            <a:ext cx="921655" cy="832297"/>
            <a:chOff x="4844050" y="4473925"/>
            <a:chExt cx="690275" cy="623350"/>
          </a:xfrm>
        </p:grpSpPr>
        <p:sp>
          <p:nvSpPr>
            <p:cNvPr id="952" name="Google Shape;952;p41"/>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1"/>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1"/>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1"/>
          <p:cNvGrpSpPr/>
          <p:nvPr/>
        </p:nvGrpSpPr>
        <p:grpSpPr>
          <a:xfrm>
            <a:off x="-1155150" y="3288450"/>
            <a:ext cx="3467375" cy="2435451"/>
            <a:chOff x="-1155150" y="3288450"/>
            <a:chExt cx="3467375" cy="2435451"/>
          </a:xfrm>
        </p:grpSpPr>
        <p:pic>
          <p:nvPicPr>
            <p:cNvPr id="985" name="Google Shape;985;p41"/>
            <p:cNvPicPr preferRelativeResize="0"/>
            <p:nvPr/>
          </p:nvPicPr>
          <p:blipFill rotWithShape="1">
            <a:blip r:embed="rId5">
              <a:alphaModFix/>
            </a:blip>
            <a:srcRect b="26202" l="39486" r="35708" t="29228"/>
            <a:stretch/>
          </p:blipFill>
          <p:spPr>
            <a:xfrm rot="-6694512">
              <a:off x="647673" y="3919393"/>
              <a:ext cx="1442655" cy="1458113"/>
            </a:xfrm>
            <a:prstGeom prst="rect">
              <a:avLst/>
            </a:prstGeom>
            <a:noFill/>
            <a:ln>
              <a:noFill/>
            </a:ln>
          </p:spPr>
        </p:pic>
        <p:pic>
          <p:nvPicPr>
            <p:cNvPr id="986" name="Google Shape;986;p41"/>
            <p:cNvPicPr preferRelativeResize="0"/>
            <p:nvPr/>
          </p:nvPicPr>
          <p:blipFill rotWithShape="1">
            <a:blip r:embed="rId7">
              <a:alphaModFix/>
            </a:blip>
            <a:srcRect b="30313" l="34842" r="32306" t="12748"/>
            <a:stretch/>
          </p:blipFill>
          <p:spPr>
            <a:xfrm>
              <a:off x="-1155150" y="3288450"/>
              <a:ext cx="2498098" cy="2435451"/>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2"/>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a:t>Predictions</a:t>
            </a:r>
            <a:endParaRPr/>
          </a:p>
        </p:txBody>
      </p:sp>
      <p:pic>
        <p:nvPicPr>
          <p:cNvPr id="992" name="Google Shape;992;p42"/>
          <p:cNvPicPr preferRelativeResize="0"/>
          <p:nvPr/>
        </p:nvPicPr>
        <p:blipFill rotWithShape="1">
          <a:blip r:embed="rId3">
            <a:alphaModFix/>
          </a:blip>
          <a:srcRect b="12769" l="31148" r="27103" t="5377"/>
          <a:stretch/>
        </p:blipFill>
        <p:spPr>
          <a:xfrm rot="-4064114">
            <a:off x="7056976" y="1047439"/>
            <a:ext cx="3026598" cy="3337777"/>
          </a:xfrm>
          <a:prstGeom prst="rect">
            <a:avLst/>
          </a:prstGeom>
          <a:noFill/>
          <a:ln>
            <a:noFill/>
          </a:ln>
        </p:spPr>
      </p:pic>
      <p:grpSp>
        <p:nvGrpSpPr>
          <p:cNvPr id="993" name="Google Shape;993;p42"/>
          <p:cNvGrpSpPr/>
          <p:nvPr/>
        </p:nvGrpSpPr>
        <p:grpSpPr>
          <a:xfrm>
            <a:off x="3503488" y="3493456"/>
            <a:ext cx="3593362" cy="2815416"/>
            <a:chOff x="3503488" y="3493456"/>
            <a:chExt cx="3593362" cy="2815416"/>
          </a:xfrm>
        </p:grpSpPr>
        <p:pic>
          <p:nvPicPr>
            <p:cNvPr id="994" name="Google Shape;994;p42"/>
            <p:cNvPicPr preferRelativeResize="0"/>
            <p:nvPr/>
          </p:nvPicPr>
          <p:blipFill rotWithShape="1">
            <a:blip r:embed="rId4">
              <a:alphaModFix/>
            </a:blip>
            <a:srcRect b="26202" l="39486" r="35708" t="29228"/>
            <a:stretch/>
          </p:blipFill>
          <p:spPr>
            <a:xfrm rot="-6343201">
              <a:off x="5021737" y="3702201"/>
              <a:ext cx="1849601" cy="1869418"/>
            </a:xfrm>
            <a:prstGeom prst="rect">
              <a:avLst/>
            </a:prstGeom>
            <a:noFill/>
            <a:ln>
              <a:noFill/>
            </a:ln>
          </p:spPr>
        </p:pic>
        <p:pic>
          <p:nvPicPr>
            <p:cNvPr id="995" name="Google Shape;995;p42"/>
            <p:cNvPicPr preferRelativeResize="0"/>
            <p:nvPr/>
          </p:nvPicPr>
          <p:blipFill rotWithShape="1">
            <a:blip r:embed="rId5">
              <a:alphaModFix/>
            </a:blip>
            <a:srcRect b="30313" l="34841" r="28186" t="12748"/>
            <a:stretch/>
          </p:blipFill>
          <p:spPr>
            <a:xfrm>
              <a:off x="3503488" y="3717899"/>
              <a:ext cx="2990923" cy="2590974"/>
            </a:xfrm>
            <a:prstGeom prst="rect">
              <a:avLst/>
            </a:prstGeom>
            <a:noFill/>
            <a:ln>
              <a:noFill/>
            </a:ln>
          </p:spPr>
        </p:pic>
      </p:grpSp>
      <p:grpSp>
        <p:nvGrpSpPr>
          <p:cNvPr id="996" name="Google Shape;996;p42"/>
          <p:cNvGrpSpPr/>
          <p:nvPr/>
        </p:nvGrpSpPr>
        <p:grpSpPr>
          <a:xfrm rot="-1848274">
            <a:off x="6245083" y="570890"/>
            <a:ext cx="1204049" cy="1064576"/>
            <a:chOff x="257500" y="1669275"/>
            <a:chExt cx="1204075" cy="1064600"/>
          </a:xfrm>
        </p:grpSpPr>
        <p:sp>
          <p:nvSpPr>
            <p:cNvPr id="997" name="Google Shape;997;p42"/>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42"/>
          <p:cNvGrpSpPr/>
          <p:nvPr/>
        </p:nvGrpSpPr>
        <p:grpSpPr>
          <a:xfrm>
            <a:off x="2642649" y="3936240"/>
            <a:ext cx="921655" cy="832297"/>
            <a:chOff x="4844050" y="4473925"/>
            <a:chExt cx="690275" cy="623350"/>
          </a:xfrm>
        </p:grpSpPr>
        <p:sp>
          <p:nvSpPr>
            <p:cNvPr id="1024" name="Google Shape;1024;p4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6" name="Google Shape;1056;p42"/>
          <p:cNvPicPr preferRelativeResize="0"/>
          <p:nvPr/>
        </p:nvPicPr>
        <p:blipFill>
          <a:blip r:embed="rId6">
            <a:alphaModFix/>
          </a:blip>
          <a:stretch>
            <a:fillRect/>
          </a:stretch>
        </p:blipFill>
        <p:spPr>
          <a:xfrm>
            <a:off x="788875" y="1183325"/>
            <a:ext cx="7641850" cy="325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grpSp>
        <p:nvGrpSpPr>
          <p:cNvPr id="1061" name="Google Shape;1061;p43"/>
          <p:cNvGrpSpPr/>
          <p:nvPr/>
        </p:nvGrpSpPr>
        <p:grpSpPr>
          <a:xfrm>
            <a:off x="-926640" y="-1173306"/>
            <a:ext cx="4266207" cy="4012741"/>
            <a:chOff x="-926640" y="-1173306"/>
            <a:chExt cx="4266207" cy="4012741"/>
          </a:xfrm>
        </p:grpSpPr>
        <p:pic>
          <p:nvPicPr>
            <p:cNvPr id="1062" name="Google Shape;1062;p43"/>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063" name="Google Shape;1063;p43"/>
            <p:cNvPicPr preferRelativeResize="0"/>
            <p:nvPr/>
          </p:nvPicPr>
          <p:blipFill rotWithShape="1">
            <a:blip r:embed="rId4">
              <a:alphaModFix/>
            </a:blip>
            <a:srcRect b="12769" l="31148" r="27103" t="5377"/>
            <a:stretch/>
          </p:blipFill>
          <p:spPr>
            <a:xfrm rot="8492342">
              <a:off x="-293251" y="-656414"/>
              <a:ext cx="2701254" cy="2978956"/>
            </a:xfrm>
            <a:prstGeom prst="rect">
              <a:avLst/>
            </a:prstGeom>
            <a:noFill/>
            <a:ln>
              <a:noFill/>
            </a:ln>
          </p:spPr>
        </p:pic>
      </p:grpSp>
      <p:grpSp>
        <p:nvGrpSpPr>
          <p:cNvPr id="1064" name="Google Shape;1064;p43"/>
          <p:cNvGrpSpPr/>
          <p:nvPr/>
        </p:nvGrpSpPr>
        <p:grpSpPr>
          <a:xfrm>
            <a:off x="1380010" y="2940412"/>
            <a:ext cx="3557218" cy="2894573"/>
            <a:chOff x="1380010" y="2940412"/>
            <a:chExt cx="3557218" cy="2894573"/>
          </a:xfrm>
        </p:grpSpPr>
        <p:pic>
          <p:nvPicPr>
            <p:cNvPr id="1065" name="Google Shape;1065;p43"/>
            <p:cNvPicPr preferRelativeResize="0"/>
            <p:nvPr/>
          </p:nvPicPr>
          <p:blipFill rotWithShape="1">
            <a:blip r:embed="rId3">
              <a:alphaModFix/>
            </a:blip>
            <a:srcRect b="26202" l="39486" r="35708" t="29228"/>
            <a:stretch/>
          </p:blipFill>
          <p:spPr>
            <a:xfrm rot="-5720043">
              <a:off x="3174020" y="3511852"/>
              <a:ext cx="1679805" cy="1697805"/>
            </a:xfrm>
            <a:prstGeom prst="rect">
              <a:avLst/>
            </a:prstGeom>
            <a:noFill/>
            <a:ln>
              <a:noFill/>
            </a:ln>
          </p:spPr>
        </p:pic>
        <p:pic>
          <p:nvPicPr>
            <p:cNvPr id="1066" name="Google Shape;1066;p43"/>
            <p:cNvPicPr preferRelativeResize="0"/>
            <p:nvPr/>
          </p:nvPicPr>
          <p:blipFill rotWithShape="1">
            <a:blip r:embed="rId5">
              <a:alphaModFix/>
            </a:blip>
            <a:srcRect b="28411" l="33270" r="31930" t="11201"/>
            <a:stretch/>
          </p:blipFill>
          <p:spPr>
            <a:xfrm rot="404783">
              <a:off x="1523491" y="3087839"/>
              <a:ext cx="2663163" cy="2599719"/>
            </a:xfrm>
            <a:prstGeom prst="rect">
              <a:avLst/>
            </a:prstGeom>
            <a:noFill/>
            <a:ln>
              <a:noFill/>
            </a:ln>
          </p:spPr>
        </p:pic>
      </p:grpSp>
      <p:grpSp>
        <p:nvGrpSpPr>
          <p:cNvPr id="1067" name="Google Shape;1067;p43"/>
          <p:cNvGrpSpPr/>
          <p:nvPr/>
        </p:nvGrpSpPr>
        <p:grpSpPr>
          <a:xfrm rot="8797163">
            <a:off x="5123103" y="388663"/>
            <a:ext cx="921624" cy="832269"/>
            <a:chOff x="4844050" y="4473925"/>
            <a:chExt cx="690275" cy="623350"/>
          </a:xfrm>
        </p:grpSpPr>
        <p:sp>
          <p:nvSpPr>
            <p:cNvPr id="1068" name="Google Shape;1068;p4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0" name="Google Shape;1100;p43"/>
          <p:cNvPicPr preferRelativeResize="0"/>
          <p:nvPr/>
        </p:nvPicPr>
        <p:blipFill rotWithShape="1">
          <a:blip r:embed="rId6">
            <a:alphaModFix/>
          </a:blip>
          <a:srcRect b="30313" l="34841" r="28186" t="12748"/>
          <a:stretch/>
        </p:blipFill>
        <p:spPr>
          <a:xfrm>
            <a:off x="5861212" y="-1127426"/>
            <a:ext cx="2990923" cy="2590974"/>
          </a:xfrm>
          <a:prstGeom prst="rect">
            <a:avLst/>
          </a:prstGeom>
          <a:noFill/>
          <a:ln>
            <a:noFill/>
          </a:ln>
        </p:spPr>
      </p:pic>
      <p:pic>
        <p:nvPicPr>
          <p:cNvPr id="1101" name="Google Shape;1101;p43"/>
          <p:cNvPicPr preferRelativeResize="0"/>
          <p:nvPr/>
        </p:nvPicPr>
        <p:blipFill>
          <a:blip r:embed="rId7">
            <a:alphaModFix/>
          </a:blip>
          <a:stretch>
            <a:fillRect/>
          </a:stretch>
        </p:blipFill>
        <p:spPr>
          <a:xfrm>
            <a:off x="1638400" y="671475"/>
            <a:ext cx="6150700" cy="4203426"/>
          </a:xfrm>
          <a:prstGeom prst="rect">
            <a:avLst/>
          </a:prstGeom>
          <a:noFill/>
          <a:ln>
            <a:noFill/>
          </a:ln>
        </p:spPr>
      </p:pic>
      <p:sp>
        <p:nvSpPr>
          <p:cNvPr id="1102" name="Google Shape;1102;p43"/>
          <p:cNvSpPr txBox="1"/>
          <p:nvPr>
            <p:ph type="title"/>
          </p:nvPr>
        </p:nvSpPr>
        <p:spPr>
          <a:xfrm>
            <a:off x="670413" y="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and Train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grpSp>
        <p:nvGrpSpPr>
          <p:cNvPr id="1107" name="Google Shape;1107;p44"/>
          <p:cNvGrpSpPr/>
          <p:nvPr/>
        </p:nvGrpSpPr>
        <p:grpSpPr>
          <a:xfrm>
            <a:off x="4338349" y="3094604"/>
            <a:ext cx="3649327" cy="3380859"/>
            <a:chOff x="4338349" y="3094604"/>
            <a:chExt cx="3649327" cy="3380859"/>
          </a:xfrm>
        </p:grpSpPr>
        <p:pic>
          <p:nvPicPr>
            <p:cNvPr id="1108" name="Google Shape;1108;p44"/>
            <p:cNvPicPr preferRelativeResize="0"/>
            <p:nvPr/>
          </p:nvPicPr>
          <p:blipFill rotWithShape="1">
            <a:blip r:embed="rId3">
              <a:alphaModFix/>
            </a:blip>
            <a:srcRect b="26202" l="39486" r="35708" t="29228"/>
            <a:stretch/>
          </p:blipFill>
          <p:spPr>
            <a:xfrm rot="9949558">
              <a:off x="4520645" y="3274427"/>
              <a:ext cx="1679808" cy="1697805"/>
            </a:xfrm>
            <a:prstGeom prst="rect">
              <a:avLst/>
            </a:prstGeom>
            <a:noFill/>
            <a:ln>
              <a:noFill/>
            </a:ln>
          </p:spPr>
        </p:pic>
        <p:pic>
          <p:nvPicPr>
            <p:cNvPr id="1109" name="Google Shape;1109;p44"/>
            <p:cNvPicPr preferRelativeResize="0"/>
            <p:nvPr/>
          </p:nvPicPr>
          <p:blipFill rotWithShape="1">
            <a:blip r:embed="rId4">
              <a:alphaModFix/>
            </a:blip>
            <a:srcRect b="12769" l="31148" r="27103" t="5377"/>
            <a:stretch/>
          </p:blipFill>
          <p:spPr>
            <a:xfrm flipH="1">
              <a:off x="4961075" y="3137688"/>
              <a:ext cx="3026602" cy="3337775"/>
            </a:xfrm>
            <a:prstGeom prst="rect">
              <a:avLst/>
            </a:prstGeom>
            <a:noFill/>
            <a:ln>
              <a:noFill/>
            </a:ln>
          </p:spPr>
        </p:pic>
      </p:grpSp>
      <p:grpSp>
        <p:nvGrpSpPr>
          <p:cNvPr id="1110" name="Google Shape;1110;p44"/>
          <p:cNvGrpSpPr/>
          <p:nvPr/>
        </p:nvGrpSpPr>
        <p:grpSpPr>
          <a:xfrm>
            <a:off x="3673886" y="4119990"/>
            <a:ext cx="921655" cy="832297"/>
            <a:chOff x="4844050" y="4473925"/>
            <a:chExt cx="690275" cy="623350"/>
          </a:xfrm>
        </p:grpSpPr>
        <p:sp>
          <p:nvSpPr>
            <p:cNvPr id="1111" name="Google Shape;1111;p4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44"/>
          <p:cNvGrpSpPr/>
          <p:nvPr/>
        </p:nvGrpSpPr>
        <p:grpSpPr>
          <a:xfrm>
            <a:off x="5327450" y="824900"/>
            <a:ext cx="1204075" cy="1064600"/>
            <a:chOff x="257500" y="1669275"/>
            <a:chExt cx="1204075" cy="1064600"/>
          </a:xfrm>
        </p:grpSpPr>
        <p:sp>
          <p:nvSpPr>
            <p:cNvPr id="1144" name="Google Shape;1144;p44"/>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4"/>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4"/>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4"/>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4"/>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4"/>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4"/>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4"/>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4"/>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4"/>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4"/>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4"/>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0" name="Google Shape;1170;p44"/>
          <p:cNvPicPr preferRelativeResize="0"/>
          <p:nvPr/>
        </p:nvPicPr>
        <p:blipFill rotWithShape="1">
          <a:blip r:embed="rId5">
            <a:alphaModFix/>
          </a:blip>
          <a:srcRect b="30313" l="34841" r="28186" t="12748"/>
          <a:stretch/>
        </p:blipFill>
        <p:spPr>
          <a:xfrm>
            <a:off x="6784625" y="-515801"/>
            <a:ext cx="2990923" cy="2590974"/>
          </a:xfrm>
          <a:prstGeom prst="rect">
            <a:avLst/>
          </a:prstGeom>
          <a:noFill/>
          <a:ln>
            <a:noFill/>
          </a:ln>
        </p:spPr>
      </p:pic>
      <p:pic>
        <p:nvPicPr>
          <p:cNvPr id="1171" name="Google Shape;1171;p44"/>
          <p:cNvPicPr preferRelativeResize="0"/>
          <p:nvPr/>
        </p:nvPicPr>
        <p:blipFill>
          <a:blip r:embed="rId6">
            <a:alphaModFix/>
          </a:blip>
          <a:stretch>
            <a:fillRect/>
          </a:stretch>
        </p:blipFill>
        <p:spPr>
          <a:xfrm>
            <a:off x="2027850" y="190500"/>
            <a:ext cx="5156925" cy="476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grpSp>
        <p:nvGrpSpPr>
          <p:cNvPr id="1176" name="Google Shape;1176;p45"/>
          <p:cNvGrpSpPr/>
          <p:nvPr/>
        </p:nvGrpSpPr>
        <p:grpSpPr>
          <a:xfrm>
            <a:off x="4746985" y="3267166"/>
            <a:ext cx="4141571" cy="3534717"/>
            <a:chOff x="4746985" y="3267166"/>
            <a:chExt cx="4141571" cy="3534717"/>
          </a:xfrm>
        </p:grpSpPr>
        <p:pic>
          <p:nvPicPr>
            <p:cNvPr id="1177" name="Google Shape;1177;p45"/>
            <p:cNvPicPr preferRelativeResize="0"/>
            <p:nvPr/>
          </p:nvPicPr>
          <p:blipFill rotWithShape="1">
            <a:blip r:embed="rId3">
              <a:alphaModFix/>
            </a:blip>
            <a:srcRect b="26202" l="39486" r="35708" t="29228"/>
            <a:stretch/>
          </p:blipFill>
          <p:spPr>
            <a:xfrm rot="9457355">
              <a:off x="5006919" y="3729651"/>
              <a:ext cx="1679810" cy="1697809"/>
            </a:xfrm>
            <a:prstGeom prst="rect">
              <a:avLst/>
            </a:prstGeom>
            <a:noFill/>
            <a:ln>
              <a:noFill/>
            </a:ln>
          </p:spPr>
        </p:pic>
        <p:pic>
          <p:nvPicPr>
            <p:cNvPr id="1178" name="Google Shape;1178;p45"/>
            <p:cNvPicPr preferRelativeResize="0"/>
            <p:nvPr/>
          </p:nvPicPr>
          <p:blipFill rotWithShape="1">
            <a:blip r:embed="rId4">
              <a:alphaModFix/>
            </a:blip>
            <a:srcRect b="28411" l="33270" r="31930" t="11201"/>
            <a:stretch/>
          </p:blipFill>
          <p:spPr>
            <a:xfrm flipH="1" rot="1647125">
              <a:off x="5776092" y="3734665"/>
              <a:ext cx="2663161" cy="2599719"/>
            </a:xfrm>
            <a:prstGeom prst="rect">
              <a:avLst/>
            </a:prstGeom>
            <a:noFill/>
            <a:ln>
              <a:noFill/>
            </a:ln>
          </p:spPr>
        </p:pic>
      </p:grpSp>
      <p:grpSp>
        <p:nvGrpSpPr>
          <p:cNvPr id="1179" name="Google Shape;1179;p45"/>
          <p:cNvGrpSpPr/>
          <p:nvPr/>
        </p:nvGrpSpPr>
        <p:grpSpPr>
          <a:xfrm>
            <a:off x="533400" y="2812650"/>
            <a:ext cx="1204075" cy="1064600"/>
            <a:chOff x="257500" y="1669275"/>
            <a:chExt cx="1204075" cy="1064600"/>
          </a:xfrm>
        </p:grpSpPr>
        <p:sp>
          <p:nvSpPr>
            <p:cNvPr id="1180" name="Google Shape;1180;p45"/>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45"/>
          <p:cNvGrpSpPr/>
          <p:nvPr/>
        </p:nvGrpSpPr>
        <p:grpSpPr>
          <a:xfrm>
            <a:off x="-782237" y="-310345"/>
            <a:ext cx="3848508" cy="2914768"/>
            <a:chOff x="-782237" y="-310345"/>
            <a:chExt cx="3848508" cy="2914768"/>
          </a:xfrm>
        </p:grpSpPr>
        <p:pic>
          <p:nvPicPr>
            <p:cNvPr id="1207" name="Google Shape;1207;p45"/>
            <p:cNvPicPr preferRelativeResize="0"/>
            <p:nvPr/>
          </p:nvPicPr>
          <p:blipFill rotWithShape="1">
            <a:blip r:embed="rId3">
              <a:alphaModFix/>
            </a:blip>
            <a:srcRect b="26202" l="39486" r="35708" t="29228"/>
            <a:stretch/>
          </p:blipFill>
          <p:spPr>
            <a:xfrm rot="-3027071">
              <a:off x="1036996" y="28915"/>
              <a:ext cx="1679808" cy="1697808"/>
            </a:xfrm>
            <a:prstGeom prst="rect">
              <a:avLst/>
            </a:prstGeom>
            <a:noFill/>
            <a:ln>
              <a:noFill/>
            </a:ln>
          </p:spPr>
        </p:pic>
        <p:pic>
          <p:nvPicPr>
            <p:cNvPr id="1208" name="Google Shape;1208;p45"/>
            <p:cNvPicPr preferRelativeResize="0"/>
            <p:nvPr/>
          </p:nvPicPr>
          <p:blipFill rotWithShape="1">
            <a:blip r:embed="rId5">
              <a:alphaModFix/>
            </a:blip>
            <a:srcRect b="30313" l="34841" r="28186" t="12748"/>
            <a:stretch/>
          </p:blipFill>
          <p:spPr>
            <a:xfrm>
              <a:off x="-782237" y="13449"/>
              <a:ext cx="2990923" cy="2590974"/>
            </a:xfrm>
            <a:prstGeom prst="rect">
              <a:avLst/>
            </a:prstGeom>
            <a:noFill/>
            <a:ln>
              <a:noFill/>
            </a:ln>
          </p:spPr>
        </p:pic>
      </p:grpSp>
      <p:pic>
        <p:nvPicPr>
          <p:cNvPr id="1209" name="Google Shape;1209;p45"/>
          <p:cNvPicPr preferRelativeResize="0"/>
          <p:nvPr/>
        </p:nvPicPr>
        <p:blipFill>
          <a:blip r:embed="rId6">
            <a:alphaModFix/>
          </a:blip>
          <a:stretch>
            <a:fillRect/>
          </a:stretch>
        </p:blipFill>
        <p:spPr>
          <a:xfrm>
            <a:off x="673063" y="757713"/>
            <a:ext cx="7153275" cy="376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pic>
        <p:nvPicPr>
          <p:cNvPr id="1214" name="Google Shape;1214;p46"/>
          <p:cNvPicPr preferRelativeResize="0"/>
          <p:nvPr/>
        </p:nvPicPr>
        <p:blipFill rotWithShape="1">
          <a:blip r:embed="rId3">
            <a:alphaModFix/>
          </a:blip>
          <a:srcRect b="12769" l="31148" r="27103" t="5377"/>
          <a:stretch/>
        </p:blipFill>
        <p:spPr>
          <a:xfrm rot="215920">
            <a:off x="3168847" y="3639387"/>
            <a:ext cx="2701256" cy="2978957"/>
          </a:xfrm>
          <a:prstGeom prst="rect">
            <a:avLst/>
          </a:prstGeom>
          <a:noFill/>
          <a:ln>
            <a:noFill/>
          </a:ln>
        </p:spPr>
      </p:pic>
      <p:grpSp>
        <p:nvGrpSpPr>
          <p:cNvPr id="1215" name="Google Shape;1215;p46"/>
          <p:cNvGrpSpPr/>
          <p:nvPr/>
        </p:nvGrpSpPr>
        <p:grpSpPr>
          <a:xfrm>
            <a:off x="7904925" y="553325"/>
            <a:ext cx="1204075" cy="1064600"/>
            <a:chOff x="257500" y="1669275"/>
            <a:chExt cx="1204075" cy="1064600"/>
          </a:xfrm>
        </p:grpSpPr>
        <p:sp>
          <p:nvSpPr>
            <p:cNvPr id="1216" name="Google Shape;1216;p4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46"/>
          <p:cNvGrpSpPr/>
          <p:nvPr/>
        </p:nvGrpSpPr>
        <p:grpSpPr>
          <a:xfrm>
            <a:off x="2195636" y="4286478"/>
            <a:ext cx="921655" cy="832297"/>
            <a:chOff x="4844050" y="4473925"/>
            <a:chExt cx="690275" cy="623350"/>
          </a:xfrm>
        </p:grpSpPr>
        <p:sp>
          <p:nvSpPr>
            <p:cNvPr id="1243" name="Google Shape;1243;p46"/>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46"/>
          <p:cNvSpPr/>
          <p:nvPr/>
        </p:nvSpPr>
        <p:spPr>
          <a:xfrm flipH="1" rot="1228201">
            <a:off x="-5087011" y="-2704357"/>
            <a:ext cx="7360669" cy="6394229"/>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6" name="Google Shape;1276;p46"/>
          <p:cNvGrpSpPr/>
          <p:nvPr/>
        </p:nvGrpSpPr>
        <p:grpSpPr>
          <a:xfrm>
            <a:off x="-1425162" y="486124"/>
            <a:ext cx="2990923" cy="3702241"/>
            <a:chOff x="-1425162" y="333724"/>
            <a:chExt cx="2990923" cy="3702241"/>
          </a:xfrm>
        </p:grpSpPr>
        <p:pic>
          <p:nvPicPr>
            <p:cNvPr id="1277" name="Google Shape;1277;p46"/>
            <p:cNvPicPr preferRelativeResize="0"/>
            <p:nvPr/>
          </p:nvPicPr>
          <p:blipFill rotWithShape="1">
            <a:blip r:embed="rId4">
              <a:alphaModFix/>
            </a:blip>
            <a:srcRect b="26202" l="39486" r="35708" t="29228"/>
            <a:stretch/>
          </p:blipFill>
          <p:spPr>
            <a:xfrm rot="-1690652">
              <a:off x="-719153" y="2042154"/>
              <a:ext cx="1679809" cy="1697807"/>
            </a:xfrm>
            <a:prstGeom prst="rect">
              <a:avLst/>
            </a:prstGeom>
            <a:noFill/>
            <a:ln>
              <a:noFill/>
            </a:ln>
          </p:spPr>
        </p:pic>
        <p:pic>
          <p:nvPicPr>
            <p:cNvPr id="1278" name="Google Shape;1278;p46"/>
            <p:cNvPicPr preferRelativeResize="0"/>
            <p:nvPr/>
          </p:nvPicPr>
          <p:blipFill rotWithShape="1">
            <a:blip r:embed="rId5">
              <a:alphaModFix/>
            </a:blip>
            <a:srcRect b="30313" l="34841" r="28186" t="12748"/>
            <a:stretch/>
          </p:blipFill>
          <p:spPr>
            <a:xfrm>
              <a:off x="-1425162" y="333724"/>
              <a:ext cx="2990923" cy="2590974"/>
            </a:xfrm>
            <a:prstGeom prst="rect">
              <a:avLst/>
            </a:prstGeom>
            <a:noFill/>
            <a:ln>
              <a:noFill/>
            </a:ln>
          </p:spPr>
        </p:pic>
      </p:grpSp>
      <p:pic>
        <p:nvPicPr>
          <p:cNvPr id="1279" name="Google Shape;1279;p46"/>
          <p:cNvPicPr preferRelativeResize="0"/>
          <p:nvPr/>
        </p:nvPicPr>
        <p:blipFill>
          <a:blip r:embed="rId6">
            <a:alphaModFix/>
          </a:blip>
          <a:stretch>
            <a:fillRect/>
          </a:stretch>
        </p:blipFill>
        <p:spPr>
          <a:xfrm>
            <a:off x="1171575" y="195263"/>
            <a:ext cx="6800850" cy="47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grpSp>
        <p:nvGrpSpPr>
          <p:cNvPr id="1284" name="Google Shape;1284;p47"/>
          <p:cNvGrpSpPr/>
          <p:nvPr/>
        </p:nvGrpSpPr>
        <p:grpSpPr>
          <a:xfrm>
            <a:off x="5491063" y="3523649"/>
            <a:ext cx="3755879" cy="2778848"/>
            <a:chOff x="5491063" y="3523649"/>
            <a:chExt cx="3755879" cy="2778848"/>
          </a:xfrm>
        </p:grpSpPr>
        <p:pic>
          <p:nvPicPr>
            <p:cNvPr id="1285" name="Google Shape;1285;p47"/>
            <p:cNvPicPr preferRelativeResize="0"/>
            <p:nvPr/>
          </p:nvPicPr>
          <p:blipFill rotWithShape="1">
            <a:blip r:embed="rId3">
              <a:alphaModFix/>
            </a:blip>
            <a:srcRect b="26202" l="39486" r="35708" t="29228"/>
            <a:stretch/>
          </p:blipFill>
          <p:spPr>
            <a:xfrm rot="-7384568">
              <a:off x="7237319" y="3841831"/>
              <a:ext cx="1679810" cy="1697806"/>
            </a:xfrm>
            <a:prstGeom prst="rect">
              <a:avLst/>
            </a:prstGeom>
            <a:noFill/>
            <a:ln>
              <a:noFill/>
            </a:ln>
          </p:spPr>
        </p:pic>
        <p:pic>
          <p:nvPicPr>
            <p:cNvPr id="1286" name="Google Shape;1286;p47"/>
            <p:cNvPicPr preferRelativeResize="0"/>
            <p:nvPr/>
          </p:nvPicPr>
          <p:blipFill rotWithShape="1">
            <a:blip r:embed="rId4">
              <a:alphaModFix/>
            </a:blip>
            <a:srcRect b="30313" l="34841" r="28186" t="12748"/>
            <a:stretch/>
          </p:blipFill>
          <p:spPr>
            <a:xfrm>
              <a:off x="5491062" y="3711524"/>
              <a:ext cx="2990923" cy="2590974"/>
            </a:xfrm>
            <a:prstGeom prst="rect">
              <a:avLst/>
            </a:prstGeom>
            <a:noFill/>
            <a:ln>
              <a:noFill/>
            </a:ln>
          </p:spPr>
        </p:pic>
      </p:grpSp>
      <p:grpSp>
        <p:nvGrpSpPr>
          <p:cNvPr id="1287" name="Google Shape;1287;p47"/>
          <p:cNvGrpSpPr/>
          <p:nvPr/>
        </p:nvGrpSpPr>
        <p:grpSpPr>
          <a:xfrm>
            <a:off x="875361" y="3298278"/>
            <a:ext cx="921655" cy="832297"/>
            <a:chOff x="4844050" y="4473925"/>
            <a:chExt cx="690275" cy="623350"/>
          </a:xfrm>
        </p:grpSpPr>
        <p:sp>
          <p:nvSpPr>
            <p:cNvPr id="1288" name="Google Shape;1288;p47"/>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7"/>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20" name="Google Shape;1320;p47"/>
          <p:cNvPicPr preferRelativeResize="0"/>
          <p:nvPr/>
        </p:nvPicPr>
        <p:blipFill>
          <a:blip r:embed="rId5">
            <a:alphaModFix/>
          </a:blip>
          <a:stretch>
            <a:fillRect/>
          </a:stretch>
        </p:blipFill>
        <p:spPr>
          <a:xfrm>
            <a:off x="809625" y="509588"/>
            <a:ext cx="7524750" cy="412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ris Day in Belgium by Slidesgo">
  <a:themeElements>
    <a:clrScheme name="Simple Light">
      <a:dk1>
        <a:srgbClr val="000000"/>
      </a:dk1>
      <a:lt1>
        <a:srgbClr val="FFFFFF"/>
      </a:lt1>
      <a:dk2>
        <a:srgbClr val="3B388A"/>
      </a:dk2>
      <a:lt2>
        <a:srgbClr val="F3F0F8"/>
      </a:lt2>
      <a:accent1>
        <a:srgbClr val="A2B479"/>
      </a:accent1>
      <a:accent2>
        <a:srgbClr val="7B8B71"/>
      </a:accent2>
      <a:accent3>
        <a:srgbClr val="7371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