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Abril Fatface"/>
      <p:regular r:id="rId29"/>
    </p:embeddedFont>
    <p:embeddedFont>
      <p:font typeface="Montserrat Black"/>
      <p:bold r:id="rId30"/>
      <p:boldItalic r:id="rId31"/>
    </p:embeddedFont>
    <p:embeddedFont>
      <p:font typeface="Lato"/>
      <p:regular r:id="rId32"/>
      <p:bold r:id="rId33"/>
      <p:italic r:id="rId34"/>
      <p:boldItalic r:id="rId35"/>
    </p:embeddedFont>
    <p:embeddedFont>
      <p:font typeface="Actor"/>
      <p:regular r:id="rId36"/>
    </p:embeddedFont>
    <p:embeddedFont>
      <p:font typeface="ABeeZee"/>
      <p:regular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DE3600-4019-41DE-9483-6FB865AD94A9}">
  <a:tblStyle styleId="{44DE3600-4019-41DE-9483-6FB865AD94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brilFatfac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lack-boldItalic.fntdata"/><Relationship Id="rId30" Type="http://schemas.openxmlformats.org/officeDocument/2006/relationships/font" Target="fonts/MontserratBlack-bold.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ABeeZee-regular.fntdata"/><Relationship Id="rId14" Type="http://schemas.openxmlformats.org/officeDocument/2006/relationships/slide" Target="slides/slide9.xml"/><Relationship Id="rId36" Type="http://schemas.openxmlformats.org/officeDocument/2006/relationships/font" Target="fonts/Actor-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BeeZe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190602552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190602552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119a8c618b6_0_13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119a8c618b6_0_13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Support-Vector Machines (SVM)- Support vector machine is highly preferred by many as it produces significant accuracy with less computation power. Support Vector Machine, can be used for both regression and classification tasks. But, it is widely used in classification objectives.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119a8c618b6_0_13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119a8c618b6_0_13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K-nearest neighbors algorithm (K-NN)- algorithm is an index-based algorithm. It uses a non-parametric method for classification or regression. Training with the k-NN algorithm has three steps: sampling, dimension reduction, and index building, the main objective of k-NN's training is to construct the index.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119a8c618b6_0_13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119a8c618b6_0_13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 can perform both classification and regression tasks. The intuition behind Decision Trees is that you use the dataset features to create yes/no questions and continually split the dataset until you isolate all data points belonging to each class.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11906025529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11906025529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FFFFF"/>
                </a:highlight>
                <a:latin typeface="Roboto"/>
                <a:ea typeface="Roboto"/>
                <a:cs typeface="Roboto"/>
                <a:sym typeface="Roboto"/>
              </a:rPr>
              <a:t>A </a:t>
            </a:r>
            <a:r>
              <a:rPr lang="en">
                <a:solidFill>
                  <a:schemeClr val="dk1"/>
                </a:solidFill>
              </a:rPr>
              <a:t>Histogram represents the distribution of a numeric variable for one or several groups. The values are split in bins, each bin is represented as a bar.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119a8c618b6_0_13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119a8c618b6_0_13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Scatterplots use a collection of points placed displaying values from two variables. By displaying a variable in each axis, you can detect if a relationship or correlation between the two variables exists.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119a8c618b6_0_13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119a8c618b6_0_13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FacetGrid class helps in visualizing distribution of one variable as well as the relationship between multiple variables separately within subsets of your dataset using multiple panels.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119a8c618b6_0_13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9" name="Google Shape;1689;g119a8c618b6_0_13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Seaborn </a:t>
            </a:r>
            <a:r>
              <a:rPr lang="en"/>
              <a:t>Jointplot</a:t>
            </a:r>
            <a:r>
              <a:rPr lang="en"/>
              <a:t> creates a scatter plot with two histograms at the top and right margins of the graph by default.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119a8c618b6_0_13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119a8c618b6_0_13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seaborn heatmap is a graphical representation of 2D data. Each data value represents in a matrix and it has a special color. The main intention of Seaborn heatmap is to visualize the correlation matrix of data for feature selection to solve business problems.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1190602552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1190602552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119a8c618b6_0_14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119a8c618b6_0_14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19a8c618b6_0_12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19a8c618b6_0_12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19a8c618b6_0_13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19a8c618b6_0_13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1906025529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1906025529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19a8c618b6_0_13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19a8c618b6_0_13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11906025529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11906025529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19a8c618b6_0_12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19a8c618b6_0_12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119a8c618b6_0_12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119a8c618b6_0_12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119a8c618b6_0_12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119a8c618b6_0_12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00000">
            <a:off x="8181600" y="1341000"/>
            <a:ext cx="1550347" cy="1903485"/>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072150" y="35350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rot="941605">
            <a:off x="1906292" y="-1721379"/>
            <a:ext cx="3682190" cy="3064291"/>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12" name="Google Shape;12;p2"/>
          <p:cNvSpPr txBox="1"/>
          <p:nvPr>
            <p:ph type="ctrTitle"/>
          </p:nvPr>
        </p:nvSpPr>
        <p:spPr>
          <a:xfrm>
            <a:off x="2167050" y="1204163"/>
            <a:ext cx="4809900" cy="2080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300">
                <a:latin typeface="Abril Fatface"/>
                <a:ea typeface="Abril Fatface"/>
                <a:cs typeface="Abril Fatface"/>
                <a:sym typeface="Abril Fatfac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2167050" y="3304663"/>
            <a:ext cx="4809900" cy="49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latin typeface="Actor"/>
                <a:ea typeface="Actor"/>
                <a:cs typeface="Actor"/>
                <a:sym typeface="Acto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6" name="Shape 156"/>
        <p:cNvGrpSpPr/>
        <p:nvPr/>
      </p:nvGrpSpPr>
      <p:grpSpPr>
        <a:xfrm>
          <a:off x="0" y="0"/>
          <a:ext cx="0" cy="0"/>
          <a:chOff x="0" y="0"/>
          <a:chExt cx="0" cy="0"/>
        </a:xfrm>
      </p:grpSpPr>
      <p:sp>
        <p:nvSpPr>
          <p:cNvPr id="157" name="Google Shape;157;p11"/>
          <p:cNvSpPr txBox="1"/>
          <p:nvPr>
            <p:ph hasCustomPrompt="1" type="title"/>
          </p:nvPr>
        </p:nvSpPr>
        <p:spPr>
          <a:xfrm>
            <a:off x="2110875" y="1172425"/>
            <a:ext cx="4905900" cy="16974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2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8" name="Google Shape;158;p11"/>
          <p:cNvSpPr txBox="1"/>
          <p:nvPr>
            <p:ph idx="1" type="subTitle"/>
          </p:nvPr>
        </p:nvSpPr>
        <p:spPr>
          <a:xfrm>
            <a:off x="2103000" y="2909675"/>
            <a:ext cx="4905900" cy="756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1"/>
          <p:cNvSpPr/>
          <p:nvPr/>
        </p:nvSpPr>
        <p:spPr>
          <a:xfrm rot="10092884">
            <a:off x="4578873" y="-1853752"/>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rot="2532264">
            <a:off x="-230665" y="367243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161" name="Google Shape;161;p11"/>
          <p:cNvGrpSpPr/>
          <p:nvPr/>
        </p:nvGrpSpPr>
        <p:grpSpPr>
          <a:xfrm>
            <a:off x="7205131" y="218969"/>
            <a:ext cx="2681147" cy="3604298"/>
            <a:chOff x="7205131" y="218969"/>
            <a:chExt cx="2681147" cy="3604298"/>
          </a:xfrm>
        </p:grpSpPr>
        <p:pic>
          <p:nvPicPr>
            <p:cNvPr id="162" name="Google Shape;162;p11"/>
            <p:cNvPicPr preferRelativeResize="0"/>
            <p:nvPr/>
          </p:nvPicPr>
          <p:blipFill rotWithShape="1">
            <a:blip r:embed="rId2">
              <a:alphaModFix/>
            </a:blip>
            <a:srcRect b="26202" l="39486" r="35708" t="29228"/>
            <a:stretch/>
          </p:blipFill>
          <p:spPr>
            <a:xfrm rot="4858466">
              <a:off x="7730774" y="2011689"/>
              <a:ext cx="1679808" cy="1697805"/>
            </a:xfrm>
            <a:prstGeom prst="rect">
              <a:avLst/>
            </a:prstGeom>
            <a:noFill/>
            <a:ln>
              <a:noFill/>
            </a:ln>
          </p:spPr>
        </p:pic>
        <p:pic>
          <p:nvPicPr>
            <p:cNvPr id="163" name="Google Shape;163;p11"/>
            <p:cNvPicPr preferRelativeResize="0"/>
            <p:nvPr/>
          </p:nvPicPr>
          <p:blipFill rotWithShape="1">
            <a:blip r:embed="rId3">
              <a:alphaModFix/>
            </a:blip>
            <a:srcRect b="30313" l="34841" r="28186" t="12748"/>
            <a:stretch/>
          </p:blipFill>
          <p:spPr>
            <a:xfrm flipH="1" rot="4780528">
              <a:off x="7246044" y="573496"/>
              <a:ext cx="2599321" cy="2251748"/>
            </a:xfrm>
            <a:prstGeom prst="rect">
              <a:avLst/>
            </a:prstGeom>
            <a:noFill/>
            <a:ln>
              <a:noFill/>
            </a:ln>
          </p:spPr>
        </p:pic>
      </p:grpSp>
      <p:grpSp>
        <p:nvGrpSpPr>
          <p:cNvPr id="164" name="Google Shape;164;p11"/>
          <p:cNvGrpSpPr/>
          <p:nvPr/>
        </p:nvGrpSpPr>
        <p:grpSpPr>
          <a:xfrm rot="1940491">
            <a:off x="7969940" y="3778719"/>
            <a:ext cx="921675" cy="832314"/>
            <a:chOff x="4844050" y="4473925"/>
            <a:chExt cx="690275" cy="623350"/>
          </a:xfrm>
        </p:grpSpPr>
        <p:sp>
          <p:nvSpPr>
            <p:cNvPr id="165" name="Google Shape;165;p11"/>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7" name="Shape 1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8" name="Shape 198"/>
        <p:cNvGrpSpPr/>
        <p:nvPr/>
      </p:nvGrpSpPr>
      <p:grpSpPr>
        <a:xfrm>
          <a:off x="0" y="0"/>
          <a:ext cx="0" cy="0"/>
          <a:chOff x="0" y="0"/>
          <a:chExt cx="0" cy="0"/>
        </a:xfrm>
      </p:grpSpPr>
      <p:sp>
        <p:nvSpPr>
          <p:cNvPr id="199" name="Google Shape;199;p13"/>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0" name="Google Shape;200;p13"/>
          <p:cNvSpPr txBox="1"/>
          <p:nvPr>
            <p:ph idx="1" type="subTitle"/>
          </p:nvPr>
        </p:nvSpPr>
        <p:spPr>
          <a:xfrm>
            <a:off x="1890888" y="1508200"/>
            <a:ext cx="2498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1" name="Google Shape;201;p13"/>
          <p:cNvSpPr txBox="1"/>
          <p:nvPr>
            <p:ph idx="2" type="subTitle"/>
          </p:nvPr>
        </p:nvSpPr>
        <p:spPr>
          <a:xfrm>
            <a:off x="5644663" y="1508200"/>
            <a:ext cx="2498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2" name="Google Shape;202;p13"/>
          <p:cNvSpPr txBox="1"/>
          <p:nvPr>
            <p:ph idx="3" type="subTitle"/>
          </p:nvPr>
        </p:nvSpPr>
        <p:spPr>
          <a:xfrm>
            <a:off x="1890888" y="2685003"/>
            <a:ext cx="2498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3" name="Google Shape;203;p13"/>
          <p:cNvSpPr txBox="1"/>
          <p:nvPr>
            <p:ph idx="4" type="subTitle"/>
          </p:nvPr>
        </p:nvSpPr>
        <p:spPr>
          <a:xfrm>
            <a:off x="5644663" y="2685003"/>
            <a:ext cx="2498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4" name="Google Shape;204;p13"/>
          <p:cNvSpPr txBox="1"/>
          <p:nvPr>
            <p:ph idx="5" type="subTitle"/>
          </p:nvPr>
        </p:nvSpPr>
        <p:spPr>
          <a:xfrm>
            <a:off x="1890899" y="1909275"/>
            <a:ext cx="2498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13"/>
          <p:cNvSpPr txBox="1"/>
          <p:nvPr>
            <p:ph idx="6" type="subTitle"/>
          </p:nvPr>
        </p:nvSpPr>
        <p:spPr>
          <a:xfrm>
            <a:off x="5644674" y="1909275"/>
            <a:ext cx="2498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6" name="Google Shape;206;p13"/>
          <p:cNvSpPr txBox="1"/>
          <p:nvPr>
            <p:ph idx="7" type="subTitle"/>
          </p:nvPr>
        </p:nvSpPr>
        <p:spPr>
          <a:xfrm>
            <a:off x="1890899" y="3083250"/>
            <a:ext cx="2498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 name="Google Shape;207;p13"/>
          <p:cNvSpPr txBox="1"/>
          <p:nvPr>
            <p:ph idx="8" type="subTitle"/>
          </p:nvPr>
        </p:nvSpPr>
        <p:spPr>
          <a:xfrm>
            <a:off x="5644674" y="3083250"/>
            <a:ext cx="2498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8" name="Google Shape;208;p13"/>
          <p:cNvSpPr txBox="1"/>
          <p:nvPr>
            <p:ph hasCustomPrompt="1" idx="9" type="title"/>
          </p:nvPr>
        </p:nvSpPr>
        <p:spPr>
          <a:xfrm>
            <a:off x="1001175" y="1801250"/>
            <a:ext cx="8346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2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9" name="Google Shape;209;p13"/>
          <p:cNvSpPr txBox="1"/>
          <p:nvPr>
            <p:ph hasCustomPrompt="1" idx="13" type="title"/>
          </p:nvPr>
        </p:nvSpPr>
        <p:spPr>
          <a:xfrm>
            <a:off x="4763975" y="1801250"/>
            <a:ext cx="8346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2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10" name="Google Shape;210;p13"/>
          <p:cNvSpPr txBox="1"/>
          <p:nvPr>
            <p:ph hasCustomPrompt="1" idx="14" type="title"/>
          </p:nvPr>
        </p:nvSpPr>
        <p:spPr>
          <a:xfrm>
            <a:off x="1001175" y="2974453"/>
            <a:ext cx="8346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2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11" name="Google Shape;211;p13"/>
          <p:cNvSpPr txBox="1"/>
          <p:nvPr>
            <p:ph hasCustomPrompt="1" idx="15" type="title"/>
          </p:nvPr>
        </p:nvSpPr>
        <p:spPr>
          <a:xfrm>
            <a:off x="4763992" y="2974453"/>
            <a:ext cx="8346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2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12" name="Google Shape;212;p13"/>
          <p:cNvSpPr/>
          <p:nvPr/>
        </p:nvSpPr>
        <p:spPr>
          <a:xfrm rot="-4360277">
            <a:off x="4015734" y="1710697"/>
            <a:ext cx="7360187" cy="6393811"/>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rot="-5400000">
            <a:off x="-1308655" y="1288694"/>
            <a:ext cx="1927262" cy="2366255"/>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14" name="Shape 214"/>
        <p:cNvGrpSpPr/>
        <p:nvPr/>
      </p:nvGrpSpPr>
      <p:grpSpPr>
        <a:xfrm>
          <a:off x="0" y="0"/>
          <a:ext cx="0" cy="0"/>
          <a:chOff x="0" y="0"/>
          <a:chExt cx="0" cy="0"/>
        </a:xfrm>
      </p:grpSpPr>
      <p:sp>
        <p:nvSpPr>
          <p:cNvPr id="215" name="Google Shape;215;p14"/>
          <p:cNvSpPr txBox="1"/>
          <p:nvPr>
            <p:ph type="title"/>
          </p:nvPr>
        </p:nvSpPr>
        <p:spPr>
          <a:xfrm flipH="1">
            <a:off x="3609475" y="2955450"/>
            <a:ext cx="4821300" cy="49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6" name="Google Shape;216;p14"/>
          <p:cNvSpPr txBox="1"/>
          <p:nvPr>
            <p:ph idx="1" type="subTitle"/>
          </p:nvPr>
        </p:nvSpPr>
        <p:spPr>
          <a:xfrm flipH="1">
            <a:off x="2426275" y="1539750"/>
            <a:ext cx="6004500" cy="141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715"/>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14"/>
          <p:cNvSpPr/>
          <p:nvPr/>
        </p:nvSpPr>
        <p:spPr>
          <a:xfrm flipH="1" rot="10800000">
            <a:off x="-3435150" y="-170700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rot="-5400000">
            <a:off x="6200502" y="3597298"/>
            <a:ext cx="1550347" cy="2710206"/>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14"/>
          <p:cNvGrpSpPr/>
          <p:nvPr/>
        </p:nvGrpSpPr>
        <p:grpSpPr>
          <a:xfrm>
            <a:off x="728736" y="4092465"/>
            <a:ext cx="921655" cy="832297"/>
            <a:chOff x="4844050" y="4473925"/>
            <a:chExt cx="690275" cy="623350"/>
          </a:xfrm>
        </p:grpSpPr>
        <p:sp>
          <p:nvSpPr>
            <p:cNvPr id="220" name="Google Shape;220;p1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252" name="Shape 252"/>
        <p:cNvGrpSpPr/>
        <p:nvPr/>
      </p:nvGrpSpPr>
      <p:grpSpPr>
        <a:xfrm>
          <a:off x="0" y="0"/>
          <a:ext cx="0" cy="0"/>
          <a:chOff x="0" y="0"/>
          <a:chExt cx="0" cy="0"/>
        </a:xfrm>
      </p:grpSpPr>
      <p:sp>
        <p:nvSpPr>
          <p:cNvPr id="253" name="Google Shape;253;p15"/>
          <p:cNvSpPr txBox="1"/>
          <p:nvPr>
            <p:ph type="title"/>
          </p:nvPr>
        </p:nvSpPr>
        <p:spPr>
          <a:xfrm flipH="1">
            <a:off x="4226275" y="2143500"/>
            <a:ext cx="4204500" cy="84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52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4" name="Google Shape;254;p15"/>
          <p:cNvSpPr txBox="1"/>
          <p:nvPr>
            <p:ph idx="1" type="subTitle"/>
          </p:nvPr>
        </p:nvSpPr>
        <p:spPr>
          <a:xfrm flipH="1">
            <a:off x="5266675" y="3046138"/>
            <a:ext cx="3164100" cy="72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5" name="Google Shape;255;p15"/>
          <p:cNvSpPr txBox="1"/>
          <p:nvPr>
            <p:ph hasCustomPrompt="1" idx="2" type="title"/>
          </p:nvPr>
        </p:nvSpPr>
        <p:spPr>
          <a:xfrm flipH="1">
            <a:off x="6478075" y="1218950"/>
            <a:ext cx="1952700" cy="105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6700">
                <a:solidFill>
                  <a:schemeClr val="accent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256" name="Google Shape;256;p15"/>
          <p:cNvSpPr/>
          <p:nvPr/>
        </p:nvSpPr>
        <p:spPr>
          <a:xfrm flipH="1" rot="2532264">
            <a:off x="5239785" y="-1587762"/>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257" name="Google Shape;257;p15"/>
          <p:cNvSpPr/>
          <p:nvPr/>
        </p:nvSpPr>
        <p:spPr>
          <a:xfrm rot="10800000">
            <a:off x="-3821150" y="859125"/>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15"/>
          <p:cNvPicPr preferRelativeResize="0"/>
          <p:nvPr/>
        </p:nvPicPr>
        <p:blipFill rotWithShape="1">
          <a:blip r:embed="rId2">
            <a:alphaModFix/>
          </a:blip>
          <a:srcRect b="12769" l="31148" r="27103" t="5377"/>
          <a:stretch/>
        </p:blipFill>
        <p:spPr>
          <a:xfrm rot="6811860">
            <a:off x="-512426" y="405362"/>
            <a:ext cx="2701257" cy="297895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259" name="Shape 259"/>
        <p:cNvGrpSpPr/>
        <p:nvPr/>
      </p:nvGrpSpPr>
      <p:grpSpPr>
        <a:xfrm>
          <a:off x="0" y="0"/>
          <a:ext cx="0" cy="0"/>
          <a:chOff x="0" y="0"/>
          <a:chExt cx="0" cy="0"/>
        </a:xfrm>
      </p:grpSpPr>
      <p:sp>
        <p:nvSpPr>
          <p:cNvPr id="260" name="Google Shape;260;p16"/>
          <p:cNvSpPr/>
          <p:nvPr/>
        </p:nvSpPr>
        <p:spPr>
          <a:xfrm flipH="1" rot="-10092884">
            <a:off x="-2789727" y="-1767902"/>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flipH="1" rot="2532264">
            <a:off x="2192360" y="4038163"/>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262" name="Google Shape;262;p16"/>
          <p:cNvSpPr txBox="1"/>
          <p:nvPr>
            <p:ph type="title"/>
          </p:nvPr>
        </p:nvSpPr>
        <p:spPr>
          <a:xfrm flipH="1">
            <a:off x="2469750" y="2143500"/>
            <a:ext cx="42045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52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63" name="Google Shape;263;p16"/>
          <p:cNvSpPr txBox="1"/>
          <p:nvPr>
            <p:ph idx="1" type="subTitle"/>
          </p:nvPr>
        </p:nvSpPr>
        <p:spPr>
          <a:xfrm flipH="1">
            <a:off x="2989950" y="3046138"/>
            <a:ext cx="3164100" cy="72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 name="Google Shape;264;p16"/>
          <p:cNvSpPr txBox="1"/>
          <p:nvPr>
            <p:ph hasCustomPrompt="1" idx="2" type="title"/>
          </p:nvPr>
        </p:nvSpPr>
        <p:spPr>
          <a:xfrm flipH="1">
            <a:off x="3595650" y="1218950"/>
            <a:ext cx="1952700" cy="105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900"/>
              <a:buNone/>
              <a:defRPr sz="6700">
                <a:solidFill>
                  <a:schemeClr val="accent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pic>
        <p:nvPicPr>
          <p:cNvPr id="265" name="Google Shape;265;p16"/>
          <p:cNvPicPr preferRelativeResize="0"/>
          <p:nvPr/>
        </p:nvPicPr>
        <p:blipFill rotWithShape="1">
          <a:blip r:embed="rId2">
            <a:alphaModFix/>
          </a:blip>
          <a:srcRect b="30313" l="34841" r="28186" t="12748"/>
          <a:stretch/>
        </p:blipFill>
        <p:spPr>
          <a:xfrm flipH="1" rot="10440356">
            <a:off x="-797539" y="1515599"/>
            <a:ext cx="2599323" cy="2251748"/>
          </a:xfrm>
          <a:prstGeom prst="rect">
            <a:avLst/>
          </a:prstGeom>
          <a:noFill/>
          <a:ln>
            <a:noFill/>
          </a:ln>
        </p:spPr>
      </p:pic>
      <p:grpSp>
        <p:nvGrpSpPr>
          <p:cNvPr id="266" name="Google Shape;266;p16"/>
          <p:cNvGrpSpPr/>
          <p:nvPr/>
        </p:nvGrpSpPr>
        <p:grpSpPr>
          <a:xfrm rot="2700000">
            <a:off x="7652702" y="2658559"/>
            <a:ext cx="1204064" cy="1064590"/>
            <a:chOff x="257500" y="1669275"/>
            <a:chExt cx="1204075" cy="1064600"/>
          </a:xfrm>
        </p:grpSpPr>
        <p:sp>
          <p:nvSpPr>
            <p:cNvPr id="267" name="Google Shape;267;p16"/>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293" name="Shape 293"/>
        <p:cNvGrpSpPr/>
        <p:nvPr/>
      </p:nvGrpSpPr>
      <p:grpSpPr>
        <a:xfrm>
          <a:off x="0" y="0"/>
          <a:ext cx="0" cy="0"/>
          <a:chOff x="0" y="0"/>
          <a:chExt cx="0" cy="0"/>
        </a:xfrm>
      </p:grpSpPr>
      <p:sp>
        <p:nvSpPr>
          <p:cNvPr id="294" name="Google Shape;294;p17"/>
          <p:cNvSpPr txBox="1"/>
          <p:nvPr>
            <p:ph type="title"/>
          </p:nvPr>
        </p:nvSpPr>
        <p:spPr>
          <a:xfrm flipH="1">
            <a:off x="3783600" y="1757425"/>
            <a:ext cx="31641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2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95" name="Google Shape;295;p17"/>
          <p:cNvSpPr txBox="1"/>
          <p:nvPr>
            <p:ph idx="1" type="subTitle"/>
          </p:nvPr>
        </p:nvSpPr>
        <p:spPr>
          <a:xfrm flipH="1">
            <a:off x="3783600" y="2660063"/>
            <a:ext cx="3164100" cy="726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6" name="Google Shape;296;p17"/>
          <p:cNvSpPr txBox="1"/>
          <p:nvPr>
            <p:ph hasCustomPrompt="1" idx="2" type="title"/>
          </p:nvPr>
        </p:nvSpPr>
        <p:spPr>
          <a:xfrm flipH="1">
            <a:off x="2196300" y="2018475"/>
            <a:ext cx="1434900" cy="105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6700">
                <a:solidFill>
                  <a:schemeClr val="accent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297" name="Google Shape;297;p17"/>
          <p:cNvSpPr/>
          <p:nvPr/>
        </p:nvSpPr>
        <p:spPr>
          <a:xfrm rot="10092884">
            <a:off x="-2042377" y="2520298"/>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7"/>
          <p:cNvGrpSpPr/>
          <p:nvPr/>
        </p:nvGrpSpPr>
        <p:grpSpPr>
          <a:xfrm rot="10800000">
            <a:off x="-733144" y="300419"/>
            <a:ext cx="2681147" cy="3604298"/>
            <a:chOff x="7205131" y="218969"/>
            <a:chExt cx="2681147" cy="3604298"/>
          </a:xfrm>
        </p:grpSpPr>
        <p:pic>
          <p:nvPicPr>
            <p:cNvPr id="299" name="Google Shape;299;p17"/>
            <p:cNvPicPr preferRelativeResize="0"/>
            <p:nvPr/>
          </p:nvPicPr>
          <p:blipFill rotWithShape="1">
            <a:blip r:embed="rId2">
              <a:alphaModFix/>
            </a:blip>
            <a:srcRect b="26202" l="39486" r="35708" t="29228"/>
            <a:stretch/>
          </p:blipFill>
          <p:spPr>
            <a:xfrm rot="4858466">
              <a:off x="7730774" y="2011689"/>
              <a:ext cx="1679808" cy="1697805"/>
            </a:xfrm>
            <a:prstGeom prst="rect">
              <a:avLst/>
            </a:prstGeom>
            <a:noFill/>
            <a:ln>
              <a:noFill/>
            </a:ln>
          </p:spPr>
        </p:pic>
        <p:pic>
          <p:nvPicPr>
            <p:cNvPr id="300" name="Google Shape;300;p17"/>
            <p:cNvPicPr preferRelativeResize="0"/>
            <p:nvPr/>
          </p:nvPicPr>
          <p:blipFill rotWithShape="1">
            <a:blip r:embed="rId3">
              <a:alphaModFix/>
            </a:blip>
            <a:srcRect b="30313" l="34841" r="28186" t="12748"/>
            <a:stretch/>
          </p:blipFill>
          <p:spPr>
            <a:xfrm flipH="1" rot="4780528">
              <a:off x="7246044" y="573496"/>
              <a:ext cx="2599321" cy="2251748"/>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4">
    <p:spTree>
      <p:nvGrpSpPr>
        <p:cNvPr id="301" name="Shape 301"/>
        <p:cNvGrpSpPr/>
        <p:nvPr/>
      </p:nvGrpSpPr>
      <p:grpSpPr>
        <a:xfrm>
          <a:off x="0" y="0"/>
          <a:ext cx="0" cy="0"/>
          <a:chOff x="0" y="0"/>
          <a:chExt cx="0" cy="0"/>
        </a:xfrm>
      </p:grpSpPr>
      <p:sp>
        <p:nvSpPr>
          <p:cNvPr id="302" name="Google Shape;302;p18"/>
          <p:cNvSpPr/>
          <p:nvPr/>
        </p:nvSpPr>
        <p:spPr>
          <a:xfrm rot="10092884">
            <a:off x="3740673" y="-2712477"/>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8"/>
          <p:cNvGrpSpPr/>
          <p:nvPr/>
        </p:nvGrpSpPr>
        <p:grpSpPr>
          <a:xfrm flipH="1" rot="10800000">
            <a:off x="-1485153" y="2645169"/>
            <a:ext cx="4266207" cy="4012741"/>
            <a:chOff x="-926640" y="-1173306"/>
            <a:chExt cx="4266207" cy="4012741"/>
          </a:xfrm>
        </p:grpSpPr>
        <p:pic>
          <p:nvPicPr>
            <p:cNvPr id="304" name="Google Shape;304;p18"/>
            <p:cNvPicPr preferRelativeResize="0"/>
            <p:nvPr/>
          </p:nvPicPr>
          <p:blipFill rotWithShape="1">
            <a:blip r:embed="rId2">
              <a:alphaModFix/>
            </a:blip>
            <a:srcRect b="26202" l="39486" r="35708" t="29228"/>
            <a:stretch/>
          </p:blipFill>
          <p:spPr>
            <a:xfrm rot="-3902811">
              <a:off x="1375669" y="100127"/>
              <a:ext cx="1679806" cy="1697804"/>
            </a:xfrm>
            <a:prstGeom prst="rect">
              <a:avLst/>
            </a:prstGeom>
            <a:noFill/>
            <a:ln>
              <a:noFill/>
            </a:ln>
          </p:spPr>
        </p:pic>
        <p:pic>
          <p:nvPicPr>
            <p:cNvPr id="305" name="Google Shape;305;p18"/>
            <p:cNvPicPr preferRelativeResize="0"/>
            <p:nvPr/>
          </p:nvPicPr>
          <p:blipFill rotWithShape="1">
            <a:blip r:embed="rId3">
              <a:alphaModFix/>
            </a:blip>
            <a:srcRect b="12769" l="31148" r="27103" t="5377"/>
            <a:stretch/>
          </p:blipFill>
          <p:spPr>
            <a:xfrm rot="8492342">
              <a:off x="-293251" y="-656414"/>
              <a:ext cx="2701254" cy="2978956"/>
            </a:xfrm>
            <a:prstGeom prst="rect">
              <a:avLst/>
            </a:prstGeom>
            <a:noFill/>
            <a:ln>
              <a:noFill/>
            </a:ln>
          </p:spPr>
        </p:pic>
      </p:grpSp>
      <p:pic>
        <p:nvPicPr>
          <p:cNvPr id="306" name="Google Shape;306;p18"/>
          <p:cNvPicPr preferRelativeResize="0"/>
          <p:nvPr/>
        </p:nvPicPr>
        <p:blipFill rotWithShape="1">
          <a:blip r:embed="rId4">
            <a:alphaModFix/>
          </a:blip>
          <a:srcRect b="30313" l="34841" r="28186" t="12748"/>
          <a:stretch/>
        </p:blipFill>
        <p:spPr>
          <a:xfrm flipH="1" rot="-8548510">
            <a:off x="7528886" y="1399349"/>
            <a:ext cx="2599322" cy="2251747"/>
          </a:xfrm>
          <a:prstGeom prst="rect">
            <a:avLst/>
          </a:prstGeom>
          <a:noFill/>
          <a:ln>
            <a:noFill/>
          </a:ln>
        </p:spPr>
      </p:pic>
      <p:pic>
        <p:nvPicPr>
          <p:cNvPr id="307" name="Google Shape;307;p18"/>
          <p:cNvPicPr preferRelativeResize="0"/>
          <p:nvPr/>
        </p:nvPicPr>
        <p:blipFill rotWithShape="1">
          <a:blip r:embed="rId5">
            <a:alphaModFix/>
          </a:blip>
          <a:srcRect b="28411" l="33270" r="31930" t="11201"/>
          <a:stretch/>
        </p:blipFill>
        <p:spPr>
          <a:xfrm flipH="1" rot="8794098">
            <a:off x="-618317" y="-1021199"/>
            <a:ext cx="2663180" cy="2599736"/>
          </a:xfrm>
          <a:prstGeom prst="rect">
            <a:avLst/>
          </a:prstGeom>
          <a:noFill/>
          <a:ln>
            <a:noFill/>
          </a:ln>
        </p:spPr>
      </p:pic>
      <p:sp>
        <p:nvSpPr>
          <p:cNvPr id="308" name="Google Shape;308;p18"/>
          <p:cNvSpPr/>
          <p:nvPr/>
        </p:nvSpPr>
        <p:spPr>
          <a:xfrm flipH="1" rot="2532264">
            <a:off x="-2525765" y="603263"/>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309" name="Google Shape;309;p18"/>
          <p:cNvSpPr/>
          <p:nvPr/>
        </p:nvSpPr>
        <p:spPr>
          <a:xfrm rot="-5400000">
            <a:off x="6379050" y="3996200"/>
            <a:ext cx="1550347" cy="1903485"/>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txBox="1"/>
          <p:nvPr>
            <p:ph idx="1" type="subTitle"/>
          </p:nvPr>
        </p:nvSpPr>
        <p:spPr>
          <a:xfrm>
            <a:off x="2328000" y="1492837"/>
            <a:ext cx="4488000" cy="455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11" name="Google Shape;311;p18"/>
          <p:cNvSpPr txBox="1"/>
          <p:nvPr>
            <p:ph hasCustomPrompt="1" type="title"/>
          </p:nvPr>
        </p:nvSpPr>
        <p:spPr>
          <a:xfrm>
            <a:off x="2328000" y="775823"/>
            <a:ext cx="4488000" cy="717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4600">
                <a:solidFill>
                  <a:schemeClr val="accen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12" name="Google Shape;312;p18"/>
          <p:cNvSpPr txBox="1"/>
          <p:nvPr>
            <p:ph idx="2" type="subTitle"/>
          </p:nvPr>
        </p:nvSpPr>
        <p:spPr>
          <a:xfrm>
            <a:off x="2328000" y="2702562"/>
            <a:ext cx="4488000" cy="455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13" name="Google Shape;313;p18"/>
          <p:cNvSpPr txBox="1"/>
          <p:nvPr>
            <p:ph hasCustomPrompt="1" idx="3" type="title"/>
          </p:nvPr>
        </p:nvSpPr>
        <p:spPr>
          <a:xfrm>
            <a:off x="2328000" y="1985524"/>
            <a:ext cx="4488000" cy="717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4600">
                <a:solidFill>
                  <a:schemeClr val="accen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14" name="Google Shape;314;p18"/>
          <p:cNvSpPr txBox="1"/>
          <p:nvPr>
            <p:ph idx="4" type="subTitle"/>
          </p:nvPr>
        </p:nvSpPr>
        <p:spPr>
          <a:xfrm>
            <a:off x="2328000" y="3912287"/>
            <a:ext cx="4488000" cy="455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15" name="Google Shape;315;p18"/>
          <p:cNvSpPr txBox="1"/>
          <p:nvPr>
            <p:ph hasCustomPrompt="1" idx="5" type="title"/>
          </p:nvPr>
        </p:nvSpPr>
        <p:spPr>
          <a:xfrm>
            <a:off x="2328000" y="3195223"/>
            <a:ext cx="4488000" cy="717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4600">
                <a:solidFill>
                  <a:schemeClr val="accen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5">
    <p:spTree>
      <p:nvGrpSpPr>
        <p:cNvPr id="316" name="Shape 316"/>
        <p:cNvGrpSpPr/>
        <p:nvPr/>
      </p:nvGrpSpPr>
      <p:grpSpPr>
        <a:xfrm>
          <a:off x="0" y="0"/>
          <a:ext cx="0" cy="0"/>
          <a:chOff x="0" y="0"/>
          <a:chExt cx="0" cy="0"/>
        </a:xfrm>
      </p:grpSpPr>
      <p:sp>
        <p:nvSpPr>
          <p:cNvPr id="317" name="Google Shape;317;p19"/>
          <p:cNvSpPr/>
          <p:nvPr/>
        </p:nvSpPr>
        <p:spPr>
          <a:xfrm flipH="1" rot="-6014519">
            <a:off x="-2100352" y="2756130"/>
            <a:ext cx="7359766" cy="6393444"/>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flipH="1" rot="2532264">
            <a:off x="7366260" y="59768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319" name="Google Shape;319;p19"/>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320" name="Google Shape;320;p19"/>
          <p:cNvSpPr txBox="1"/>
          <p:nvPr>
            <p:ph idx="1" type="subTitle"/>
          </p:nvPr>
        </p:nvSpPr>
        <p:spPr>
          <a:xfrm>
            <a:off x="1782775" y="1552684"/>
            <a:ext cx="20838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321" name="Google Shape;321;p19"/>
          <p:cNvSpPr txBox="1"/>
          <p:nvPr>
            <p:ph idx="2" type="subTitle"/>
          </p:nvPr>
        </p:nvSpPr>
        <p:spPr>
          <a:xfrm>
            <a:off x="5277475" y="3207534"/>
            <a:ext cx="20838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322" name="Google Shape;322;p19"/>
          <p:cNvSpPr txBox="1"/>
          <p:nvPr>
            <p:ph idx="3" type="subTitle"/>
          </p:nvPr>
        </p:nvSpPr>
        <p:spPr>
          <a:xfrm>
            <a:off x="1782775" y="1991283"/>
            <a:ext cx="2083800" cy="626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3" name="Google Shape;323;p19"/>
          <p:cNvSpPr txBox="1"/>
          <p:nvPr>
            <p:ph idx="4" type="subTitle"/>
          </p:nvPr>
        </p:nvSpPr>
        <p:spPr>
          <a:xfrm>
            <a:off x="5277475" y="3646133"/>
            <a:ext cx="2083800" cy="6261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4" name="Google Shape;324;p19"/>
          <p:cNvSpPr txBox="1"/>
          <p:nvPr>
            <p:ph hasCustomPrompt="1" idx="5" type="title"/>
          </p:nvPr>
        </p:nvSpPr>
        <p:spPr>
          <a:xfrm>
            <a:off x="713275" y="1763200"/>
            <a:ext cx="1069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34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325" name="Google Shape;325;p19"/>
          <p:cNvSpPr txBox="1"/>
          <p:nvPr>
            <p:ph hasCustomPrompt="1" idx="6" type="title"/>
          </p:nvPr>
        </p:nvSpPr>
        <p:spPr>
          <a:xfrm>
            <a:off x="7361275" y="3437125"/>
            <a:ext cx="1069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3400">
                <a:solidFill>
                  <a:schemeClr val="accen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326" name="Shape 326"/>
        <p:cNvGrpSpPr/>
        <p:nvPr/>
      </p:nvGrpSpPr>
      <p:grpSpPr>
        <a:xfrm>
          <a:off x="0" y="0"/>
          <a:ext cx="0" cy="0"/>
          <a:chOff x="0" y="0"/>
          <a:chExt cx="0" cy="0"/>
        </a:xfrm>
      </p:grpSpPr>
      <p:sp>
        <p:nvSpPr>
          <p:cNvPr id="327" name="Google Shape;327;p20"/>
          <p:cNvSpPr/>
          <p:nvPr/>
        </p:nvSpPr>
        <p:spPr>
          <a:xfrm rot="8828977">
            <a:off x="-622688" y="-62786"/>
            <a:ext cx="1987217" cy="3473928"/>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flipH="1" rot="-10092884">
            <a:off x="5730748" y="1384123"/>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grpSp>
        <p:nvGrpSpPr>
          <p:cNvPr id="330" name="Google Shape;330;p20"/>
          <p:cNvGrpSpPr/>
          <p:nvPr/>
        </p:nvGrpSpPr>
        <p:grpSpPr>
          <a:xfrm>
            <a:off x="7472281" y="559894"/>
            <a:ext cx="2681147" cy="3604298"/>
            <a:chOff x="7472281" y="559894"/>
            <a:chExt cx="2681147" cy="3604298"/>
          </a:xfrm>
        </p:grpSpPr>
        <p:pic>
          <p:nvPicPr>
            <p:cNvPr id="331" name="Google Shape;331;p20"/>
            <p:cNvPicPr preferRelativeResize="0"/>
            <p:nvPr/>
          </p:nvPicPr>
          <p:blipFill rotWithShape="1">
            <a:blip r:embed="rId2">
              <a:alphaModFix/>
            </a:blip>
            <a:srcRect b="26202" l="39486" r="35708" t="29228"/>
            <a:stretch/>
          </p:blipFill>
          <p:spPr>
            <a:xfrm rot="4858466">
              <a:off x="7997924" y="2352614"/>
              <a:ext cx="1679808" cy="1697805"/>
            </a:xfrm>
            <a:prstGeom prst="rect">
              <a:avLst/>
            </a:prstGeom>
            <a:noFill/>
            <a:ln>
              <a:noFill/>
            </a:ln>
          </p:spPr>
        </p:pic>
        <p:pic>
          <p:nvPicPr>
            <p:cNvPr id="332" name="Google Shape;332;p20"/>
            <p:cNvPicPr preferRelativeResize="0"/>
            <p:nvPr/>
          </p:nvPicPr>
          <p:blipFill rotWithShape="1">
            <a:blip r:embed="rId3">
              <a:alphaModFix/>
            </a:blip>
            <a:srcRect b="30313" l="34841" r="28186" t="12748"/>
            <a:stretch/>
          </p:blipFill>
          <p:spPr>
            <a:xfrm flipH="1" rot="4780528">
              <a:off x="7513194" y="914421"/>
              <a:ext cx="2599321" cy="2251748"/>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flipH="1" rot="10800000">
            <a:off x="4829900" y="151885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flipH="1" rot="4152295">
            <a:off x="4593999" y="-1428463"/>
            <a:ext cx="3682201" cy="3064300"/>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17" name="Google Shape;17;p3"/>
          <p:cNvGrpSpPr/>
          <p:nvPr/>
        </p:nvGrpSpPr>
        <p:grpSpPr>
          <a:xfrm>
            <a:off x="869166" y="-1501459"/>
            <a:ext cx="3732141" cy="3534717"/>
            <a:chOff x="869166" y="-1501459"/>
            <a:chExt cx="3732141" cy="3534717"/>
          </a:xfrm>
        </p:grpSpPr>
        <p:pic>
          <p:nvPicPr>
            <p:cNvPr id="18" name="Google Shape;18;p3"/>
            <p:cNvPicPr preferRelativeResize="0"/>
            <p:nvPr/>
          </p:nvPicPr>
          <p:blipFill rotWithShape="1">
            <a:blip r:embed="rId2">
              <a:alphaModFix/>
            </a:blip>
            <a:srcRect b="26202" l="39486" r="35708" t="29228"/>
            <a:stretch/>
          </p:blipFill>
          <p:spPr>
            <a:xfrm rot="5698461">
              <a:off x="947796" y="-734836"/>
              <a:ext cx="1679808" cy="1697807"/>
            </a:xfrm>
            <a:prstGeom prst="rect">
              <a:avLst/>
            </a:prstGeom>
            <a:noFill/>
            <a:ln>
              <a:noFill/>
            </a:ln>
          </p:spPr>
        </p:pic>
        <p:pic>
          <p:nvPicPr>
            <p:cNvPr id="19" name="Google Shape;19;p3"/>
            <p:cNvPicPr preferRelativeResize="0"/>
            <p:nvPr/>
          </p:nvPicPr>
          <p:blipFill rotWithShape="1">
            <a:blip r:embed="rId3">
              <a:alphaModFix/>
            </a:blip>
            <a:srcRect b="28411" l="33270" r="31930" t="11201"/>
            <a:stretch/>
          </p:blipFill>
          <p:spPr>
            <a:xfrm rot="9152875">
              <a:off x="1488842" y="-1033960"/>
              <a:ext cx="2663161" cy="2599719"/>
            </a:xfrm>
            <a:prstGeom prst="rect">
              <a:avLst/>
            </a:prstGeom>
            <a:noFill/>
            <a:ln>
              <a:noFill/>
            </a:ln>
          </p:spPr>
        </p:pic>
      </p:grpSp>
      <p:sp>
        <p:nvSpPr>
          <p:cNvPr id="20" name="Google Shape;20;p3"/>
          <p:cNvSpPr txBox="1"/>
          <p:nvPr>
            <p:ph type="title"/>
          </p:nvPr>
        </p:nvSpPr>
        <p:spPr>
          <a:xfrm>
            <a:off x="713275" y="2143500"/>
            <a:ext cx="42045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5200">
                <a:solidFill>
                  <a:schemeClr val="accent3"/>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 name="Google Shape;21;p3"/>
          <p:cNvSpPr txBox="1"/>
          <p:nvPr>
            <p:ph idx="1" type="subTitle"/>
          </p:nvPr>
        </p:nvSpPr>
        <p:spPr>
          <a:xfrm>
            <a:off x="713275" y="3046138"/>
            <a:ext cx="3164100" cy="726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3"/>
          <p:cNvSpPr txBox="1"/>
          <p:nvPr>
            <p:ph hasCustomPrompt="1" idx="2" type="title"/>
          </p:nvPr>
        </p:nvSpPr>
        <p:spPr>
          <a:xfrm>
            <a:off x="713275" y="1218950"/>
            <a:ext cx="1952700" cy="10524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6700">
                <a:solidFill>
                  <a:schemeClr val="accent1"/>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333" name="Shape 333"/>
        <p:cNvGrpSpPr/>
        <p:nvPr/>
      </p:nvGrpSpPr>
      <p:grpSpPr>
        <a:xfrm>
          <a:off x="0" y="0"/>
          <a:ext cx="0" cy="0"/>
          <a:chOff x="0" y="0"/>
          <a:chExt cx="0" cy="0"/>
        </a:xfrm>
      </p:grpSpPr>
      <p:sp>
        <p:nvSpPr>
          <p:cNvPr id="334" name="Google Shape;334;p21"/>
          <p:cNvSpPr/>
          <p:nvPr/>
        </p:nvSpPr>
        <p:spPr>
          <a:xfrm flipH="1" rot="-6481494">
            <a:off x="-4849747" y="725449"/>
            <a:ext cx="7359824" cy="6393495"/>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rot="8267736">
            <a:off x="7131260" y="-1430737"/>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336" name="Google Shape;336;p21"/>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
    <p:spTree>
      <p:nvGrpSpPr>
        <p:cNvPr id="337" name="Shape 337"/>
        <p:cNvGrpSpPr/>
        <p:nvPr/>
      </p:nvGrpSpPr>
      <p:grpSpPr>
        <a:xfrm>
          <a:off x="0" y="0"/>
          <a:ext cx="0" cy="0"/>
          <a:chOff x="0" y="0"/>
          <a:chExt cx="0" cy="0"/>
        </a:xfrm>
      </p:grpSpPr>
      <p:sp>
        <p:nvSpPr>
          <p:cNvPr id="338" name="Google Shape;338;p22"/>
          <p:cNvSpPr txBox="1"/>
          <p:nvPr>
            <p:ph type="title"/>
          </p:nvPr>
        </p:nvSpPr>
        <p:spPr>
          <a:xfrm>
            <a:off x="713225" y="1402950"/>
            <a:ext cx="4962600" cy="13929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90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39" name="Google Shape;339;p22"/>
          <p:cNvSpPr txBox="1"/>
          <p:nvPr>
            <p:ph idx="1" type="subTitle"/>
          </p:nvPr>
        </p:nvSpPr>
        <p:spPr>
          <a:xfrm>
            <a:off x="713225" y="2795850"/>
            <a:ext cx="4962600" cy="832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40" name="Google Shape;340;p22"/>
          <p:cNvSpPr/>
          <p:nvPr/>
        </p:nvSpPr>
        <p:spPr>
          <a:xfrm rot="10800000">
            <a:off x="4318894" y="-2092569"/>
            <a:ext cx="7360277" cy="6393889"/>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2"/>
          <p:cNvGrpSpPr/>
          <p:nvPr/>
        </p:nvGrpSpPr>
        <p:grpSpPr>
          <a:xfrm>
            <a:off x="320186" y="-1715500"/>
            <a:ext cx="4082315" cy="3736872"/>
            <a:chOff x="320186" y="-1715500"/>
            <a:chExt cx="4082315" cy="3736872"/>
          </a:xfrm>
        </p:grpSpPr>
        <p:pic>
          <p:nvPicPr>
            <p:cNvPr id="342" name="Google Shape;342;p22"/>
            <p:cNvPicPr preferRelativeResize="0"/>
            <p:nvPr/>
          </p:nvPicPr>
          <p:blipFill rotWithShape="1">
            <a:blip r:embed="rId2">
              <a:alphaModFix/>
            </a:blip>
            <a:srcRect b="26202" l="39486" r="35708" t="29228"/>
            <a:stretch/>
          </p:blipFill>
          <p:spPr>
            <a:xfrm rot="-205656">
              <a:off x="374412" y="-443898"/>
              <a:ext cx="1849600" cy="1869419"/>
            </a:xfrm>
            <a:prstGeom prst="rect">
              <a:avLst/>
            </a:prstGeom>
            <a:noFill/>
            <a:ln>
              <a:noFill/>
            </a:ln>
          </p:spPr>
        </p:pic>
        <p:pic>
          <p:nvPicPr>
            <p:cNvPr id="343" name="Google Shape;343;p22"/>
            <p:cNvPicPr preferRelativeResize="0"/>
            <p:nvPr/>
          </p:nvPicPr>
          <p:blipFill rotWithShape="1">
            <a:blip r:embed="rId3">
              <a:alphaModFix/>
            </a:blip>
            <a:srcRect b="28411" l="33270" r="31930" t="11201"/>
            <a:stretch/>
          </p:blipFill>
          <p:spPr>
            <a:xfrm rot="9152879">
              <a:off x="1112027" y="-1221265"/>
              <a:ext cx="2815473" cy="2748403"/>
            </a:xfrm>
            <a:prstGeom prst="rect">
              <a:avLst/>
            </a:prstGeom>
            <a:noFill/>
            <a:ln>
              <a:noFill/>
            </a:ln>
          </p:spPr>
        </p:pic>
      </p:grpSp>
      <p:sp>
        <p:nvSpPr>
          <p:cNvPr id="344" name="Google Shape;344;p22"/>
          <p:cNvSpPr/>
          <p:nvPr/>
        </p:nvSpPr>
        <p:spPr>
          <a:xfrm flipH="1" rot="2532264">
            <a:off x="-1617115" y="348278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45" name="Shape 345"/>
        <p:cNvGrpSpPr/>
        <p:nvPr/>
      </p:nvGrpSpPr>
      <p:grpSpPr>
        <a:xfrm>
          <a:off x="0" y="0"/>
          <a:ext cx="0" cy="0"/>
          <a:chOff x="0" y="0"/>
          <a:chExt cx="0" cy="0"/>
        </a:xfrm>
      </p:grpSpPr>
      <p:sp>
        <p:nvSpPr>
          <p:cNvPr id="346" name="Google Shape;346;p23"/>
          <p:cNvSpPr/>
          <p:nvPr/>
        </p:nvSpPr>
        <p:spPr>
          <a:xfrm rot="-5400000">
            <a:off x="7969151" y="3062506"/>
            <a:ext cx="1987217" cy="347392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rot="10800000">
            <a:off x="-5236900" y="-78110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49" name="Google Shape;349;p23"/>
          <p:cNvSpPr txBox="1"/>
          <p:nvPr>
            <p:ph idx="1" type="body"/>
          </p:nvPr>
        </p:nvSpPr>
        <p:spPr>
          <a:xfrm>
            <a:off x="2034825" y="1572825"/>
            <a:ext cx="5058000" cy="2087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Clr>
                <a:schemeClr val="accent2"/>
              </a:buClr>
              <a:buSzPts val="1600"/>
              <a:buChar char="●"/>
              <a:defRPr sz="1500"/>
            </a:lvl1pPr>
            <a:lvl2pPr indent="-330200" lvl="1" marL="914400">
              <a:spcBef>
                <a:spcPts val="0"/>
              </a:spcBef>
              <a:spcAft>
                <a:spcPts val="0"/>
              </a:spcAft>
              <a:buSzPts val="1600"/>
              <a:buFont typeface="Nunito"/>
              <a:buChar char="○"/>
              <a:defRPr/>
            </a:lvl2pPr>
            <a:lvl3pPr indent="-330200" lvl="2" marL="1371600">
              <a:spcBef>
                <a:spcPts val="0"/>
              </a:spcBef>
              <a:spcAft>
                <a:spcPts val="0"/>
              </a:spcAft>
              <a:buSzPts val="1600"/>
              <a:buFont typeface="Nunito"/>
              <a:buChar char="■"/>
              <a:defRPr/>
            </a:lvl3pPr>
            <a:lvl4pPr indent="-330200" lvl="3" marL="1828800">
              <a:spcBef>
                <a:spcPts val="0"/>
              </a:spcBef>
              <a:spcAft>
                <a:spcPts val="0"/>
              </a:spcAft>
              <a:buSzPts val="1600"/>
              <a:buFont typeface="Nunito"/>
              <a:buChar char="●"/>
              <a:defRPr/>
            </a:lvl4pPr>
            <a:lvl5pPr indent="-330200" lvl="4" marL="2286000">
              <a:spcBef>
                <a:spcPts val="0"/>
              </a:spcBef>
              <a:spcAft>
                <a:spcPts val="0"/>
              </a:spcAft>
              <a:buSzPts val="1600"/>
              <a:buFont typeface="Nunito"/>
              <a:buChar char="○"/>
              <a:defRPr/>
            </a:lvl5pPr>
            <a:lvl6pPr indent="-330200" lvl="5" marL="2743200">
              <a:spcBef>
                <a:spcPts val="0"/>
              </a:spcBef>
              <a:spcAft>
                <a:spcPts val="0"/>
              </a:spcAft>
              <a:buSzPts val="1600"/>
              <a:buFont typeface="Nunito"/>
              <a:buChar char="■"/>
              <a:defRPr/>
            </a:lvl6pPr>
            <a:lvl7pPr indent="-330200" lvl="6" marL="3200400">
              <a:spcBef>
                <a:spcPts val="0"/>
              </a:spcBef>
              <a:spcAft>
                <a:spcPts val="0"/>
              </a:spcAft>
              <a:buSzPts val="1600"/>
              <a:buFont typeface="Nunito"/>
              <a:buChar char="●"/>
              <a:defRPr/>
            </a:lvl7pPr>
            <a:lvl8pPr indent="-330200" lvl="7" marL="3657600">
              <a:spcBef>
                <a:spcPts val="0"/>
              </a:spcBef>
              <a:spcAft>
                <a:spcPts val="0"/>
              </a:spcAft>
              <a:buSzPts val="1600"/>
              <a:buFont typeface="Nunito"/>
              <a:buChar char="○"/>
              <a:defRPr/>
            </a:lvl8pPr>
            <a:lvl9pPr indent="-330200" lvl="8" marL="4114800">
              <a:spcBef>
                <a:spcPts val="0"/>
              </a:spcBef>
              <a:spcAft>
                <a:spcPts val="0"/>
              </a:spcAft>
              <a:buSzPts val="1600"/>
              <a:buFont typeface="Nunito"/>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8">
    <p:spTree>
      <p:nvGrpSpPr>
        <p:cNvPr id="350" name="Shape 350"/>
        <p:cNvGrpSpPr/>
        <p:nvPr/>
      </p:nvGrpSpPr>
      <p:grpSpPr>
        <a:xfrm>
          <a:off x="0" y="0"/>
          <a:ext cx="0" cy="0"/>
          <a:chOff x="0" y="0"/>
          <a:chExt cx="0" cy="0"/>
        </a:xfrm>
      </p:grpSpPr>
      <p:sp>
        <p:nvSpPr>
          <p:cNvPr id="351" name="Google Shape;351;p24"/>
          <p:cNvSpPr/>
          <p:nvPr/>
        </p:nvSpPr>
        <p:spPr>
          <a:xfrm rot="-5400000">
            <a:off x="7686026" y="-836728"/>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flipH="1" rot="-6472833">
            <a:off x="-2845632" y="2620138"/>
            <a:ext cx="7359816" cy="639348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4"/>
          <p:cNvGrpSpPr/>
          <p:nvPr/>
        </p:nvGrpSpPr>
        <p:grpSpPr>
          <a:xfrm rot="6781334">
            <a:off x="8041034" y="3244850"/>
            <a:ext cx="921689" cy="832327"/>
            <a:chOff x="4844050" y="4473925"/>
            <a:chExt cx="690275" cy="623350"/>
          </a:xfrm>
        </p:grpSpPr>
        <p:sp>
          <p:nvSpPr>
            <p:cNvPr id="354" name="Google Shape;354;p2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24"/>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87" name="Google Shape;387;p24"/>
          <p:cNvSpPr txBox="1"/>
          <p:nvPr>
            <p:ph idx="1" type="subTitle"/>
          </p:nvPr>
        </p:nvSpPr>
        <p:spPr>
          <a:xfrm>
            <a:off x="713275" y="2068475"/>
            <a:ext cx="2982000" cy="11436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
    <p:spTree>
      <p:nvGrpSpPr>
        <p:cNvPr id="388" name="Shape 388"/>
        <p:cNvGrpSpPr/>
        <p:nvPr/>
      </p:nvGrpSpPr>
      <p:grpSpPr>
        <a:xfrm>
          <a:off x="0" y="0"/>
          <a:ext cx="0" cy="0"/>
          <a:chOff x="0" y="0"/>
          <a:chExt cx="0" cy="0"/>
        </a:xfrm>
      </p:grpSpPr>
      <p:sp>
        <p:nvSpPr>
          <p:cNvPr id="389" name="Google Shape;389;p25"/>
          <p:cNvSpPr/>
          <p:nvPr/>
        </p:nvSpPr>
        <p:spPr>
          <a:xfrm rot="-6202966">
            <a:off x="-3195302" y="-3488036"/>
            <a:ext cx="7359843" cy="6393512"/>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5"/>
          <p:cNvSpPr/>
          <p:nvPr/>
        </p:nvSpPr>
        <p:spPr>
          <a:xfrm flipH="1" rot="2532264">
            <a:off x="3944010" y="376743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391" name="Google Shape;391;p25"/>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92" name="Google Shape;392;p25"/>
          <p:cNvSpPr txBox="1"/>
          <p:nvPr>
            <p:ph idx="1" type="subTitle"/>
          </p:nvPr>
        </p:nvSpPr>
        <p:spPr>
          <a:xfrm>
            <a:off x="5448725" y="2068475"/>
            <a:ext cx="2982000" cy="1143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5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0">
    <p:spTree>
      <p:nvGrpSpPr>
        <p:cNvPr id="393" name="Shape 393"/>
        <p:cNvGrpSpPr/>
        <p:nvPr/>
      </p:nvGrpSpPr>
      <p:grpSpPr>
        <a:xfrm>
          <a:off x="0" y="0"/>
          <a:ext cx="0" cy="0"/>
          <a:chOff x="0" y="0"/>
          <a:chExt cx="0" cy="0"/>
        </a:xfrm>
      </p:grpSpPr>
      <p:sp>
        <p:nvSpPr>
          <p:cNvPr id="394" name="Google Shape;394;p26"/>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95" name="Google Shape;395;p26"/>
          <p:cNvSpPr txBox="1"/>
          <p:nvPr>
            <p:ph idx="1" type="subTitle"/>
          </p:nvPr>
        </p:nvSpPr>
        <p:spPr>
          <a:xfrm>
            <a:off x="713275" y="2068475"/>
            <a:ext cx="2982000" cy="11436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6" name="Google Shape;396;p26"/>
          <p:cNvSpPr/>
          <p:nvPr/>
        </p:nvSpPr>
        <p:spPr>
          <a:xfrm rot="-6202966">
            <a:off x="4206298" y="572614"/>
            <a:ext cx="7359843" cy="6393512"/>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rot="-5400000">
            <a:off x="-454899" y="3352884"/>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1">
    <p:spTree>
      <p:nvGrpSpPr>
        <p:cNvPr id="398" name="Shape 398"/>
        <p:cNvGrpSpPr/>
        <p:nvPr/>
      </p:nvGrpSpPr>
      <p:grpSpPr>
        <a:xfrm>
          <a:off x="0" y="0"/>
          <a:ext cx="0" cy="0"/>
          <a:chOff x="0" y="0"/>
          <a:chExt cx="0" cy="0"/>
        </a:xfrm>
      </p:grpSpPr>
      <p:sp>
        <p:nvSpPr>
          <p:cNvPr id="399" name="Google Shape;399;p27"/>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00" name="Google Shape;400;p27"/>
          <p:cNvSpPr txBox="1"/>
          <p:nvPr>
            <p:ph idx="1" type="body"/>
          </p:nvPr>
        </p:nvSpPr>
        <p:spPr>
          <a:xfrm>
            <a:off x="713275" y="1707375"/>
            <a:ext cx="4061700" cy="2009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accent1"/>
              </a:buClr>
              <a:buSzPts val="1600"/>
              <a:buChar char="●"/>
              <a:defRPr sz="1500"/>
            </a:lvl1pPr>
            <a:lvl2pPr indent="-330200" lvl="1" marL="914400" rtl="0">
              <a:spcBef>
                <a:spcPts val="0"/>
              </a:spcBef>
              <a:spcAft>
                <a:spcPts val="0"/>
              </a:spcAft>
              <a:buClr>
                <a:srgbClr val="8E7CC3"/>
              </a:buClr>
              <a:buSzPts val="1600"/>
              <a:buFont typeface="Nunito"/>
              <a:buChar char="○"/>
              <a:defRPr/>
            </a:lvl2pPr>
            <a:lvl3pPr indent="-330200" lvl="2" marL="1371600" rtl="0">
              <a:spcBef>
                <a:spcPts val="0"/>
              </a:spcBef>
              <a:spcAft>
                <a:spcPts val="0"/>
              </a:spcAft>
              <a:buClr>
                <a:srgbClr val="8E7CC3"/>
              </a:buClr>
              <a:buSzPts val="1600"/>
              <a:buFont typeface="Nunito"/>
              <a:buChar char="■"/>
              <a:defRPr/>
            </a:lvl3pPr>
            <a:lvl4pPr indent="-330200" lvl="3" marL="1828800" rtl="0">
              <a:spcBef>
                <a:spcPts val="0"/>
              </a:spcBef>
              <a:spcAft>
                <a:spcPts val="0"/>
              </a:spcAft>
              <a:buClr>
                <a:srgbClr val="8E7CC3"/>
              </a:buClr>
              <a:buSzPts val="1600"/>
              <a:buFont typeface="Nunito"/>
              <a:buChar char="●"/>
              <a:defRPr/>
            </a:lvl4pPr>
            <a:lvl5pPr indent="-330200" lvl="4" marL="2286000" rtl="0">
              <a:spcBef>
                <a:spcPts val="0"/>
              </a:spcBef>
              <a:spcAft>
                <a:spcPts val="0"/>
              </a:spcAft>
              <a:buClr>
                <a:srgbClr val="8E7CC3"/>
              </a:buClr>
              <a:buSzPts val="1600"/>
              <a:buFont typeface="Nunito"/>
              <a:buChar char="○"/>
              <a:defRPr/>
            </a:lvl5pPr>
            <a:lvl6pPr indent="-330200" lvl="5" marL="2743200" rtl="0">
              <a:spcBef>
                <a:spcPts val="0"/>
              </a:spcBef>
              <a:spcAft>
                <a:spcPts val="0"/>
              </a:spcAft>
              <a:buClr>
                <a:srgbClr val="8E7CC3"/>
              </a:buClr>
              <a:buSzPts val="1600"/>
              <a:buFont typeface="Nunito"/>
              <a:buChar char="■"/>
              <a:defRPr/>
            </a:lvl6pPr>
            <a:lvl7pPr indent="-330200" lvl="6" marL="3200400" rtl="0">
              <a:spcBef>
                <a:spcPts val="0"/>
              </a:spcBef>
              <a:spcAft>
                <a:spcPts val="0"/>
              </a:spcAft>
              <a:buClr>
                <a:srgbClr val="8E7CC3"/>
              </a:buClr>
              <a:buSzPts val="1600"/>
              <a:buFont typeface="Nunito"/>
              <a:buChar char="●"/>
              <a:defRPr/>
            </a:lvl7pPr>
            <a:lvl8pPr indent="-330200" lvl="7" marL="3657600" rtl="0">
              <a:spcBef>
                <a:spcPts val="0"/>
              </a:spcBef>
              <a:spcAft>
                <a:spcPts val="0"/>
              </a:spcAft>
              <a:buClr>
                <a:srgbClr val="8E7CC3"/>
              </a:buClr>
              <a:buSzPts val="1600"/>
              <a:buFont typeface="Nunito"/>
              <a:buChar char="○"/>
              <a:defRPr/>
            </a:lvl8pPr>
            <a:lvl9pPr indent="-330200" lvl="8" marL="4114800" rtl="0">
              <a:spcBef>
                <a:spcPts val="0"/>
              </a:spcBef>
              <a:spcAft>
                <a:spcPts val="0"/>
              </a:spcAft>
              <a:buClr>
                <a:srgbClr val="8E7CC3"/>
              </a:buClr>
              <a:buSzPts val="1600"/>
              <a:buFont typeface="Nunito"/>
              <a:buChar char="■"/>
              <a:defRPr/>
            </a:lvl9pPr>
          </a:lstStyle>
          <a:p/>
        </p:txBody>
      </p:sp>
      <p:sp>
        <p:nvSpPr>
          <p:cNvPr id="401" name="Google Shape;401;p27"/>
          <p:cNvSpPr/>
          <p:nvPr/>
        </p:nvSpPr>
        <p:spPr>
          <a:xfrm flipH="1" rot="-7270586">
            <a:off x="-1837088" y="2870610"/>
            <a:ext cx="7360056" cy="6393697"/>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27"/>
          <p:cNvPicPr preferRelativeResize="0"/>
          <p:nvPr/>
        </p:nvPicPr>
        <p:blipFill rotWithShape="1">
          <a:blip r:embed="rId2">
            <a:alphaModFix/>
          </a:blip>
          <a:srcRect b="30313" l="34841" r="28186" t="12748"/>
          <a:stretch/>
        </p:blipFill>
        <p:spPr>
          <a:xfrm flipH="1" rot="-10273911">
            <a:off x="-1115068" y="3358253"/>
            <a:ext cx="2599347" cy="2251769"/>
          </a:xfrm>
          <a:prstGeom prst="rect">
            <a:avLst/>
          </a:prstGeom>
          <a:noFill/>
          <a:ln>
            <a:noFill/>
          </a:ln>
        </p:spPr>
      </p:pic>
      <p:grpSp>
        <p:nvGrpSpPr>
          <p:cNvPr id="403" name="Google Shape;403;p27"/>
          <p:cNvGrpSpPr/>
          <p:nvPr/>
        </p:nvGrpSpPr>
        <p:grpSpPr>
          <a:xfrm rot="-4227477">
            <a:off x="7461943" y="3951840"/>
            <a:ext cx="1204080" cy="1064604"/>
            <a:chOff x="257500" y="1669275"/>
            <a:chExt cx="1204075" cy="1064600"/>
          </a:xfrm>
        </p:grpSpPr>
        <p:sp>
          <p:nvSpPr>
            <p:cNvPr id="404" name="Google Shape;404;p27"/>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7"/>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7"/>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27"/>
          <p:cNvGrpSpPr/>
          <p:nvPr/>
        </p:nvGrpSpPr>
        <p:grpSpPr>
          <a:xfrm rot="1465955">
            <a:off x="7235014" y="295482"/>
            <a:ext cx="921708" cy="832344"/>
            <a:chOff x="4844050" y="4473925"/>
            <a:chExt cx="690275" cy="623350"/>
          </a:xfrm>
        </p:grpSpPr>
        <p:sp>
          <p:nvSpPr>
            <p:cNvPr id="431" name="Google Shape;431;p27"/>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4">
    <p:spTree>
      <p:nvGrpSpPr>
        <p:cNvPr id="463" name="Shape 463"/>
        <p:cNvGrpSpPr/>
        <p:nvPr/>
      </p:nvGrpSpPr>
      <p:grpSpPr>
        <a:xfrm>
          <a:off x="0" y="0"/>
          <a:ext cx="0" cy="0"/>
          <a:chOff x="0" y="0"/>
          <a:chExt cx="0" cy="0"/>
        </a:xfrm>
      </p:grpSpPr>
      <p:sp>
        <p:nvSpPr>
          <p:cNvPr id="464" name="Google Shape;464;p28"/>
          <p:cNvSpPr/>
          <p:nvPr/>
        </p:nvSpPr>
        <p:spPr>
          <a:xfrm rot="-9665085">
            <a:off x="4589978" y="-1979252"/>
            <a:ext cx="7359731" cy="6393414"/>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rot="-5400000">
            <a:off x="-1506074" y="2337509"/>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67" name="Google Shape;467;p28"/>
          <p:cNvSpPr txBox="1"/>
          <p:nvPr>
            <p:ph idx="1" type="body"/>
          </p:nvPr>
        </p:nvSpPr>
        <p:spPr>
          <a:xfrm>
            <a:off x="713225" y="1149575"/>
            <a:ext cx="7717500" cy="12804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chemeClr val="accent1"/>
              </a:buClr>
              <a:buSzPts val="1500"/>
              <a:buChar char="●"/>
              <a:defRPr sz="15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468" name="Shape 468"/>
        <p:cNvGrpSpPr/>
        <p:nvPr/>
      </p:nvGrpSpPr>
      <p:grpSpPr>
        <a:xfrm>
          <a:off x="0" y="0"/>
          <a:ext cx="0" cy="0"/>
          <a:chOff x="0" y="0"/>
          <a:chExt cx="0" cy="0"/>
        </a:xfrm>
      </p:grpSpPr>
      <p:sp>
        <p:nvSpPr>
          <p:cNvPr id="469" name="Google Shape;469;p29"/>
          <p:cNvSpPr/>
          <p:nvPr/>
        </p:nvSpPr>
        <p:spPr>
          <a:xfrm flipH="1" rot="-9059619">
            <a:off x="3448255" y="2612062"/>
            <a:ext cx="7359851" cy="639351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flipH="1" rot="2532264">
            <a:off x="-1840040" y="-1560337"/>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
        <p:nvSpPr>
          <p:cNvPr id="471" name="Google Shape;471;p29"/>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72" name="Google Shape;472;p29"/>
          <p:cNvSpPr txBox="1"/>
          <p:nvPr>
            <p:ph idx="1" type="body"/>
          </p:nvPr>
        </p:nvSpPr>
        <p:spPr>
          <a:xfrm>
            <a:off x="713225" y="1149575"/>
            <a:ext cx="3858900" cy="34590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accent1"/>
              </a:buClr>
              <a:buSzPts val="1500"/>
              <a:buChar char="●"/>
              <a:defRPr sz="15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3" name="Google Shape;473;p29"/>
          <p:cNvSpPr txBox="1"/>
          <p:nvPr>
            <p:ph idx="2" type="body"/>
          </p:nvPr>
        </p:nvSpPr>
        <p:spPr>
          <a:xfrm>
            <a:off x="4572000" y="1149575"/>
            <a:ext cx="3858900" cy="3459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chemeClr val="accent1"/>
              </a:buClr>
              <a:buSzPts val="1500"/>
              <a:buChar char="●"/>
              <a:defRPr sz="15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
    <p:spTree>
      <p:nvGrpSpPr>
        <p:cNvPr id="474" name="Shape 474"/>
        <p:cNvGrpSpPr/>
        <p:nvPr/>
      </p:nvGrpSpPr>
      <p:grpSpPr>
        <a:xfrm>
          <a:off x="0" y="0"/>
          <a:ext cx="0" cy="0"/>
          <a:chOff x="0" y="0"/>
          <a:chExt cx="0" cy="0"/>
        </a:xfrm>
      </p:grpSpPr>
      <p:sp>
        <p:nvSpPr>
          <p:cNvPr id="475" name="Google Shape;475;p30"/>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76" name="Google Shape;476;p30"/>
          <p:cNvSpPr txBox="1"/>
          <p:nvPr>
            <p:ph idx="1" type="subTitle"/>
          </p:nvPr>
        </p:nvSpPr>
        <p:spPr>
          <a:xfrm>
            <a:off x="926538" y="3212725"/>
            <a:ext cx="3004500" cy="49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77" name="Google Shape;477;p30"/>
          <p:cNvSpPr txBox="1"/>
          <p:nvPr>
            <p:ph idx="2" type="subTitle"/>
          </p:nvPr>
        </p:nvSpPr>
        <p:spPr>
          <a:xfrm>
            <a:off x="5196639" y="3212725"/>
            <a:ext cx="3004500" cy="49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78" name="Google Shape;478;p30"/>
          <p:cNvSpPr txBox="1"/>
          <p:nvPr>
            <p:ph idx="3" type="subTitle"/>
          </p:nvPr>
        </p:nvSpPr>
        <p:spPr>
          <a:xfrm>
            <a:off x="926525" y="3657075"/>
            <a:ext cx="3004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9" name="Google Shape;479;p30"/>
          <p:cNvSpPr txBox="1"/>
          <p:nvPr>
            <p:ph idx="4" type="subTitle"/>
          </p:nvPr>
        </p:nvSpPr>
        <p:spPr>
          <a:xfrm>
            <a:off x="5196626" y="3657075"/>
            <a:ext cx="3004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0" name="Google Shape;480;p30"/>
          <p:cNvSpPr/>
          <p:nvPr/>
        </p:nvSpPr>
        <p:spPr>
          <a:xfrm flipH="1" rot="2532264">
            <a:off x="7195685" y="409193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idx="1" type="body"/>
          </p:nvPr>
        </p:nvSpPr>
        <p:spPr>
          <a:xfrm>
            <a:off x="713225" y="1152475"/>
            <a:ext cx="7717500" cy="1351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6" name="Google Shape;26;p4"/>
          <p:cNvSpPr/>
          <p:nvPr/>
        </p:nvSpPr>
        <p:spPr>
          <a:xfrm rot="-9665085">
            <a:off x="4589978" y="-1979252"/>
            <a:ext cx="7359731" cy="6393414"/>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1506074" y="2337509"/>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6">
    <p:spTree>
      <p:nvGrpSpPr>
        <p:cNvPr id="481" name="Shape 481"/>
        <p:cNvGrpSpPr/>
        <p:nvPr/>
      </p:nvGrpSpPr>
      <p:grpSpPr>
        <a:xfrm>
          <a:off x="0" y="0"/>
          <a:ext cx="0" cy="0"/>
          <a:chOff x="0" y="0"/>
          <a:chExt cx="0" cy="0"/>
        </a:xfrm>
      </p:grpSpPr>
      <p:sp>
        <p:nvSpPr>
          <p:cNvPr id="482" name="Google Shape;482;p31"/>
          <p:cNvSpPr txBox="1"/>
          <p:nvPr>
            <p:ph type="title"/>
          </p:nvPr>
        </p:nvSpPr>
        <p:spPr>
          <a:xfrm>
            <a:off x="713275" y="503325"/>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483" name="Google Shape;483;p31"/>
          <p:cNvSpPr txBox="1"/>
          <p:nvPr>
            <p:ph idx="1" type="subTitle"/>
          </p:nvPr>
        </p:nvSpPr>
        <p:spPr>
          <a:xfrm>
            <a:off x="1292212" y="1282250"/>
            <a:ext cx="3693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84" name="Google Shape;484;p31"/>
          <p:cNvSpPr txBox="1"/>
          <p:nvPr>
            <p:ph idx="2" type="subTitle"/>
          </p:nvPr>
        </p:nvSpPr>
        <p:spPr>
          <a:xfrm>
            <a:off x="1292225" y="1683325"/>
            <a:ext cx="3693300" cy="612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5" name="Google Shape;485;p31"/>
          <p:cNvSpPr txBox="1"/>
          <p:nvPr>
            <p:ph idx="3" type="subTitle"/>
          </p:nvPr>
        </p:nvSpPr>
        <p:spPr>
          <a:xfrm>
            <a:off x="1292223" y="2333575"/>
            <a:ext cx="3693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86" name="Google Shape;486;p31"/>
          <p:cNvSpPr txBox="1"/>
          <p:nvPr>
            <p:ph idx="4" type="subTitle"/>
          </p:nvPr>
        </p:nvSpPr>
        <p:spPr>
          <a:xfrm>
            <a:off x="1292250" y="2734650"/>
            <a:ext cx="3693300" cy="612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7" name="Google Shape;487;p31"/>
          <p:cNvSpPr txBox="1"/>
          <p:nvPr>
            <p:ph idx="5" type="subTitle"/>
          </p:nvPr>
        </p:nvSpPr>
        <p:spPr>
          <a:xfrm>
            <a:off x="1292200" y="3384900"/>
            <a:ext cx="3693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488" name="Google Shape;488;p31"/>
          <p:cNvSpPr txBox="1"/>
          <p:nvPr>
            <p:ph idx="6" type="subTitle"/>
          </p:nvPr>
        </p:nvSpPr>
        <p:spPr>
          <a:xfrm>
            <a:off x="1292225" y="3785975"/>
            <a:ext cx="3693300" cy="612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89" name="Google Shape;489;p31"/>
          <p:cNvSpPr/>
          <p:nvPr/>
        </p:nvSpPr>
        <p:spPr>
          <a:xfrm flipH="1" rot="10800000">
            <a:off x="5235575" y="1683313"/>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31"/>
          <p:cNvGrpSpPr/>
          <p:nvPr/>
        </p:nvGrpSpPr>
        <p:grpSpPr>
          <a:xfrm>
            <a:off x="8029500" y="257375"/>
            <a:ext cx="1204075" cy="1064600"/>
            <a:chOff x="257500" y="1669275"/>
            <a:chExt cx="1204075" cy="1064600"/>
          </a:xfrm>
        </p:grpSpPr>
        <p:sp>
          <p:nvSpPr>
            <p:cNvPr id="491" name="Google Shape;491;p31"/>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1"/>
          <p:cNvGrpSpPr/>
          <p:nvPr/>
        </p:nvGrpSpPr>
        <p:grpSpPr>
          <a:xfrm>
            <a:off x="7352101" y="1028649"/>
            <a:ext cx="3071745" cy="3860744"/>
            <a:chOff x="7352101" y="1028649"/>
            <a:chExt cx="3071745" cy="3860744"/>
          </a:xfrm>
        </p:grpSpPr>
        <p:pic>
          <p:nvPicPr>
            <p:cNvPr id="518" name="Google Shape;518;p31"/>
            <p:cNvPicPr preferRelativeResize="0"/>
            <p:nvPr/>
          </p:nvPicPr>
          <p:blipFill rotWithShape="1">
            <a:blip r:embed="rId2">
              <a:alphaModFix/>
            </a:blip>
            <a:srcRect b="26202" l="39486" r="35708" t="29228"/>
            <a:stretch/>
          </p:blipFill>
          <p:spPr>
            <a:xfrm flipH="1" rot="2128240">
              <a:off x="7735444" y="2861747"/>
              <a:ext cx="1679809" cy="1697806"/>
            </a:xfrm>
            <a:prstGeom prst="rect">
              <a:avLst/>
            </a:prstGeom>
            <a:noFill/>
            <a:ln>
              <a:noFill/>
            </a:ln>
          </p:spPr>
        </p:pic>
        <p:pic>
          <p:nvPicPr>
            <p:cNvPr id="519" name="Google Shape;519;p31"/>
            <p:cNvPicPr preferRelativeResize="0"/>
            <p:nvPr/>
          </p:nvPicPr>
          <p:blipFill rotWithShape="1">
            <a:blip r:embed="rId3">
              <a:alphaModFix/>
            </a:blip>
            <a:srcRect b="30313" l="34841" r="28186" t="12748"/>
            <a:stretch/>
          </p:blipFill>
          <p:spPr>
            <a:xfrm rot="-4057390">
              <a:off x="7588311" y="1533188"/>
              <a:ext cx="2599324" cy="2251747"/>
            </a:xfrm>
            <a:prstGeom prst="rect">
              <a:avLst/>
            </a:prstGeom>
            <a:noFill/>
            <a:ln>
              <a:noFill/>
            </a:ln>
          </p:spPr>
        </p:pic>
      </p:grpSp>
      <p:sp>
        <p:nvSpPr>
          <p:cNvPr id="520" name="Google Shape;520;p31"/>
          <p:cNvSpPr/>
          <p:nvPr/>
        </p:nvSpPr>
        <p:spPr>
          <a:xfrm rot="7115874">
            <a:off x="-807287" y="3489566"/>
            <a:ext cx="1987233" cy="347389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1">
    <p:spTree>
      <p:nvGrpSpPr>
        <p:cNvPr id="521" name="Shape 521"/>
        <p:cNvGrpSpPr/>
        <p:nvPr/>
      </p:nvGrpSpPr>
      <p:grpSpPr>
        <a:xfrm>
          <a:off x="0" y="0"/>
          <a:ext cx="0" cy="0"/>
          <a:chOff x="0" y="0"/>
          <a:chExt cx="0" cy="0"/>
        </a:xfrm>
      </p:grpSpPr>
      <p:sp>
        <p:nvSpPr>
          <p:cNvPr id="522" name="Google Shape;522;p32"/>
          <p:cNvSpPr/>
          <p:nvPr/>
        </p:nvSpPr>
        <p:spPr>
          <a:xfrm rot="7115874">
            <a:off x="4426338" y="3456591"/>
            <a:ext cx="1987233" cy="347389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32"/>
          <p:cNvGrpSpPr/>
          <p:nvPr/>
        </p:nvGrpSpPr>
        <p:grpSpPr>
          <a:xfrm rot="6417097">
            <a:off x="8118208" y="2397882"/>
            <a:ext cx="921664" cy="832305"/>
            <a:chOff x="4844050" y="4473925"/>
            <a:chExt cx="690275" cy="623350"/>
          </a:xfrm>
        </p:grpSpPr>
        <p:sp>
          <p:nvSpPr>
            <p:cNvPr id="524" name="Google Shape;524;p32"/>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32"/>
          <p:cNvSpPr txBox="1"/>
          <p:nvPr>
            <p:ph type="title"/>
          </p:nvPr>
        </p:nvSpPr>
        <p:spPr>
          <a:xfrm>
            <a:off x="713275" y="503325"/>
            <a:ext cx="7717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557" name="Google Shape;557;p32"/>
          <p:cNvSpPr txBox="1"/>
          <p:nvPr>
            <p:ph idx="1" type="subTitle"/>
          </p:nvPr>
        </p:nvSpPr>
        <p:spPr>
          <a:xfrm>
            <a:off x="1170475" y="1940750"/>
            <a:ext cx="2150100" cy="858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58" name="Google Shape;558;p32"/>
          <p:cNvSpPr txBox="1"/>
          <p:nvPr>
            <p:ph idx="2" type="subTitle"/>
          </p:nvPr>
        </p:nvSpPr>
        <p:spPr>
          <a:xfrm>
            <a:off x="1170483" y="27690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9" name="Google Shape;559;p32"/>
          <p:cNvSpPr txBox="1"/>
          <p:nvPr>
            <p:ph idx="3" type="subTitle"/>
          </p:nvPr>
        </p:nvSpPr>
        <p:spPr>
          <a:xfrm>
            <a:off x="3496975" y="1940750"/>
            <a:ext cx="2150100" cy="858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0" name="Google Shape;560;p32"/>
          <p:cNvSpPr txBox="1"/>
          <p:nvPr>
            <p:ph idx="4" type="subTitle"/>
          </p:nvPr>
        </p:nvSpPr>
        <p:spPr>
          <a:xfrm>
            <a:off x="3496983" y="27690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1" name="Google Shape;561;p32"/>
          <p:cNvSpPr txBox="1"/>
          <p:nvPr>
            <p:ph idx="5" type="subTitle"/>
          </p:nvPr>
        </p:nvSpPr>
        <p:spPr>
          <a:xfrm>
            <a:off x="5823475" y="1940750"/>
            <a:ext cx="2150100" cy="858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2" name="Google Shape;562;p32"/>
          <p:cNvSpPr txBox="1"/>
          <p:nvPr>
            <p:ph idx="6" type="subTitle"/>
          </p:nvPr>
        </p:nvSpPr>
        <p:spPr>
          <a:xfrm>
            <a:off x="5823483" y="27690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7">
    <p:spTree>
      <p:nvGrpSpPr>
        <p:cNvPr id="563" name="Shape 563"/>
        <p:cNvGrpSpPr/>
        <p:nvPr/>
      </p:nvGrpSpPr>
      <p:grpSpPr>
        <a:xfrm>
          <a:off x="0" y="0"/>
          <a:ext cx="0" cy="0"/>
          <a:chOff x="0" y="0"/>
          <a:chExt cx="0" cy="0"/>
        </a:xfrm>
      </p:grpSpPr>
      <p:sp>
        <p:nvSpPr>
          <p:cNvPr id="564" name="Google Shape;564;p33"/>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565" name="Google Shape;565;p33"/>
          <p:cNvSpPr txBox="1"/>
          <p:nvPr>
            <p:ph idx="1" type="subTitle"/>
          </p:nvPr>
        </p:nvSpPr>
        <p:spPr>
          <a:xfrm>
            <a:off x="1378263" y="1660600"/>
            <a:ext cx="270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6" name="Google Shape;566;p33"/>
          <p:cNvSpPr txBox="1"/>
          <p:nvPr>
            <p:ph idx="2" type="subTitle"/>
          </p:nvPr>
        </p:nvSpPr>
        <p:spPr>
          <a:xfrm>
            <a:off x="5055838" y="1660600"/>
            <a:ext cx="270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7" name="Google Shape;567;p33"/>
          <p:cNvSpPr txBox="1"/>
          <p:nvPr>
            <p:ph idx="3" type="subTitle"/>
          </p:nvPr>
        </p:nvSpPr>
        <p:spPr>
          <a:xfrm>
            <a:off x="1378275" y="3294603"/>
            <a:ext cx="270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8" name="Google Shape;568;p33"/>
          <p:cNvSpPr txBox="1"/>
          <p:nvPr>
            <p:ph idx="4" type="subTitle"/>
          </p:nvPr>
        </p:nvSpPr>
        <p:spPr>
          <a:xfrm>
            <a:off x="5055838" y="3294603"/>
            <a:ext cx="270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9" name="Google Shape;569;p33"/>
          <p:cNvSpPr txBox="1"/>
          <p:nvPr>
            <p:ph idx="5" type="subTitle"/>
          </p:nvPr>
        </p:nvSpPr>
        <p:spPr>
          <a:xfrm>
            <a:off x="1378275" y="2061675"/>
            <a:ext cx="270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0" name="Google Shape;570;p33"/>
          <p:cNvSpPr txBox="1"/>
          <p:nvPr>
            <p:ph idx="6" type="subTitle"/>
          </p:nvPr>
        </p:nvSpPr>
        <p:spPr>
          <a:xfrm>
            <a:off x="5055850" y="2061675"/>
            <a:ext cx="270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1" name="Google Shape;571;p33"/>
          <p:cNvSpPr txBox="1"/>
          <p:nvPr>
            <p:ph idx="7" type="subTitle"/>
          </p:nvPr>
        </p:nvSpPr>
        <p:spPr>
          <a:xfrm>
            <a:off x="1378275" y="3692850"/>
            <a:ext cx="270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2" name="Google Shape;572;p33"/>
          <p:cNvSpPr txBox="1"/>
          <p:nvPr>
            <p:ph idx="8" type="subTitle"/>
          </p:nvPr>
        </p:nvSpPr>
        <p:spPr>
          <a:xfrm>
            <a:off x="5055850" y="3692850"/>
            <a:ext cx="270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3" name="Google Shape;573;p33"/>
          <p:cNvSpPr/>
          <p:nvPr/>
        </p:nvSpPr>
        <p:spPr>
          <a:xfrm rot="7115874">
            <a:off x="5380400" y="-2163784"/>
            <a:ext cx="1987233" cy="347389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rot="-9963821">
            <a:off x="-2876982" y="2691015"/>
            <a:ext cx="7359502" cy="6393215"/>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33"/>
          <p:cNvGrpSpPr/>
          <p:nvPr/>
        </p:nvGrpSpPr>
        <p:grpSpPr>
          <a:xfrm>
            <a:off x="6973848" y="665573"/>
            <a:ext cx="3719619" cy="3715546"/>
            <a:chOff x="6973848" y="665573"/>
            <a:chExt cx="3719619" cy="3715546"/>
          </a:xfrm>
        </p:grpSpPr>
        <p:pic>
          <p:nvPicPr>
            <p:cNvPr id="576" name="Google Shape;576;p33"/>
            <p:cNvPicPr preferRelativeResize="0"/>
            <p:nvPr/>
          </p:nvPicPr>
          <p:blipFill rotWithShape="1">
            <a:blip r:embed="rId2">
              <a:alphaModFix/>
            </a:blip>
            <a:srcRect b="26202" l="39486" r="35708" t="29228"/>
            <a:stretch/>
          </p:blipFill>
          <p:spPr>
            <a:xfrm rot="4833297">
              <a:off x="8028523" y="2552151"/>
              <a:ext cx="1679809" cy="1697807"/>
            </a:xfrm>
            <a:prstGeom prst="rect">
              <a:avLst/>
            </a:prstGeom>
            <a:noFill/>
            <a:ln>
              <a:noFill/>
            </a:ln>
          </p:spPr>
        </p:pic>
        <p:pic>
          <p:nvPicPr>
            <p:cNvPr id="577" name="Google Shape;577;p33"/>
            <p:cNvPicPr preferRelativeResize="0"/>
            <p:nvPr/>
          </p:nvPicPr>
          <p:blipFill rotWithShape="1">
            <a:blip r:embed="rId3">
              <a:alphaModFix/>
            </a:blip>
            <a:srcRect b="28411" l="33270" r="31930" t="11201"/>
            <a:stretch/>
          </p:blipFill>
          <p:spPr>
            <a:xfrm rot="-2543889">
              <a:off x="7502076" y="1223486"/>
              <a:ext cx="2663163" cy="2599718"/>
            </a:xfrm>
            <a:prstGeom prst="rect">
              <a:avLst/>
            </a:prstGeom>
            <a:noFill/>
            <a:ln>
              <a:noFill/>
            </a:ln>
          </p:spPr>
        </p:pic>
      </p:grpSp>
      <p:grpSp>
        <p:nvGrpSpPr>
          <p:cNvPr id="578" name="Google Shape;578;p33"/>
          <p:cNvGrpSpPr/>
          <p:nvPr/>
        </p:nvGrpSpPr>
        <p:grpSpPr>
          <a:xfrm>
            <a:off x="8025611" y="612328"/>
            <a:ext cx="921655" cy="832297"/>
            <a:chOff x="4844050" y="4473925"/>
            <a:chExt cx="690275" cy="623350"/>
          </a:xfrm>
        </p:grpSpPr>
        <p:sp>
          <p:nvSpPr>
            <p:cNvPr id="579" name="Google Shape;579;p33"/>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6">
    <p:spTree>
      <p:nvGrpSpPr>
        <p:cNvPr id="611" name="Shape 611"/>
        <p:cNvGrpSpPr/>
        <p:nvPr/>
      </p:nvGrpSpPr>
      <p:grpSpPr>
        <a:xfrm>
          <a:off x="0" y="0"/>
          <a:ext cx="0" cy="0"/>
          <a:chOff x="0" y="0"/>
          <a:chExt cx="0" cy="0"/>
        </a:xfrm>
      </p:grpSpPr>
      <p:sp>
        <p:nvSpPr>
          <p:cNvPr id="612" name="Google Shape;612;p34"/>
          <p:cNvSpPr/>
          <p:nvPr/>
        </p:nvSpPr>
        <p:spPr>
          <a:xfrm rot="-164870">
            <a:off x="4856607" y="-2474851"/>
            <a:ext cx="7359919" cy="6393577"/>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14" name="Google Shape;614;p34"/>
          <p:cNvSpPr txBox="1"/>
          <p:nvPr>
            <p:ph idx="1" type="subTitle"/>
          </p:nvPr>
        </p:nvSpPr>
        <p:spPr>
          <a:xfrm>
            <a:off x="713275" y="1736800"/>
            <a:ext cx="2241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15" name="Google Shape;615;p34"/>
          <p:cNvSpPr txBox="1"/>
          <p:nvPr>
            <p:ph idx="2" type="subTitle"/>
          </p:nvPr>
        </p:nvSpPr>
        <p:spPr>
          <a:xfrm>
            <a:off x="3552647" y="1736800"/>
            <a:ext cx="2166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16" name="Google Shape;616;p34"/>
          <p:cNvSpPr txBox="1"/>
          <p:nvPr>
            <p:ph idx="3" type="subTitle"/>
          </p:nvPr>
        </p:nvSpPr>
        <p:spPr>
          <a:xfrm>
            <a:off x="713285" y="3305853"/>
            <a:ext cx="2241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17" name="Google Shape;617;p34"/>
          <p:cNvSpPr txBox="1"/>
          <p:nvPr>
            <p:ph idx="4" type="subTitle"/>
          </p:nvPr>
        </p:nvSpPr>
        <p:spPr>
          <a:xfrm>
            <a:off x="3552647" y="3305853"/>
            <a:ext cx="21660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18" name="Google Shape;618;p34"/>
          <p:cNvSpPr txBox="1"/>
          <p:nvPr>
            <p:ph idx="5" type="subTitle"/>
          </p:nvPr>
        </p:nvSpPr>
        <p:spPr>
          <a:xfrm>
            <a:off x="713285" y="2137875"/>
            <a:ext cx="22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9" name="Google Shape;619;p34"/>
          <p:cNvSpPr txBox="1"/>
          <p:nvPr>
            <p:ph idx="6" type="subTitle"/>
          </p:nvPr>
        </p:nvSpPr>
        <p:spPr>
          <a:xfrm>
            <a:off x="3552657" y="2137875"/>
            <a:ext cx="2166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0" name="Google Shape;620;p34"/>
          <p:cNvSpPr txBox="1"/>
          <p:nvPr>
            <p:ph idx="7" type="subTitle"/>
          </p:nvPr>
        </p:nvSpPr>
        <p:spPr>
          <a:xfrm>
            <a:off x="713285" y="3704100"/>
            <a:ext cx="22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1" name="Google Shape;621;p34"/>
          <p:cNvSpPr txBox="1"/>
          <p:nvPr>
            <p:ph idx="8" type="subTitle"/>
          </p:nvPr>
        </p:nvSpPr>
        <p:spPr>
          <a:xfrm>
            <a:off x="3552657" y="3704100"/>
            <a:ext cx="2166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622" name="Google Shape;622;p34"/>
          <p:cNvPicPr preferRelativeResize="0"/>
          <p:nvPr/>
        </p:nvPicPr>
        <p:blipFill rotWithShape="1">
          <a:blip r:embed="rId2">
            <a:alphaModFix/>
          </a:blip>
          <a:srcRect b="30313" l="34841" r="28186" t="12748"/>
          <a:stretch/>
        </p:blipFill>
        <p:spPr>
          <a:xfrm flipH="1" rot="-4568417">
            <a:off x="7737711" y="1730325"/>
            <a:ext cx="2599322" cy="2251747"/>
          </a:xfrm>
          <a:prstGeom prst="rect">
            <a:avLst/>
          </a:prstGeom>
          <a:noFill/>
          <a:ln>
            <a:noFill/>
          </a:ln>
        </p:spPr>
      </p:pic>
      <p:sp>
        <p:nvSpPr>
          <p:cNvPr id="623" name="Google Shape;623;p34"/>
          <p:cNvSpPr/>
          <p:nvPr/>
        </p:nvSpPr>
        <p:spPr>
          <a:xfrm rot="-5400000">
            <a:off x="1261626" y="4237197"/>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34"/>
          <p:cNvGrpSpPr/>
          <p:nvPr/>
        </p:nvGrpSpPr>
        <p:grpSpPr>
          <a:xfrm rot="1940491">
            <a:off x="7969940" y="3792694"/>
            <a:ext cx="921675" cy="832314"/>
            <a:chOff x="4844050" y="4473925"/>
            <a:chExt cx="690275" cy="623350"/>
          </a:xfrm>
        </p:grpSpPr>
        <p:sp>
          <p:nvSpPr>
            <p:cNvPr id="625" name="Google Shape;625;p3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657" name="Shape 657"/>
        <p:cNvGrpSpPr/>
        <p:nvPr/>
      </p:nvGrpSpPr>
      <p:grpSpPr>
        <a:xfrm>
          <a:off x="0" y="0"/>
          <a:ext cx="0" cy="0"/>
          <a:chOff x="0" y="0"/>
          <a:chExt cx="0" cy="0"/>
        </a:xfrm>
      </p:grpSpPr>
      <p:sp>
        <p:nvSpPr>
          <p:cNvPr id="658" name="Google Shape;658;p35"/>
          <p:cNvSpPr/>
          <p:nvPr/>
        </p:nvSpPr>
        <p:spPr>
          <a:xfrm flipH="1" rot="-10092884">
            <a:off x="-2592977" y="-2590902"/>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flipH="1" rot="2532264">
            <a:off x="4525710" y="4261363"/>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660" name="Google Shape;660;p35"/>
          <p:cNvGrpSpPr/>
          <p:nvPr/>
        </p:nvGrpSpPr>
        <p:grpSpPr>
          <a:xfrm>
            <a:off x="-2011964" y="161598"/>
            <a:ext cx="3719619" cy="3715546"/>
            <a:chOff x="-1454114" y="-1143802"/>
            <a:chExt cx="3719619" cy="3715546"/>
          </a:xfrm>
        </p:grpSpPr>
        <p:pic>
          <p:nvPicPr>
            <p:cNvPr id="661" name="Google Shape;661;p35"/>
            <p:cNvPicPr preferRelativeResize="0"/>
            <p:nvPr/>
          </p:nvPicPr>
          <p:blipFill rotWithShape="1">
            <a:blip r:embed="rId2">
              <a:alphaModFix/>
            </a:blip>
            <a:srcRect b="26202" l="39486" r="35708" t="29228"/>
            <a:stretch/>
          </p:blipFill>
          <p:spPr>
            <a:xfrm flipH="1" rot="-4833297">
              <a:off x="-468979" y="742776"/>
              <a:ext cx="1679809" cy="1697807"/>
            </a:xfrm>
            <a:prstGeom prst="rect">
              <a:avLst/>
            </a:prstGeom>
            <a:noFill/>
            <a:ln>
              <a:noFill/>
            </a:ln>
          </p:spPr>
        </p:pic>
        <p:pic>
          <p:nvPicPr>
            <p:cNvPr id="662" name="Google Shape;662;p35"/>
            <p:cNvPicPr preferRelativeResize="0"/>
            <p:nvPr/>
          </p:nvPicPr>
          <p:blipFill rotWithShape="1">
            <a:blip r:embed="rId3">
              <a:alphaModFix/>
            </a:blip>
            <a:srcRect b="28411" l="33270" r="31930" t="11201"/>
            <a:stretch/>
          </p:blipFill>
          <p:spPr>
            <a:xfrm flipH="1" rot="2543889">
              <a:off x="-925886" y="-585889"/>
              <a:ext cx="2663163" cy="2599718"/>
            </a:xfrm>
            <a:prstGeom prst="rect">
              <a:avLst/>
            </a:prstGeom>
            <a:noFill/>
            <a:ln>
              <a:noFill/>
            </a:ln>
          </p:spPr>
        </p:pic>
      </p:grpSp>
      <p:grpSp>
        <p:nvGrpSpPr>
          <p:cNvPr id="663" name="Google Shape;663;p35"/>
          <p:cNvGrpSpPr/>
          <p:nvPr/>
        </p:nvGrpSpPr>
        <p:grpSpPr>
          <a:xfrm rot="1940491">
            <a:off x="4188490" y="4410119"/>
            <a:ext cx="921675" cy="832314"/>
            <a:chOff x="4844050" y="4473925"/>
            <a:chExt cx="690275" cy="623350"/>
          </a:xfrm>
        </p:grpSpPr>
        <p:sp>
          <p:nvSpPr>
            <p:cNvPr id="664" name="Google Shape;664;p35"/>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35"/>
          <p:cNvSpPr txBox="1"/>
          <p:nvPr>
            <p:ph type="title"/>
          </p:nvPr>
        </p:nvSpPr>
        <p:spPr>
          <a:xfrm>
            <a:off x="713275" y="503325"/>
            <a:ext cx="7717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697" name="Google Shape;697;p35"/>
          <p:cNvSpPr txBox="1"/>
          <p:nvPr>
            <p:ph idx="1" type="subTitle"/>
          </p:nvPr>
        </p:nvSpPr>
        <p:spPr>
          <a:xfrm>
            <a:off x="974398" y="1661475"/>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698" name="Google Shape;698;p35"/>
          <p:cNvSpPr txBox="1"/>
          <p:nvPr>
            <p:ph idx="2" type="subTitle"/>
          </p:nvPr>
        </p:nvSpPr>
        <p:spPr>
          <a:xfrm>
            <a:off x="974408" y="20625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9" name="Google Shape;699;p35"/>
          <p:cNvSpPr txBox="1"/>
          <p:nvPr>
            <p:ph idx="3" type="subTitle"/>
          </p:nvPr>
        </p:nvSpPr>
        <p:spPr>
          <a:xfrm>
            <a:off x="3496823" y="1661475"/>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0" name="Google Shape;700;p35"/>
          <p:cNvSpPr txBox="1"/>
          <p:nvPr>
            <p:ph idx="4" type="subTitle"/>
          </p:nvPr>
        </p:nvSpPr>
        <p:spPr>
          <a:xfrm>
            <a:off x="3496833" y="20625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1" name="Google Shape;701;p35"/>
          <p:cNvSpPr txBox="1"/>
          <p:nvPr>
            <p:ph idx="5" type="subTitle"/>
          </p:nvPr>
        </p:nvSpPr>
        <p:spPr>
          <a:xfrm>
            <a:off x="6019248" y="1661475"/>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2" name="Google Shape;702;p35"/>
          <p:cNvSpPr txBox="1"/>
          <p:nvPr>
            <p:ph idx="6" type="subTitle"/>
          </p:nvPr>
        </p:nvSpPr>
        <p:spPr>
          <a:xfrm>
            <a:off x="6019258" y="2062550"/>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3" name="Google Shape;703;p35"/>
          <p:cNvSpPr txBox="1"/>
          <p:nvPr>
            <p:ph idx="7" type="subTitle"/>
          </p:nvPr>
        </p:nvSpPr>
        <p:spPr>
          <a:xfrm>
            <a:off x="974523" y="2891050"/>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4" name="Google Shape;704;p35"/>
          <p:cNvSpPr txBox="1"/>
          <p:nvPr>
            <p:ph idx="8" type="subTitle"/>
          </p:nvPr>
        </p:nvSpPr>
        <p:spPr>
          <a:xfrm>
            <a:off x="974533" y="3292125"/>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5" name="Google Shape;705;p35"/>
          <p:cNvSpPr txBox="1"/>
          <p:nvPr>
            <p:ph idx="9" type="subTitle"/>
          </p:nvPr>
        </p:nvSpPr>
        <p:spPr>
          <a:xfrm>
            <a:off x="3496948" y="2891050"/>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6" name="Google Shape;706;p35"/>
          <p:cNvSpPr txBox="1"/>
          <p:nvPr>
            <p:ph idx="13" type="subTitle"/>
          </p:nvPr>
        </p:nvSpPr>
        <p:spPr>
          <a:xfrm>
            <a:off x="3496958" y="3292125"/>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7" name="Google Shape;707;p35"/>
          <p:cNvSpPr txBox="1"/>
          <p:nvPr>
            <p:ph idx="14" type="subTitle"/>
          </p:nvPr>
        </p:nvSpPr>
        <p:spPr>
          <a:xfrm>
            <a:off x="6019373" y="2891050"/>
            <a:ext cx="21501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708" name="Google Shape;708;p35"/>
          <p:cNvSpPr txBox="1"/>
          <p:nvPr>
            <p:ph idx="15" type="subTitle"/>
          </p:nvPr>
        </p:nvSpPr>
        <p:spPr>
          <a:xfrm>
            <a:off x="6019383" y="3292125"/>
            <a:ext cx="2150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2">
    <p:spTree>
      <p:nvGrpSpPr>
        <p:cNvPr id="709" name="Shape 709"/>
        <p:cNvGrpSpPr/>
        <p:nvPr/>
      </p:nvGrpSpPr>
      <p:grpSpPr>
        <a:xfrm>
          <a:off x="0" y="0"/>
          <a:ext cx="0" cy="0"/>
          <a:chOff x="0" y="0"/>
          <a:chExt cx="0" cy="0"/>
        </a:xfrm>
      </p:grpSpPr>
      <p:sp>
        <p:nvSpPr>
          <p:cNvPr id="710" name="Google Shape;710;p36"/>
          <p:cNvSpPr txBox="1"/>
          <p:nvPr>
            <p:ph type="title"/>
          </p:nvPr>
        </p:nvSpPr>
        <p:spPr>
          <a:xfrm>
            <a:off x="2312963" y="576063"/>
            <a:ext cx="4509900" cy="10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72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11" name="Google Shape;711;p36"/>
          <p:cNvSpPr txBox="1"/>
          <p:nvPr>
            <p:ph idx="1" type="subTitle"/>
          </p:nvPr>
        </p:nvSpPr>
        <p:spPr>
          <a:xfrm>
            <a:off x="2304788" y="1722313"/>
            <a:ext cx="4509900" cy="886200"/>
          </a:xfrm>
          <a:prstGeom prst="rect">
            <a:avLst/>
          </a:prstGeom>
        </p:spPr>
        <p:txBody>
          <a:bodyPr anchorCtr="0" anchor="t" bIns="91425" lIns="91425" spcFirstLastPara="1" rIns="91425" wrap="square" tIns="91425">
            <a:noAutofit/>
          </a:bodyPr>
          <a:lstStyle>
            <a:lvl1pPr lvl="0" algn="ctr">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2" name="Google Shape;712;p36"/>
          <p:cNvSpPr txBox="1"/>
          <p:nvPr/>
        </p:nvSpPr>
        <p:spPr>
          <a:xfrm>
            <a:off x="2312975" y="3381425"/>
            <a:ext cx="4402800" cy="51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Actor"/>
                <a:ea typeface="Actor"/>
                <a:cs typeface="Actor"/>
                <a:sym typeface="Actor"/>
              </a:rPr>
              <a:t>CREDITS:</a:t>
            </a:r>
            <a:r>
              <a:rPr lang="en" sz="1200">
                <a:solidFill>
                  <a:schemeClr val="dk1"/>
                </a:solidFill>
                <a:latin typeface="Actor"/>
                <a:ea typeface="Actor"/>
                <a:cs typeface="Actor"/>
                <a:sym typeface="Actor"/>
              </a:rPr>
              <a:t> This presentation template was created by </a:t>
            </a:r>
            <a:r>
              <a:rPr b="1" lang="en" sz="1200">
                <a:solidFill>
                  <a:schemeClr val="dk2"/>
                </a:solidFill>
                <a:uFill>
                  <a:noFill/>
                </a:uFill>
                <a:latin typeface="Actor"/>
                <a:ea typeface="Actor"/>
                <a:cs typeface="Actor"/>
                <a:sym typeface="Actor"/>
                <a:hlinkClick r:id="rId2">
                  <a:extLst>
                    <a:ext uri="{A12FA001-AC4F-418D-AE19-62706E023703}">
                      <ahyp:hlinkClr val="tx"/>
                    </a:ext>
                  </a:extLst>
                </a:hlinkClick>
              </a:rPr>
              <a:t>Slidesgo</a:t>
            </a:r>
            <a:r>
              <a:rPr lang="en" sz="1200">
                <a:solidFill>
                  <a:schemeClr val="dk1"/>
                </a:solidFill>
                <a:latin typeface="Actor"/>
                <a:ea typeface="Actor"/>
                <a:cs typeface="Actor"/>
                <a:sym typeface="Actor"/>
              </a:rPr>
              <a:t>, including icons by </a:t>
            </a:r>
            <a:r>
              <a:rPr b="1" lang="en" sz="1200">
                <a:solidFill>
                  <a:schemeClr val="dk2"/>
                </a:solidFill>
                <a:uFill>
                  <a:noFill/>
                </a:uFill>
                <a:latin typeface="Actor"/>
                <a:ea typeface="Actor"/>
                <a:cs typeface="Actor"/>
                <a:sym typeface="Actor"/>
                <a:hlinkClick r:id="rId3">
                  <a:extLst>
                    <a:ext uri="{A12FA001-AC4F-418D-AE19-62706E023703}">
                      <ahyp:hlinkClr val="tx"/>
                    </a:ext>
                  </a:extLst>
                </a:hlinkClick>
              </a:rPr>
              <a:t>Flaticon</a:t>
            </a:r>
            <a:r>
              <a:rPr lang="en" sz="1200">
                <a:solidFill>
                  <a:schemeClr val="dk1"/>
                </a:solidFill>
                <a:latin typeface="Actor"/>
                <a:ea typeface="Actor"/>
                <a:cs typeface="Actor"/>
                <a:sym typeface="Actor"/>
              </a:rPr>
              <a:t>, and infographics &amp; images by </a:t>
            </a:r>
            <a:r>
              <a:rPr b="1" lang="en" sz="1200">
                <a:solidFill>
                  <a:schemeClr val="dk2"/>
                </a:solidFill>
                <a:uFill>
                  <a:noFill/>
                </a:uFill>
                <a:latin typeface="Actor"/>
                <a:ea typeface="Actor"/>
                <a:cs typeface="Actor"/>
                <a:sym typeface="Actor"/>
                <a:hlinkClick r:id="rId4">
                  <a:extLst>
                    <a:ext uri="{A12FA001-AC4F-418D-AE19-62706E023703}">
                      <ahyp:hlinkClr val="tx"/>
                    </a:ext>
                  </a:extLst>
                </a:hlinkClick>
              </a:rPr>
              <a:t>Freepik</a:t>
            </a:r>
            <a:r>
              <a:rPr lang="en" sz="1200">
                <a:solidFill>
                  <a:schemeClr val="dk1"/>
                </a:solidFill>
                <a:latin typeface="Actor"/>
                <a:ea typeface="Actor"/>
                <a:cs typeface="Actor"/>
                <a:sym typeface="Actor"/>
              </a:rPr>
              <a:t> </a:t>
            </a:r>
            <a:endParaRPr sz="1200">
              <a:solidFill>
                <a:schemeClr val="dk1"/>
              </a:solidFill>
              <a:latin typeface="Actor"/>
              <a:ea typeface="Actor"/>
              <a:cs typeface="Actor"/>
              <a:sym typeface="Actor"/>
            </a:endParaRPr>
          </a:p>
        </p:txBody>
      </p:sp>
      <p:sp>
        <p:nvSpPr>
          <p:cNvPr id="713" name="Google Shape;713;p36"/>
          <p:cNvSpPr/>
          <p:nvPr/>
        </p:nvSpPr>
        <p:spPr>
          <a:xfrm rot="170449">
            <a:off x="5388176" y="-2365660"/>
            <a:ext cx="7359982" cy="6393633"/>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rot="-5400000">
            <a:off x="-477924" y="2050184"/>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5" name="Google Shape;715;p36"/>
          <p:cNvGrpSpPr/>
          <p:nvPr/>
        </p:nvGrpSpPr>
        <p:grpSpPr>
          <a:xfrm rot="4505798">
            <a:off x="6979207" y="2623314"/>
            <a:ext cx="2681255" cy="3604444"/>
            <a:chOff x="7205131" y="218969"/>
            <a:chExt cx="2681147" cy="3604298"/>
          </a:xfrm>
        </p:grpSpPr>
        <p:pic>
          <p:nvPicPr>
            <p:cNvPr id="716" name="Google Shape;716;p36"/>
            <p:cNvPicPr preferRelativeResize="0"/>
            <p:nvPr/>
          </p:nvPicPr>
          <p:blipFill rotWithShape="1">
            <a:blip r:embed="rId5">
              <a:alphaModFix/>
            </a:blip>
            <a:srcRect b="26202" l="39486" r="35708" t="29228"/>
            <a:stretch/>
          </p:blipFill>
          <p:spPr>
            <a:xfrm rot="4858466">
              <a:off x="7730774" y="2011689"/>
              <a:ext cx="1679808" cy="1697805"/>
            </a:xfrm>
            <a:prstGeom prst="rect">
              <a:avLst/>
            </a:prstGeom>
            <a:noFill/>
            <a:ln>
              <a:noFill/>
            </a:ln>
          </p:spPr>
        </p:pic>
        <p:pic>
          <p:nvPicPr>
            <p:cNvPr id="717" name="Google Shape;717;p36"/>
            <p:cNvPicPr preferRelativeResize="0"/>
            <p:nvPr/>
          </p:nvPicPr>
          <p:blipFill rotWithShape="1">
            <a:blip r:embed="rId6">
              <a:alphaModFix/>
            </a:blip>
            <a:srcRect b="30313" l="34841" r="28186" t="12748"/>
            <a:stretch/>
          </p:blipFill>
          <p:spPr>
            <a:xfrm flipH="1" rot="4780528">
              <a:off x="7246044" y="573496"/>
              <a:ext cx="2599321" cy="2251748"/>
            </a:xfrm>
            <a:prstGeom prst="rect">
              <a:avLst/>
            </a:prstGeom>
            <a:noFill/>
            <a:ln>
              <a:noFill/>
            </a:ln>
          </p:spPr>
        </p:pic>
      </p:grpSp>
      <p:grpSp>
        <p:nvGrpSpPr>
          <p:cNvPr id="718" name="Google Shape;718;p36"/>
          <p:cNvGrpSpPr/>
          <p:nvPr/>
        </p:nvGrpSpPr>
        <p:grpSpPr>
          <a:xfrm flipH="1" rot="1055330">
            <a:off x="5855653" y="-1758695"/>
            <a:ext cx="4266432" cy="4012953"/>
            <a:chOff x="-926640" y="-1173306"/>
            <a:chExt cx="4266207" cy="4012741"/>
          </a:xfrm>
        </p:grpSpPr>
        <p:pic>
          <p:nvPicPr>
            <p:cNvPr id="719" name="Google Shape;719;p36"/>
            <p:cNvPicPr preferRelativeResize="0"/>
            <p:nvPr/>
          </p:nvPicPr>
          <p:blipFill rotWithShape="1">
            <a:blip r:embed="rId5">
              <a:alphaModFix/>
            </a:blip>
            <a:srcRect b="26202" l="39486" r="35708" t="29228"/>
            <a:stretch/>
          </p:blipFill>
          <p:spPr>
            <a:xfrm rot="-3902811">
              <a:off x="1375669" y="100127"/>
              <a:ext cx="1679806" cy="1697804"/>
            </a:xfrm>
            <a:prstGeom prst="rect">
              <a:avLst/>
            </a:prstGeom>
            <a:noFill/>
            <a:ln>
              <a:noFill/>
            </a:ln>
          </p:spPr>
        </p:pic>
        <p:pic>
          <p:nvPicPr>
            <p:cNvPr id="720" name="Google Shape;720;p36"/>
            <p:cNvPicPr preferRelativeResize="0"/>
            <p:nvPr/>
          </p:nvPicPr>
          <p:blipFill rotWithShape="1">
            <a:blip r:embed="rId7">
              <a:alphaModFix/>
            </a:blip>
            <a:srcRect b="12769" l="31148" r="27103" t="5377"/>
            <a:stretch/>
          </p:blipFill>
          <p:spPr>
            <a:xfrm rot="8492342">
              <a:off x="-293251" y="-656414"/>
              <a:ext cx="2701254" cy="2978956"/>
            </a:xfrm>
            <a:prstGeom prst="rect">
              <a:avLst/>
            </a:prstGeom>
            <a:noFill/>
            <a:ln>
              <a:noFill/>
            </a:ln>
          </p:spPr>
        </p:pic>
      </p:grpSp>
      <p:grpSp>
        <p:nvGrpSpPr>
          <p:cNvPr id="721" name="Google Shape;721;p36"/>
          <p:cNvGrpSpPr/>
          <p:nvPr/>
        </p:nvGrpSpPr>
        <p:grpSpPr>
          <a:xfrm rot="2252208">
            <a:off x="-1086905" y="855160"/>
            <a:ext cx="3274732" cy="2848054"/>
            <a:chOff x="2928088" y="3567589"/>
            <a:chExt cx="3274576" cy="2847918"/>
          </a:xfrm>
        </p:grpSpPr>
        <p:pic>
          <p:nvPicPr>
            <p:cNvPr id="722" name="Google Shape;722;p36"/>
            <p:cNvPicPr preferRelativeResize="0"/>
            <p:nvPr/>
          </p:nvPicPr>
          <p:blipFill rotWithShape="1">
            <a:blip r:embed="rId5">
              <a:alphaModFix/>
            </a:blip>
            <a:srcRect b="26202" l="39486" r="35708" t="29228"/>
            <a:stretch/>
          </p:blipFill>
          <p:spPr>
            <a:xfrm rot="-5436219">
              <a:off x="4505057" y="4068830"/>
              <a:ext cx="1679805" cy="1697806"/>
            </a:xfrm>
            <a:prstGeom prst="rect">
              <a:avLst/>
            </a:prstGeom>
            <a:noFill/>
            <a:ln>
              <a:noFill/>
            </a:ln>
          </p:spPr>
        </p:pic>
        <p:pic>
          <p:nvPicPr>
            <p:cNvPr id="723" name="Google Shape;723;p36"/>
            <p:cNvPicPr preferRelativeResize="0"/>
            <p:nvPr/>
          </p:nvPicPr>
          <p:blipFill rotWithShape="1">
            <a:blip r:embed="rId8">
              <a:alphaModFix/>
            </a:blip>
            <a:srcRect b="28411" l="33270" r="31930" t="11201"/>
            <a:stretch/>
          </p:blipFill>
          <p:spPr>
            <a:xfrm rot="337043">
              <a:off x="3048930" y="3691688"/>
              <a:ext cx="2663162" cy="2599719"/>
            </a:xfrm>
            <a:prstGeom prst="rect">
              <a:avLst/>
            </a:prstGeom>
            <a:noFill/>
            <a:ln>
              <a:noFill/>
            </a:ln>
          </p:spPr>
        </p:pic>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3">
    <p:spTree>
      <p:nvGrpSpPr>
        <p:cNvPr id="724" name="Shape 724"/>
        <p:cNvGrpSpPr/>
        <p:nvPr/>
      </p:nvGrpSpPr>
      <p:grpSpPr>
        <a:xfrm>
          <a:off x="0" y="0"/>
          <a:ext cx="0" cy="0"/>
          <a:chOff x="0" y="0"/>
          <a:chExt cx="0" cy="0"/>
        </a:xfrm>
      </p:grpSpPr>
      <p:sp>
        <p:nvSpPr>
          <p:cNvPr id="725" name="Google Shape;725;p37"/>
          <p:cNvSpPr/>
          <p:nvPr/>
        </p:nvSpPr>
        <p:spPr>
          <a:xfrm rot="10800000">
            <a:off x="-4213125" y="14400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rot="-5400000">
            <a:off x="7595026" y="175359"/>
            <a:ext cx="2056784" cy="2525279"/>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37"/>
          <p:cNvGrpSpPr/>
          <p:nvPr/>
        </p:nvGrpSpPr>
        <p:grpSpPr>
          <a:xfrm rot="10488116">
            <a:off x="1366053" y="2472143"/>
            <a:ext cx="4266260" cy="4012791"/>
            <a:chOff x="-926640" y="-1173306"/>
            <a:chExt cx="4266207" cy="4012741"/>
          </a:xfrm>
        </p:grpSpPr>
        <p:pic>
          <p:nvPicPr>
            <p:cNvPr id="728" name="Google Shape;728;p37"/>
            <p:cNvPicPr preferRelativeResize="0"/>
            <p:nvPr/>
          </p:nvPicPr>
          <p:blipFill rotWithShape="1">
            <a:blip r:embed="rId2">
              <a:alphaModFix/>
            </a:blip>
            <a:srcRect b="26202" l="39486" r="35708" t="29228"/>
            <a:stretch/>
          </p:blipFill>
          <p:spPr>
            <a:xfrm rot="-3902811">
              <a:off x="1375669" y="100127"/>
              <a:ext cx="1679806" cy="1697804"/>
            </a:xfrm>
            <a:prstGeom prst="rect">
              <a:avLst/>
            </a:prstGeom>
            <a:noFill/>
            <a:ln>
              <a:noFill/>
            </a:ln>
          </p:spPr>
        </p:pic>
        <p:pic>
          <p:nvPicPr>
            <p:cNvPr id="729" name="Google Shape;729;p37"/>
            <p:cNvPicPr preferRelativeResize="0"/>
            <p:nvPr/>
          </p:nvPicPr>
          <p:blipFill rotWithShape="1">
            <a:blip r:embed="rId3">
              <a:alphaModFix/>
            </a:blip>
            <a:srcRect b="12769" l="31148" r="27103" t="5377"/>
            <a:stretch/>
          </p:blipFill>
          <p:spPr>
            <a:xfrm rot="8492342">
              <a:off x="-293251" y="-656414"/>
              <a:ext cx="2701254" cy="2978956"/>
            </a:xfrm>
            <a:prstGeom prst="rect">
              <a:avLst/>
            </a:prstGeom>
            <a:noFill/>
            <a:ln>
              <a:noFill/>
            </a:ln>
          </p:spPr>
        </p:pic>
      </p:grpSp>
      <p:pic>
        <p:nvPicPr>
          <p:cNvPr id="730" name="Google Shape;730;p37"/>
          <p:cNvPicPr preferRelativeResize="0"/>
          <p:nvPr/>
        </p:nvPicPr>
        <p:blipFill rotWithShape="1">
          <a:blip r:embed="rId4">
            <a:alphaModFix/>
          </a:blip>
          <a:srcRect b="30313" l="34841" r="28186" t="12748"/>
          <a:stretch/>
        </p:blipFill>
        <p:spPr>
          <a:xfrm flipH="1" rot="9286326">
            <a:off x="-75840" y="-878211"/>
            <a:ext cx="2599425" cy="2251838"/>
          </a:xfrm>
          <a:prstGeom prst="rect">
            <a:avLst/>
          </a:prstGeom>
          <a:noFill/>
          <a:ln>
            <a:noFill/>
          </a:ln>
        </p:spPr>
      </p:pic>
      <p:grpSp>
        <p:nvGrpSpPr>
          <p:cNvPr id="731" name="Google Shape;731;p37"/>
          <p:cNvGrpSpPr/>
          <p:nvPr/>
        </p:nvGrpSpPr>
        <p:grpSpPr>
          <a:xfrm rot="-2087101">
            <a:off x="6986123" y="1147794"/>
            <a:ext cx="3274583" cy="2847923"/>
            <a:chOff x="2928088" y="3567589"/>
            <a:chExt cx="3274576" cy="2847918"/>
          </a:xfrm>
        </p:grpSpPr>
        <p:pic>
          <p:nvPicPr>
            <p:cNvPr id="732" name="Google Shape;732;p37"/>
            <p:cNvPicPr preferRelativeResize="0"/>
            <p:nvPr/>
          </p:nvPicPr>
          <p:blipFill rotWithShape="1">
            <a:blip r:embed="rId2">
              <a:alphaModFix/>
            </a:blip>
            <a:srcRect b="26202" l="39486" r="35708" t="29228"/>
            <a:stretch/>
          </p:blipFill>
          <p:spPr>
            <a:xfrm rot="-5436219">
              <a:off x="4505057" y="4068830"/>
              <a:ext cx="1679805" cy="1697806"/>
            </a:xfrm>
            <a:prstGeom prst="rect">
              <a:avLst/>
            </a:prstGeom>
            <a:noFill/>
            <a:ln>
              <a:noFill/>
            </a:ln>
          </p:spPr>
        </p:pic>
        <p:pic>
          <p:nvPicPr>
            <p:cNvPr id="733" name="Google Shape;733;p37"/>
            <p:cNvPicPr preferRelativeResize="0"/>
            <p:nvPr/>
          </p:nvPicPr>
          <p:blipFill rotWithShape="1">
            <a:blip r:embed="rId5">
              <a:alphaModFix/>
            </a:blip>
            <a:srcRect b="28411" l="33270" r="31930" t="11201"/>
            <a:stretch/>
          </p:blipFill>
          <p:spPr>
            <a:xfrm rot="337043">
              <a:off x="3048930" y="3691688"/>
              <a:ext cx="2663162" cy="2599719"/>
            </a:xfrm>
            <a:prstGeom prst="rect">
              <a:avLst/>
            </a:prstGeom>
            <a:noFill/>
            <a:ln>
              <a:noFill/>
            </a:ln>
          </p:spPr>
        </p:pic>
      </p:grpSp>
      <p:grpSp>
        <p:nvGrpSpPr>
          <p:cNvPr id="734" name="Google Shape;734;p37"/>
          <p:cNvGrpSpPr/>
          <p:nvPr/>
        </p:nvGrpSpPr>
        <p:grpSpPr>
          <a:xfrm rot="-4227477">
            <a:off x="7794968" y="3896315"/>
            <a:ext cx="1204080" cy="1064604"/>
            <a:chOff x="257500" y="1669275"/>
            <a:chExt cx="1204075" cy="1064600"/>
          </a:xfrm>
        </p:grpSpPr>
        <p:sp>
          <p:nvSpPr>
            <p:cNvPr id="735" name="Google Shape;735;p37"/>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3_1">
    <p:spTree>
      <p:nvGrpSpPr>
        <p:cNvPr id="761" name="Shape 761"/>
        <p:cNvGrpSpPr/>
        <p:nvPr/>
      </p:nvGrpSpPr>
      <p:grpSpPr>
        <a:xfrm>
          <a:off x="0" y="0"/>
          <a:ext cx="0" cy="0"/>
          <a:chOff x="0" y="0"/>
          <a:chExt cx="0" cy="0"/>
        </a:xfrm>
      </p:grpSpPr>
      <p:sp>
        <p:nvSpPr>
          <p:cNvPr id="762" name="Google Shape;762;p38"/>
          <p:cNvSpPr/>
          <p:nvPr/>
        </p:nvSpPr>
        <p:spPr>
          <a:xfrm flipH="1" rot="10800000">
            <a:off x="4829900" y="833050"/>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flipH="1" rot="-9046086">
            <a:off x="-450824" y="-1360691"/>
            <a:ext cx="3682251" cy="3064342"/>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764" name="Google Shape;764;p38"/>
          <p:cNvGrpSpPr/>
          <p:nvPr/>
        </p:nvGrpSpPr>
        <p:grpSpPr>
          <a:xfrm flipH="1" rot="9699447">
            <a:off x="3296046" y="2908218"/>
            <a:ext cx="4082349" cy="3736904"/>
            <a:chOff x="320186" y="-1715500"/>
            <a:chExt cx="4082315" cy="3736872"/>
          </a:xfrm>
        </p:grpSpPr>
        <p:pic>
          <p:nvPicPr>
            <p:cNvPr id="765" name="Google Shape;765;p38"/>
            <p:cNvPicPr preferRelativeResize="0"/>
            <p:nvPr/>
          </p:nvPicPr>
          <p:blipFill rotWithShape="1">
            <a:blip r:embed="rId2">
              <a:alphaModFix/>
            </a:blip>
            <a:srcRect b="26202" l="39486" r="35708" t="29228"/>
            <a:stretch/>
          </p:blipFill>
          <p:spPr>
            <a:xfrm rot="-205656">
              <a:off x="374412" y="-443898"/>
              <a:ext cx="1849600" cy="1869419"/>
            </a:xfrm>
            <a:prstGeom prst="rect">
              <a:avLst/>
            </a:prstGeom>
            <a:noFill/>
            <a:ln>
              <a:noFill/>
            </a:ln>
          </p:spPr>
        </p:pic>
        <p:pic>
          <p:nvPicPr>
            <p:cNvPr id="766" name="Google Shape;766;p38"/>
            <p:cNvPicPr preferRelativeResize="0"/>
            <p:nvPr/>
          </p:nvPicPr>
          <p:blipFill rotWithShape="1">
            <a:blip r:embed="rId3">
              <a:alphaModFix/>
            </a:blip>
            <a:srcRect b="28411" l="33270" r="31930" t="11201"/>
            <a:stretch/>
          </p:blipFill>
          <p:spPr>
            <a:xfrm rot="9152879">
              <a:off x="1112027" y="-1221265"/>
              <a:ext cx="2815473" cy="2748403"/>
            </a:xfrm>
            <a:prstGeom prst="rect">
              <a:avLst/>
            </a:prstGeom>
            <a:noFill/>
            <a:ln>
              <a:noFill/>
            </a:ln>
          </p:spPr>
        </p:pic>
      </p:grpSp>
      <p:grpSp>
        <p:nvGrpSpPr>
          <p:cNvPr id="767" name="Google Shape;767;p38"/>
          <p:cNvGrpSpPr/>
          <p:nvPr/>
        </p:nvGrpSpPr>
        <p:grpSpPr>
          <a:xfrm rot="10800000">
            <a:off x="-1253718" y="125718"/>
            <a:ext cx="2681147" cy="3604298"/>
            <a:chOff x="7205131" y="218969"/>
            <a:chExt cx="2681147" cy="3604298"/>
          </a:xfrm>
        </p:grpSpPr>
        <p:pic>
          <p:nvPicPr>
            <p:cNvPr id="768" name="Google Shape;768;p38"/>
            <p:cNvPicPr preferRelativeResize="0"/>
            <p:nvPr/>
          </p:nvPicPr>
          <p:blipFill rotWithShape="1">
            <a:blip r:embed="rId2">
              <a:alphaModFix/>
            </a:blip>
            <a:srcRect b="26202" l="39486" r="35708" t="29228"/>
            <a:stretch/>
          </p:blipFill>
          <p:spPr>
            <a:xfrm rot="4858466">
              <a:off x="7730774" y="2011689"/>
              <a:ext cx="1679808" cy="1697805"/>
            </a:xfrm>
            <a:prstGeom prst="rect">
              <a:avLst/>
            </a:prstGeom>
            <a:noFill/>
            <a:ln>
              <a:noFill/>
            </a:ln>
          </p:spPr>
        </p:pic>
        <p:pic>
          <p:nvPicPr>
            <p:cNvPr id="769" name="Google Shape;769;p38"/>
            <p:cNvPicPr preferRelativeResize="0"/>
            <p:nvPr/>
          </p:nvPicPr>
          <p:blipFill rotWithShape="1">
            <a:blip r:embed="rId4">
              <a:alphaModFix/>
            </a:blip>
            <a:srcRect b="30313" l="34841" r="28186" t="12748"/>
            <a:stretch/>
          </p:blipFill>
          <p:spPr>
            <a:xfrm flipH="1" rot="4780528">
              <a:off x="7246044" y="573496"/>
              <a:ext cx="2599321" cy="2251748"/>
            </a:xfrm>
            <a:prstGeom prst="rect">
              <a:avLst/>
            </a:prstGeom>
            <a:noFill/>
            <a:ln>
              <a:noFill/>
            </a:ln>
          </p:spPr>
        </p:pic>
      </p:grpSp>
      <p:pic>
        <p:nvPicPr>
          <p:cNvPr id="770" name="Google Shape;770;p38"/>
          <p:cNvPicPr preferRelativeResize="0"/>
          <p:nvPr/>
        </p:nvPicPr>
        <p:blipFill rotWithShape="1">
          <a:blip r:embed="rId5">
            <a:alphaModFix/>
          </a:blip>
          <a:srcRect b="12769" l="31148" r="27103" t="5377"/>
          <a:stretch/>
        </p:blipFill>
        <p:spPr>
          <a:xfrm rot="8745463">
            <a:off x="5244966" y="-1318030"/>
            <a:ext cx="2701287" cy="2978994"/>
          </a:xfrm>
          <a:prstGeom prst="rect">
            <a:avLst/>
          </a:prstGeom>
          <a:noFill/>
          <a:ln>
            <a:noFill/>
          </a:ln>
        </p:spPr>
      </p:pic>
      <p:grpSp>
        <p:nvGrpSpPr>
          <p:cNvPr id="771" name="Google Shape;771;p38"/>
          <p:cNvGrpSpPr/>
          <p:nvPr/>
        </p:nvGrpSpPr>
        <p:grpSpPr>
          <a:xfrm rot="-4227477">
            <a:off x="240068" y="3168590"/>
            <a:ext cx="1204080" cy="1064604"/>
            <a:chOff x="257500" y="1669275"/>
            <a:chExt cx="1204075" cy="1064600"/>
          </a:xfrm>
        </p:grpSpPr>
        <p:sp>
          <p:nvSpPr>
            <p:cNvPr id="772" name="Google Shape;772;p38"/>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8"/>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8"/>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8"/>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0" name="Google Shape;30;p5"/>
          <p:cNvSpPr txBox="1"/>
          <p:nvPr>
            <p:ph idx="1" type="subTitle"/>
          </p:nvPr>
        </p:nvSpPr>
        <p:spPr>
          <a:xfrm>
            <a:off x="1527188" y="2114275"/>
            <a:ext cx="2335800" cy="870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31" name="Google Shape;31;p5"/>
          <p:cNvSpPr txBox="1"/>
          <p:nvPr>
            <p:ph idx="2" type="subTitle"/>
          </p:nvPr>
        </p:nvSpPr>
        <p:spPr>
          <a:xfrm>
            <a:off x="5280963" y="2114275"/>
            <a:ext cx="2335800" cy="870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sz="2400">
                <a:solidFill>
                  <a:schemeClr val="dk2"/>
                </a:solidFill>
                <a:latin typeface="Abril Fatface"/>
                <a:ea typeface="Abril Fatface"/>
                <a:cs typeface="Abril Fatface"/>
                <a:sym typeface="Abril Fatface"/>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32" name="Google Shape;32;p5"/>
          <p:cNvSpPr txBox="1"/>
          <p:nvPr>
            <p:ph idx="3" type="subTitle"/>
          </p:nvPr>
        </p:nvSpPr>
        <p:spPr>
          <a:xfrm>
            <a:off x="1527188" y="2943250"/>
            <a:ext cx="2335800" cy="810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4" type="subTitle"/>
          </p:nvPr>
        </p:nvSpPr>
        <p:spPr>
          <a:xfrm>
            <a:off x="5280963" y="2943250"/>
            <a:ext cx="2335800" cy="8100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 name="Google Shape;34;p5"/>
          <p:cNvSpPr/>
          <p:nvPr/>
        </p:nvSpPr>
        <p:spPr>
          <a:xfrm flipH="1" rot="2532264">
            <a:off x="4331235" y="412513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pic>
        <p:nvPicPr>
          <p:cNvPr id="35" name="Google Shape;35;p5"/>
          <p:cNvPicPr preferRelativeResize="0"/>
          <p:nvPr/>
        </p:nvPicPr>
        <p:blipFill rotWithShape="1">
          <a:blip r:embed="rId2">
            <a:alphaModFix/>
          </a:blip>
          <a:srcRect b="28411" l="33270" r="31930" t="11201"/>
          <a:stretch/>
        </p:blipFill>
        <p:spPr>
          <a:xfrm rot="-1621552">
            <a:off x="7692642" y="1591200"/>
            <a:ext cx="2663166" cy="25997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flipH="1" rot="5207946">
            <a:off x="3995680" y="-4405669"/>
            <a:ext cx="7359825" cy="6393496"/>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rot="7115874">
            <a:off x="342500" y="3694091"/>
            <a:ext cx="1987233" cy="347389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6"/>
          <p:cNvGrpSpPr/>
          <p:nvPr/>
        </p:nvGrpSpPr>
        <p:grpSpPr>
          <a:xfrm rot="2700000">
            <a:off x="-554173" y="1537959"/>
            <a:ext cx="1204064" cy="1064590"/>
            <a:chOff x="257500" y="1669275"/>
            <a:chExt cx="1204075" cy="1064600"/>
          </a:xfrm>
        </p:grpSpPr>
        <p:sp>
          <p:nvSpPr>
            <p:cNvPr id="40" name="Google Shape;40;p6"/>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400"/>
              <a:buNone/>
              <a:defRPr sz="3400">
                <a:solidFill>
                  <a:schemeClr val="accent3"/>
                </a:solidFill>
              </a:defRPr>
            </a:lvl1pPr>
            <a:lvl2pPr lvl="1" rtl="0" algn="ctr">
              <a:spcBef>
                <a:spcPts val="0"/>
              </a:spcBef>
              <a:spcAft>
                <a:spcPts val="0"/>
              </a:spcAft>
              <a:buSzPts val="3400"/>
              <a:buNone/>
              <a:defRPr/>
            </a:lvl2pPr>
            <a:lvl3pPr lvl="2" rtl="0" algn="ctr">
              <a:spcBef>
                <a:spcPts val="0"/>
              </a:spcBef>
              <a:spcAft>
                <a:spcPts val="0"/>
              </a:spcAft>
              <a:buSzPts val="3400"/>
              <a:buNone/>
              <a:defRPr/>
            </a:lvl3pPr>
            <a:lvl4pPr lvl="3" rtl="0" algn="ctr">
              <a:spcBef>
                <a:spcPts val="0"/>
              </a:spcBef>
              <a:spcAft>
                <a:spcPts val="0"/>
              </a:spcAft>
              <a:buSzPts val="3400"/>
              <a:buNone/>
              <a:defRPr/>
            </a:lvl4pPr>
            <a:lvl5pPr lvl="4" rtl="0" algn="ctr">
              <a:spcBef>
                <a:spcPts val="0"/>
              </a:spcBef>
              <a:spcAft>
                <a:spcPts val="0"/>
              </a:spcAft>
              <a:buSzPts val="3400"/>
              <a:buNone/>
              <a:defRPr/>
            </a:lvl5pPr>
            <a:lvl6pPr lvl="5" rtl="0" algn="ctr">
              <a:spcBef>
                <a:spcPts val="0"/>
              </a:spcBef>
              <a:spcAft>
                <a:spcPts val="0"/>
              </a:spcAft>
              <a:buSzPts val="3400"/>
              <a:buNone/>
              <a:defRPr/>
            </a:lvl6pPr>
            <a:lvl7pPr lvl="6" rtl="0" algn="ctr">
              <a:spcBef>
                <a:spcPts val="0"/>
              </a:spcBef>
              <a:spcAft>
                <a:spcPts val="0"/>
              </a:spcAft>
              <a:buSzPts val="3400"/>
              <a:buNone/>
              <a:defRPr/>
            </a:lvl7pPr>
            <a:lvl8pPr lvl="7" rtl="0" algn="ctr">
              <a:spcBef>
                <a:spcPts val="0"/>
              </a:spcBef>
              <a:spcAft>
                <a:spcPts val="0"/>
              </a:spcAft>
              <a:buSzPts val="3400"/>
              <a:buNone/>
              <a:defRPr/>
            </a:lvl8pPr>
            <a:lvl9pPr lvl="8" rtl="0" algn="ctr">
              <a:spcBef>
                <a:spcPts val="0"/>
              </a:spcBef>
              <a:spcAft>
                <a:spcPts val="0"/>
              </a:spcAft>
              <a:buSzPts val="3400"/>
              <a:buNone/>
              <a:defRPr/>
            </a:lvl9pPr>
          </a:lstStyle>
          <a:p/>
        </p:txBody>
      </p:sp>
      <p:sp>
        <p:nvSpPr>
          <p:cNvPr id="67" name="Google Shape;67;p6"/>
          <p:cNvSpPr/>
          <p:nvPr/>
        </p:nvSpPr>
        <p:spPr>
          <a:xfrm flipH="1" rot="2532264">
            <a:off x="6952210" y="4209863"/>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7"/>
          <p:cNvSpPr txBox="1"/>
          <p:nvPr>
            <p:ph type="title"/>
          </p:nvPr>
        </p:nvSpPr>
        <p:spPr>
          <a:xfrm>
            <a:off x="713275" y="1210100"/>
            <a:ext cx="3850500" cy="17418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400">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0" name="Google Shape;70;p7"/>
          <p:cNvSpPr txBox="1"/>
          <p:nvPr>
            <p:ph idx="1" type="subTitle"/>
          </p:nvPr>
        </p:nvSpPr>
        <p:spPr>
          <a:xfrm>
            <a:off x="713275" y="2875575"/>
            <a:ext cx="3850500" cy="1057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
          <p:cNvSpPr/>
          <p:nvPr/>
        </p:nvSpPr>
        <p:spPr>
          <a:xfrm flipH="1" rot="5207946">
            <a:off x="3743580" y="-3353619"/>
            <a:ext cx="7359825" cy="6393496"/>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flipH="1" rot="2532264">
            <a:off x="-207940" y="4251788"/>
            <a:ext cx="3682216" cy="3064313"/>
          </a:xfrm>
          <a:custGeom>
            <a:rect b="b" l="l" r="r" t="t"/>
            <a:pathLst>
              <a:path extrusionOk="0" h="64440" w="77434">
                <a:moveTo>
                  <a:pt x="13727" y="0"/>
                </a:moveTo>
                <a:cubicBezTo>
                  <a:pt x="12253" y="0"/>
                  <a:pt x="10788" y="217"/>
                  <a:pt x="9358" y="710"/>
                </a:cubicBezTo>
                <a:cubicBezTo>
                  <a:pt x="3576" y="2708"/>
                  <a:pt x="0" y="9194"/>
                  <a:pt x="514" y="15280"/>
                </a:cubicBezTo>
                <a:cubicBezTo>
                  <a:pt x="1046" y="21386"/>
                  <a:pt x="5136" y="26845"/>
                  <a:pt x="10405" y="29926"/>
                </a:cubicBezTo>
                <a:cubicBezTo>
                  <a:pt x="14836" y="32513"/>
                  <a:pt x="20162" y="33730"/>
                  <a:pt x="23814" y="37306"/>
                </a:cubicBezTo>
                <a:cubicBezTo>
                  <a:pt x="27162" y="40578"/>
                  <a:pt x="28569" y="45314"/>
                  <a:pt x="30757" y="49480"/>
                </a:cubicBezTo>
                <a:cubicBezTo>
                  <a:pt x="34200" y="56004"/>
                  <a:pt x="40001" y="61501"/>
                  <a:pt x="47115" y="63593"/>
                </a:cubicBezTo>
                <a:cubicBezTo>
                  <a:pt x="49054" y="64167"/>
                  <a:pt x="51016" y="64439"/>
                  <a:pt x="52955" y="64439"/>
                </a:cubicBezTo>
                <a:cubicBezTo>
                  <a:pt x="62252" y="64439"/>
                  <a:pt x="71005" y="58183"/>
                  <a:pt x="74105" y="49023"/>
                </a:cubicBezTo>
                <a:cubicBezTo>
                  <a:pt x="77434" y="39227"/>
                  <a:pt x="74619" y="20758"/>
                  <a:pt x="65070" y="15166"/>
                </a:cubicBezTo>
                <a:cubicBezTo>
                  <a:pt x="58128" y="11134"/>
                  <a:pt x="49207" y="13816"/>
                  <a:pt x="41389" y="11933"/>
                </a:cubicBezTo>
                <a:cubicBezTo>
                  <a:pt x="35721" y="10544"/>
                  <a:pt x="31004" y="6873"/>
                  <a:pt x="25964" y="3944"/>
                </a:cubicBezTo>
                <a:cubicBezTo>
                  <a:pt x="22229" y="1774"/>
                  <a:pt x="17942" y="0"/>
                  <a:pt x="1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ABeeZee"/>
              <a:ea typeface="ABeeZee"/>
              <a:cs typeface="ABeeZee"/>
              <a:sym typeface="ABeeZee"/>
            </a:endParaRPr>
          </a:p>
        </p:txBody>
      </p:sp>
      <p:grpSp>
        <p:nvGrpSpPr>
          <p:cNvPr id="73" name="Google Shape;73;p7"/>
          <p:cNvGrpSpPr/>
          <p:nvPr/>
        </p:nvGrpSpPr>
        <p:grpSpPr>
          <a:xfrm>
            <a:off x="2399996" y="-1114812"/>
            <a:ext cx="3688483" cy="2541521"/>
            <a:chOff x="2399996" y="-1114812"/>
            <a:chExt cx="3688483" cy="2541521"/>
          </a:xfrm>
        </p:grpSpPr>
        <p:pic>
          <p:nvPicPr>
            <p:cNvPr id="74" name="Google Shape;74;p7"/>
            <p:cNvPicPr preferRelativeResize="0"/>
            <p:nvPr/>
          </p:nvPicPr>
          <p:blipFill rotWithShape="1">
            <a:blip r:embed="rId2">
              <a:alphaModFix/>
            </a:blip>
            <a:srcRect b="26202" l="39486" r="35708" t="29228"/>
            <a:stretch/>
          </p:blipFill>
          <p:spPr>
            <a:xfrm flipH="1" rot="-2854137">
              <a:off x="4055324" y="-614874"/>
              <a:ext cx="1679809" cy="1697804"/>
            </a:xfrm>
            <a:prstGeom prst="rect">
              <a:avLst/>
            </a:prstGeom>
            <a:noFill/>
            <a:ln>
              <a:noFill/>
            </a:ln>
          </p:spPr>
        </p:pic>
        <p:pic>
          <p:nvPicPr>
            <p:cNvPr id="75" name="Google Shape;75;p7"/>
            <p:cNvPicPr preferRelativeResize="0"/>
            <p:nvPr/>
          </p:nvPicPr>
          <p:blipFill rotWithShape="1">
            <a:blip r:embed="rId3">
              <a:alphaModFix/>
            </a:blip>
            <a:srcRect b="30313" l="34841" r="28186" t="12748"/>
            <a:stretch/>
          </p:blipFill>
          <p:spPr>
            <a:xfrm rot="359644">
              <a:off x="2510461" y="-985250"/>
              <a:ext cx="2599323" cy="2251748"/>
            </a:xfrm>
            <a:prstGeom prst="rect">
              <a:avLst/>
            </a:prstGeom>
            <a:noFill/>
            <a:ln>
              <a:noFill/>
            </a:ln>
          </p:spPr>
        </p:pic>
      </p:grpSp>
      <p:sp>
        <p:nvSpPr>
          <p:cNvPr id="76" name="Google Shape;76;p7"/>
          <p:cNvSpPr/>
          <p:nvPr/>
        </p:nvSpPr>
        <p:spPr>
          <a:xfrm rot="-5400000">
            <a:off x="-667850" y="-551550"/>
            <a:ext cx="1550347" cy="1903485"/>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txBox="1"/>
          <p:nvPr>
            <p:ph type="title"/>
          </p:nvPr>
        </p:nvSpPr>
        <p:spPr>
          <a:xfrm>
            <a:off x="1873200" y="1202550"/>
            <a:ext cx="5397600" cy="27384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8200">
                <a:solidFill>
                  <a:schemeClr val="accent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8"/>
          <p:cNvSpPr/>
          <p:nvPr/>
        </p:nvSpPr>
        <p:spPr>
          <a:xfrm rot="10500314">
            <a:off x="4572064" y="-2148382"/>
            <a:ext cx="7360207" cy="639382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3193102" y="-2477525"/>
            <a:ext cx="4035548" cy="4108902"/>
            <a:chOff x="3193102" y="-2477525"/>
            <a:chExt cx="4035548" cy="4108902"/>
          </a:xfrm>
        </p:grpSpPr>
        <p:pic>
          <p:nvPicPr>
            <p:cNvPr id="81" name="Google Shape;81;p8"/>
            <p:cNvPicPr preferRelativeResize="0"/>
            <p:nvPr/>
          </p:nvPicPr>
          <p:blipFill rotWithShape="1">
            <a:blip r:embed="rId2">
              <a:alphaModFix/>
            </a:blip>
            <a:srcRect b="26202" l="39486" r="35708" t="29228"/>
            <a:stretch/>
          </p:blipFill>
          <p:spPr>
            <a:xfrm rot="2699979">
              <a:off x="3547369" y="-773776"/>
              <a:ext cx="1679804" cy="1697807"/>
            </a:xfrm>
            <a:prstGeom prst="rect">
              <a:avLst/>
            </a:prstGeom>
            <a:noFill/>
            <a:ln>
              <a:noFill/>
            </a:ln>
          </p:spPr>
        </p:pic>
        <p:pic>
          <p:nvPicPr>
            <p:cNvPr id="82" name="Google Shape;82;p8"/>
            <p:cNvPicPr preferRelativeResize="0"/>
            <p:nvPr/>
          </p:nvPicPr>
          <p:blipFill rotWithShape="1">
            <a:blip r:embed="rId3">
              <a:alphaModFix/>
            </a:blip>
            <a:srcRect b="12769" l="31148" r="27103" t="5377"/>
            <a:stretch/>
          </p:blipFill>
          <p:spPr>
            <a:xfrm rot="9398468">
              <a:off x="3794224" y="-2031173"/>
              <a:ext cx="2916350" cy="3216198"/>
            </a:xfrm>
            <a:prstGeom prst="rect">
              <a:avLst/>
            </a:prstGeom>
            <a:noFill/>
            <a:ln>
              <a:noFill/>
            </a:ln>
          </p:spPr>
        </p:pic>
      </p:grpSp>
      <p:grpSp>
        <p:nvGrpSpPr>
          <p:cNvPr id="83" name="Google Shape;83;p8"/>
          <p:cNvGrpSpPr/>
          <p:nvPr/>
        </p:nvGrpSpPr>
        <p:grpSpPr>
          <a:xfrm>
            <a:off x="-1708311" y="331449"/>
            <a:ext cx="3721420" cy="3751481"/>
            <a:chOff x="-1708311" y="331449"/>
            <a:chExt cx="3721420" cy="3751481"/>
          </a:xfrm>
        </p:grpSpPr>
        <p:pic>
          <p:nvPicPr>
            <p:cNvPr id="84" name="Google Shape;84;p8"/>
            <p:cNvPicPr preferRelativeResize="0"/>
            <p:nvPr/>
          </p:nvPicPr>
          <p:blipFill rotWithShape="1">
            <a:blip r:embed="rId2">
              <a:alphaModFix/>
            </a:blip>
            <a:srcRect b="26202" l="39486" r="35708" t="29228"/>
            <a:stretch/>
          </p:blipFill>
          <p:spPr>
            <a:xfrm rot="-3073259">
              <a:off x="-313656" y="2047582"/>
              <a:ext cx="1679805" cy="1697806"/>
            </a:xfrm>
            <a:prstGeom prst="rect">
              <a:avLst/>
            </a:prstGeom>
            <a:noFill/>
            <a:ln>
              <a:noFill/>
            </a:ln>
          </p:spPr>
        </p:pic>
        <p:pic>
          <p:nvPicPr>
            <p:cNvPr id="85" name="Google Shape;85;p8"/>
            <p:cNvPicPr preferRelativeResize="0"/>
            <p:nvPr/>
          </p:nvPicPr>
          <p:blipFill rotWithShape="1">
            <a:blip r:embed="rId4">
              <a:alphaModFix/>
            </a:blip>
            <a:srcRect b="28411" l="33270" r="31930" t="11201"/>
            <a:stretch/>
          </p:blipFill>
          <p:spPr>
            <a:xfrm rot="2700000">
              <a:off x="-1179183" y="892300"/>
              <a:ext cx="2663163" cy="2599719"/>
            </a:xfrm>
            <a:prstGeom prst="rect">
              <a:avLst/>
            </a:prstGeom>
            <a:noFill/>
            <a:ln>
              <a:noFill/>
            </a:ln>
          </p:spPr>
        </p:pic>
      </p:grpSp>
      <p:grpSp>
        <p:nvGrpSpPr>
          <p:cNvPr id="86" name="Google Shape;86;p8"/>
          <p:cNvGrpSpPr/>
          <p:nvPr/>
        </p:nvGrpSpPr>
        <p:grpSpPr>
          <a:xfrm>
            <a:off x="6418275" y="137950"/>
            <a:ext cx="1204075" cy="1064600"/>
            <a:chOff x="257500" y="1669275"/>
            <a:chExt cx="1204075" cy="1064600"/>
          </a:xfrm>
        </p:grpSpPr>
        <p:sp>
          <p:nvSpPr>
            <p:cNvPr id="87" name="Google Shape;87;p8"/>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8"/>
          <p:cNvSpPr/>
          <p:nvPr/>
        </p:nvSpPr>
        <p:spPr>
          <a:xfrm rot="-5400000">
            <a:off x="-933549" y="2968806"/>
            <a:ext cx="1987217" cy="347392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9"/>
          <p:cNvSpPr/>
          <p:nvPr/>
        </p:nvSpPr>
        <p:spPr>
          <a:xfrm rot="10800000">
            <a:off x="-4428375" y="1009425"/>
            <a:ext cx="7359758" cy="6393438"/>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rot="-5400000">
            <a:off x="8383076" y="-428019"/>
            <a:ext cx="1987217" cy="3473921"/>
          </a:xfrm>
          <a:custGeom>
            <a:rect b="b" l="l" r="r" t="t"/>
            <a:pathLst>
              <a:path extrusionOk="0" h="40006" w="32584">
                <a:moveTo>
                  <a:pt x="14288" y="1"/>
                </a:moveTo>
                <a:cubicBezTo>
                  <a:pt x="12842" y="1"/>
                  <a:pt x="11398" y="512"/>
                  <a:pt x="10006" y="1754"/>
                </a:cubicBezTo>
                <a:cubicBezTo>
                  <a:pt x="8027" y="3523"/>
                  <a:pt x="6791" y="5919"/>
                  <a:pt x="5269" y="8088"/>
                </a:cubicBezTo>
                <a:cubicBezTo>
                  <a:pt x="3938" y="9990"/>
                  <a:pt x="2302" y="11740"/>
                  <a:pt x="1408" y="13889"/>
                </a:cubicBezTo>
                <a:cubicBezTo>
                  <a:pt x="1" y="17218"/>
                  <a:pt x="495" y="21003"/>
                  <a:pt x="1427" y="24465"/>
                </a:cubicBezTo>
                <a:cubicBezTo>
                  <a:pt x="2302" y="27755"/>
                  <a:pt x="3615" y="31065"/>
                  <a:pt x="6011" y="33481"/>
                </a:cubicBezTo>
                <a:cubicBezTo>
                  <a:pt x="7932" y="35440"/>
                  <a:pt x="10462" y="36695"/>
                  <a:pt x="12973" y="37760"/>
                </a:cubicBezTo>
                <a:cubicBezTo>
                  <a:pt x="15849" y="38993"/>
                  <a:pt x="18891" y="40006"/>
                  <a:pt x="22008" y="40006"/>
                </a:cubicBezTo>
                <a:cubicBezTo>
                  <a:pt x="22065" y="40006"/>
                  <a:pt x="22122" y="40005"/>
                  <a:pt x="22179" y="40005"/>
                </a:cubicBezTo>
                <a:cubicBezTo>
                  <a:pt x="25374" y="39948"/>
                  <a:pt x="28665" y="38692"/>
                  <a:pt x="30529" y="36124"/>
                </a:cubicBezTo>
                <a:cubicBezTo>
                  <a:pt x="32583" y="33290"/>
                  <a:pt x="32564" y="29486"/>
                  <a:pt x="32336" y="25986"/>
                </a:cubicBezTo>
                <a:cubicBezTo>
                  <a:pt x="31918" y="19881"/>
                  <a:pt x="30947" y="13319"/>
                  <a:pt x="26820" y="8811"/>
                </a:cubicBezTo>
                <a:cubicBezTo>
                  <a:pt x="23775" y="5488"/>
                  <a:pt x="19021" y="1"/>
                  <a:pt x="14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9"/>
          <p:cNvPicPr preferRelativeResize="0"/>
          <p:nvPr/>
        </p:nvPicPr>
        <p:blipFill rotWithShape="1">
          <a:blip r:embed="rId2">
            <a:alphaModFix/>
          </a:blip>
          <a:srcRect b="12769" l="31148" r="27103" t="5377"/>
          <a:stretch/>
        </p:blipFill>
        <p:spPr>
          <a:xfrm rot="10800000">
            <a:off x="5817325" y="-1696587"/>
            <a:ext cx="3026602" cy="3337775"/>
          </a:xfrm>
          <a:prstGeom prst="rect">
            <a:avLst/>
          </a:prstGeom>
          <a:noFill/>
          <a:ln>
            <a:noFill/>
          </a:ln>
        </p:spPr>
      </p:pic>
      <p:grpSp>
        <p:nvGrpSpPr>
          <p:cNvPr id="118" name="Google Shape;118;p9"/>
          <p:cNvGrpSpPr/>
          <p:nvPr/>
        </p:nvGrpSpPr>
        <p:grpSpPr>
          <a:xfrm>
            <a:off x="5337736" y="267915"/>
            <a:ext cx="921655" cy="832297"/>
            <a:chOff x="4844050" y="4473925"/>
            <a:chExt cx="690275" cy="623350"/>
          </a:xfrm>
        </p:grpSpPr>
        <p:sp>
          <p:nvSpPr>
            <p:cNvPr id="119" name="Google Shape;119;p9"/>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9"/>
          <p:cNvSpPr txBox="1"/>
          <p:nvPr>
            <p:ph type="title"/>
          </p:nvPr>
        </p:nvSpPr>
        <p:spPr>
          <a:xfrm>
            <a:off x="2255100" y="1560050"/>
            <a:ext cx="4633800" cy="711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solidFill>
                  <a:schemeClr val="accent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52" name="Google Shape;152;p9"/>
          <p:cNvSpPr txBox="1"/>
          <p:nvPr>
            <p:ph idx="1" type="subTitle"/>
          </p:nvPr>
        </p:nvSpPr>
        <p:spPr>
          <a:xfrm>
            <a:off x="2255100" y="2270950"/>
            <a:ext cx="4633800" cy="131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p10"/>
          <p:cNvSpPr txBox="1"/>
          <p:nvPr>
            <p:ph type="title"/>
          </p:nvPr>
        </p:nvSpPr>
        <p:spPr>
          <a:xfrm>
            <a:off x="713275" y="503375"/>
            <a:ext cx="3423300" cy="1702200"/>
          </a:xfrm>
          <a:prstGeom prst="rect">
            <a:avLst/>
          </a:prstGeom>
        </p:spPr>
        <p:txBody>
          <a:bodyPr anchorCtr="0" anchor="t" bIns="91425" lIns="91425" spcFirstLastPara="1" rIns="91425" wrap="square" tIns="91425">
            <a:noAutofit/>
          </a:bodyPr>
          <a:lstStyle>
            <a:lvl1pPr lvl="0">
              <a:spcBef>
                <a:spcPts val="0"/>
              </a:spcBef>
              <a:spcAft>
                <a:spcPts val="0"/>
              </a:spcAft>
              <a:buSzPts val="3400"/>
              <a:buNone/>
              <a:defRPr sz="3400">
                <a:solidFill>
                  <a:schemeClr val="accent3"/>
                </a:solidFill>
              </a:defRPr>
            </a:lvl1pPr>
            <a:lvl2pPr lvl="1">
              <a:spcBef>
                <a:spcPts val="0"/>
              </a:spcBef>
              <a:spcAft>
                <a:spcPts val="0"/>
              </a:spcAft>
              <a:buSzPts val="3400"/>
              <a:buNone/>
              <a:defRPr>
                <a:latin typeface="Actor"/>
                <a:ea typeface="Actor"/>
                <a:cs typeface="Actor"/>
                <a:sym typeface="Actor"/>
              </a:defRPr>
            </a:lvl2pPr>
            <a:lvl3pPr lvl="2">
              <a:spcBef>
                <a:spcPts val="0"/>
              </a:spcBef>
              <a:spcAft>
                <a:spcPts val="0"/>
              </a:spcAft>
              <a:buSzPts val="3400"/>
              <a:buNone/>
              <a:defRPr>
                <a:latin typeface="Actor"/>
                <a:ea typeface="Actor"/>
                <a:cs typeface="Actor"/>
                <a:sym typeface="Actor"/>
              </a:defRPr>
            </a:lvl3pPr>
            <a:lvl4pPr lvl="3">
              <a:spcBef>
                <a:spcPts val="0"/>
              </a:spcBef>
              <a:spcAft>
                <a:spcPts val="0"/>
              </a:spcAft>
              <a:buSzPts val="3400"/>
              <a:buNone/>
              <a:defRPr>
                <a:latin typeface="Actor"/>
                <a:ea typeface="Actor"/>
                <a:cs typeface="Actor"/>
                <a:sym typeface="Actor"/>
              </a:defRPr>
            </a:lvl4pPr>
            <a:lvl5pPr lvl="4">
              <a:spcBef>
                <a:spcPts val="0"/>
              </a:spcBef>
              <a:spcAft>
                <a:spcPts val="0"/>
              </a:spcAft>
              <a:buSzPts val="3400"/>
              <a:buNone/>
              <a:defRPr>
                <a:latin typeface="Actor"/>
                <a:ea typeface="Actor"/>
                <a:cs typeface="Actor"/>
                <a:sym typeface="Actor"/>
              </a:defRPr>
            </a:lvl5pPr>
            <a:lvl6pPr lvl="5">
              <a:spcBef>
                <a:spcPts val="0"/>
              </a:spcBef>
              <a:spcAft>
                <a:spcPts val="0"/>
              </a:spcAft>
              <a:buSzPts val="3400"/>
              <a:buNone/>
              <a:defRPr>
                <a:latin typeface="Actor"/>
                <a:ea typeface="Actor"/>
                <a:cs typeface="Actor"/>
                <a:sym typeface="Actor"/>
              </a:defRPr>
            </a:lvl6pPr>
            <a:lvl7pPr lvl="6">
              <a:spcBef>
                <a:spcPts val="0"/>
              </a:spcBef>
              <a:spcAft>
                <a:spcPts val="0"/>
              </a:spcAft>
              <a:buSzPts val="3400"/>
              <a:buNone/>
              <a:defRPr>
                <a:latin typeface="Actor"/>
                <a:ea typeface="Actor"/>
                <a:cs typeface="Actor"/>
                <a:sym typeface="Actor"/>
              </a:defRPr>
            </a:lvl7pPr>
            <a:lvl8pPr lvl="7">
              <a:spcBef>
                <a:spcPts val="0"/>
              </a:spcBef>
              <a:spcAft>
                <a:spcPts val="0"/>
              </a:spcAft>
              <a:buSzPts val="3400"/>
              <a:buNone/>
              <a:defRPr>
                <a:latin typeface="Actor"/>
                <a:ea typeface="Actor"/>
                <a:cs typeface="Actor"/>
                <a:sym typeface="Actor"/>
              </a:defRPr>
            </a:lvl8pPr>
            <a:lvl9pPr lvl="8">
              <a:spcBef>
                <a:spcPts val="0"/>
              </a:spcBef>
              <a:spcAft>
                <a:spcPts val="0"/>
              </a:spcAft>
              <a:buSzPts val="3400"/>
              <a:buNone/>
              <a:defRPr>
                <a:latin typeface="Actor"/>
                <a:ea typeface="Actor"/>
                <a:cs typeface="Actor"/>
                <a:sym typeface="Actor"/>
              </a:defRPr>
            </a:lvl9pPr>
          </a:lstStyle>
          <a:p/>
        </p:txBody>
      </p:sp>
      <p:sp>
        <p:nvSpPr>
          <p:cNvPr id="155" name="Google Shape;155;p10"/>
          <p:cNvSpPr/>
          <p:nvPr/>
        </p:nvSpPr>
        <p:spPr>
          <a:xfrm flipH="1" rot="5207946">
            <a:off x="-2966632" y="1232006"/>
            <a:ext cx="7359825" cy="6393496"/>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495900"/>
            <a:ext cx="7713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1pPr>
            <a:lvl2pPr lvl="1">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2pPr>
            <a:lvl3pPr lvl="2">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3pPr>
            <a:lvl4pPr lvl="3">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4pPr>
            <a:lvl5pPr lvl="4">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5pPr>
            <a:lvl6pPr lvl="5">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6pPr>
            <a:lvl7pPr lvl="6">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7pPr>
            <a:lvl8pPr lvl="7">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8pPr>
            <a:lvl9pPr lvl="8">
              <a:spcBef>
                <a:spcPts val="0"/>
              </a:spcBef>
              <a:spcAft>
                <a:spcPts val="0"/>
              </a:spcAft>
              <a:buClr>
                <a:schemeClr val="accent3"/>
              </a:buClr>
              <a:buSzPts val="3400"/>
              <a:buFont typeface="Abril Fatface"/>
              <a:buNone/>
              <a:defRPr sz="3400">
                <a:solidFill>
                  <a:schemeClr val="accent3"/>
                </a:solidFill>
                <a:latin typeface="Abril Fatface"/>
                <a:ea typeface="Abril Fatface"/>
                <a:cs typeface="Abril Fatface"/>
                <a:sym typeface="Abril Fatface"/>
              </a:defRPr>
            </a:lvl9pPr>
          </a:lstStyle>
          <a:p/>
        </p:txBody>
      </p:sp>
      <p:sp>
        <p:nvSpPr>
          <p:cNvPr id="7" name="Google Shape;7;p1"/>
          <p:cNvSpPr txBox="1"/>
          <p:nvPr>
            <p:ph idx="1" type="body"/>
          </p:nvPr>
        </p:nvSpPr>
        <p:spPr>
          <a:xfrm>
            <a:off x="715500" y="1152475"/>
            <a:ext cx="77130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ctor"/>
              <a:buChar char="●"/>
              <a:defRPr sz="1800">
                <a:solidFill>
                  <a:schemeClr val="dk1"/>
                </a:solidFill>
                <a:latin typeface="Actor"/>
                <a:ea typeface="Actor"/>
                <a:cs typeface="Actor"/>
                <a:sym typeface="Actor"/>
              </a:defRPr>
            </a:lvl1pPr>
            <a:lvl2pPr indent="-317500" lvl="1" marL="9144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indent="-317500" lvl="2" marL="13716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indent="-317500" lvl="3" marL="18288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indent="-317500" lvl="4" marL="22860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indent="-317500" lvl="5" marL="27432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indent="-317500" lvl="6" marL="32004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indent="-317500" lvl="7" marL="36576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indent="-317500" lvl="8" marL="41148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39"/>
          <p:cNvSpPr txBox="1"/>
          <p:nvPr>
            <p:ph type="ctrTitle"/>
          </p:nvPr>
        </p:nvSpPr>
        <p:spPr>
          <a:xfrm>
            <a:off x="2167050" y="1669275"/>
            <a:ext cx="4809900" cy="20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chemeClr val="accent3"/>
                </a:solidFill>
              </a:rPr>
              <a:t>Iris </a:t>
            </a:r>
            <a:r>
              <a:rPr lang="en"/>
              <a:t>Data Set</a:t>
            </a:r>
            <a:r>
              <a:rPr lang="en">
                <a:solidFill>
                  <a:srgbClr val="4E4AAE"/>
                </a:solidFill>
              </a:rPr>
              <a:t> </a:t>
            </a:r>
            <a:endParaRPr>
              <a:solidFill>
                <a:srgbClr val="4E4AAE"/>
              </a:solidFill>
            </a:endParaRPr>
          </a:p>
          <a:p>
            <a:pPr indent="0" lvl="0" marL="0" rtl="0" algn="ctr">
              <a:spcBef>
                <a:spcPts val="0"/>
              </a:spcBef>
              <a:spcAft>
                <a:spcPts val="0"/>
              </a:spcAft>
              <a:buNone/>
            </a:pPr>
            <a:r>
              <a:t/>
            </a:r>
            <a:endParaRPr>
              <a:solidFill>
                <a:schemeClr val="dk2"/>
              </a:solidFill>
            </a:endParaRPr>
          </a:p>
        </p:txBody>
      </p:sp>
      <p:grpSp>
        <p:nvGrpSpPr>
          <p:cNvPr id="803" name="Google Shape;803;p39"/>
          <p:cNvGrpSpPr/>
          <p:nvPr/>
        </p:nvGrpSpPr>
        <p:grpSpPr>
          <a:xfrm>
            <a:off x="6566400" y="2818265"/>
            <a:ext cx="2962650" cy="2651498"/>
            <a:chOff x="6566400" y="2818265"/>
            <a:chExt cx="2962650" cy="2651498"/>
          </a:xfrm>
        </p:grpSpPr>
        <p:pic>
          <p:nvPicPr>
            <p:cNvPr id="804" name="Google Shape;804;p39"/>
            <p:cNvPicPr preferRelativeResize="0"/>
            <p:nvPr/>
          </p:nvPicPr>
          <p:blipFill rotWithShape="1">
            <a:blip r:embed="rId3">
              <a:alphaModFix/>
            </a:blip>
            <a:srcRect b="26202" l="39486" r="35708" t="29228"/>
            <a:stretch/>
          </p:blipFill>
          <p:spPr>
            <a:xfrm rot="-6694513">
              <a:off x="7590870" y="3062576"/>
              <a:ext cx="1679807" cy="1697806"/>
            </a:xfrm>
            <a:prstGeom prst="rect">
              <a:avLst/>
            </a:prstGeom>
            <a:noFill/>
            <a:ln>
              <a:noFill/>
            </a:ln>
          </p:spPr>
        </p:pic>
        <p:pic>
          <p:nvPicPr>
            <p:cNvPr id="805" name="Google Shape;805;p39"/>
            <p:cNvPicPr preferRelativeResize="0"/>
            <p:nvPr/>
          </p:nvPicPr>
          <p:blipFill rotWithShape="1">
            <a:blip r:embed="rId4">
              <a:alphaModFix/>
            </a:blip>
            <a:srcRect b="28411" l="33270" r="31930" t="11201"/>
            <a:stretch/>
          </p:blipFill>
          <p:spPr>
            <a:xfrm>
              <a:off x="6566400" y="3284963"/>
              <a:ext cx="2238115" cy="2184800"/>
            </a:xfrm>
            <a:prstGeom prst="rect">
              <a:avLst/>
            </a:prstGeom>
            <a:noFill/>
            <a:ln>
              <a:noFill/>
            </a:ln>
          </p:spPr>
        </p:pic>
      </p:grpSp>
      <p:grpSp>
        <p:nvGrpSpPr>
          <p:cNvPr id="806" name="Google Shape;806;p39"/>
          <p:cNvGrpSpPr/>
          <p:nvPr/>
        </p:nvGrpSpPr>
        <p:grpSpPr>
          <a:xfrm>
            <a:off x="-720525" y="3013263"/>
            <a:ext cx="3264376" cy="3337775"/>
            <a:chOff x="-720525" y="3013263"/>
            <a:chExt cx="3264376" cy="3337775"/>
          </a:xfrm>
        </p:grpSpPr>
        <p:pic>
          <p:nvPicPr>
            <p:cNvPr id="807" name="Google Shape;807;p39"/>
            <p:cNvPicPr preferRelativeResize="0"/>
            <p:nvPr/>
          </p:nvPicPr>
          <p:blipFill rotWithShape="1">
            <a:blip r:embed="rId3">
              <a:alphaModFix/>
            </a:blip>
            <a:srcRect b="26202" l="39486" r="35708" t="29228"/>
            <a:stretch/>
          </p:blipFill>
          <p:spPr>
            <a:xfrm rot="-4775302">
              <a:off x="1073219" y="3389104"/>
              <a:ext cx="1352439" cy="1366920"/>
            </a:xfrm>
            <a:prstGeom prst="rect">
              <a:avLst/>
            </a:prstGeom>
            <a:noFill/>
            <a:ln>
              <a:noFill/>
            </a:ln>
          </p:spPr>
        </p:pic>
        <p:pic>
          <p:nvPicPr>
            <p:cNvPr id="808" name="Google Shape;808;p39"/>
            <p:cNvPicPr preferRelativeResize="0"/>
            <p:nvPr/>
          </p:nvPicPr>
          <p:blipFill rotWithShape="1">
            <a:blip r:embed="rId5">
              <a:alphaModFix/>
            </a:blip>
            <a:srcRect b="12769" l="31148" r="27103" t="5377"/>
            <a:stretch/>
          </p:blipFill>
          <p:spPr>
            <a:xfrm>
              <a:off x="-720525" y="3013263"/>
              <a:ext cx="3026602" cy="3337775"/>
            </a:xfrm>
            <a:prstGeom prst="rect">
              <a:avLst/>
            </a:prstGeom>
            <a:noFill/>
            <a:ln>
              <a:noFill/>
            </a:ln>
          </p:spPr>
        </p:pic>
      </p:grpSp>
      <p:grpSp>
        <p:nvGrpSpPr>
          <p:cNvPr id="809" name="Google Shape;809;p39"/>
          <p:cNvGrpSpPr/>
          <p:nvPr/>
        </p:nvGrpSpPr>
        <p:grpSpPr>
          <a:xfrm>
            <a:off x="257500" y="1669275"/>
            <a:ext cx="1204075" cy="1064600"/>
            <a:chOff x="257500" y="1669275"/>
            <a:chExt cx="1204075" cy="1064600"/>
          </a:xfrm>
        </p:grpSpPr>
        <p:sp>
          <p:nvSpPr>
            <p:cNvPr id="810" name="Google Shape;810;p39"/>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9"/>
          <p:cNvGrpSpPr/>
          <p:nvPr/>
        </p:nvGrpSpPr>
        <p:grpSpPr>
          <a:xfrm>
            <a:off x="5758811" y="4113615"/>
            <a:ext cx="921655" cy="832297"/>
            <a:chOff x="4844050" y="4473925"/>
            <a:chExt cx="690275" cy="623350"/>
          </a:xfrm>
        </p:grpSpPr>
        <p:sp>
          <p:nvSpPr>
            <p:cNvPr id="837" name="Google Shape;837;p39"/>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9" name="Google Shape;869;p39"/>
          <p:cNvPicPr preferRelativeResize="0"/>
          <p:nvPr/>
        </p:nvPicPr>
        <p:blipFill rotWithShape="1">
          <a:blip r:embed="rId5">
            <a:alphaModFix/>
          </a:blip>
          <a:srcRect b="12769" l="31148" r="27103" t="5377"/>
          <a:stretch/>
        </p:blipFill>
        <p:spPr>
          <a:xfrm flipH="1" rot="10800000">
            <a:off x="6117400" y="-1401037"/>
            <a:ext cx="3026602" cy="3337775"/>
          </a:xfrm>
          <a:prstGeom prst="rect">
            <a:avLst/>
          </a:prstGeom>
          <a:noFill/>
          <a:ln>
            <a:noFill/>
          </a:ln>
        </p:spPr>
      </p:pic>
      <p:pic>
        <p:nvPicPr>
          <p:cNvPr id="870" name="Google Shape;870;p39"/>
          <p:cNvPicPr preferRelativeResize="0"/>
          <p:nvPr/>
        </p:nvPicPr>
        <p:blipFill rotWithShape="1">
          <a:blip r:embed="rId6">
            <a:alphaModFix/>
          </a:blip>
          <a:srcRect b="30313" l="34841" r="28186" t="12748"/>
          <a:stretch/>
        </p:blipFill>
        <p:spPr>
          <a:xfrm>
            <a:off x="-41675" y="-807176"/>
            <a:ext cx="2990923" cy="2590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pic>
        <p:nvPicPr>
          <p:cNvPr id="1332" name="Google Shape;1332;p48"/>
          <p:cNvPicPr preferRelativeResize="0"/>
          <p:nvPr/>
        </p:nvPicPr>
        <p:blipFill rotWithShape="1">
          <a:blip r:embed="rId3">
            <a:alphaModFix/>
          </a:blip>
          <a:srcRect b="28411" l="33270" r="31930" t="11201"/>
          <a:stretch/>
        </p:blipFill>
        <p:spPr>
          <a:xfrm rot="-678342">
            <a:off x="2917317" y="3506450"/>
            <a:ext cx="2663161" cy="2599720"/>
          </a:xfrm>
          <a:prstGeom prst="rect">
            <a:avLst/>
          </a:prstGeom>
          <a:noFill/>
          <a:ln>
            <a:noFill/>
          </a:ln>
        </p:spPr>
      </p:pic>
      <p:grpSp>
        <p:nvGrpSpPr>
          <p:cNvPr id="1333" name="Google Shape;1333;p48"/>
          <p:cNvGrpSpPr/>
          <p:nvPr/>
        </p:nvGrpSpPr>
        <p:grpSpPr>
          <a:xfrm>
            <a:off x="6933513" y="-505801"/>
            <a:ext cx="3435067" cy="2590974"/>
            <a:chOff x="3141213" y="-862926"/>
            <a:chExt cx="3435067" cy="2590974"/>
          </a:xfrm>
        </p:grpSpPr>
        <p:pic>
          <p:nvPicPr>
            <p:cNvPr id="1334" name="Google Shape;1334;p48"/>
            <p:cNvPicPr preferRelativeResize="0"/>
            <p:nvPr/>
          </p:nvPicPr>
          <p:blipFill rotWithShape="1">
            <a:blip r:embed="rId4">
              <a:alphaModFix/>
            </a:blip>
            <a:srcRect b="26202" l="39486" r="35708" t="29228"/>
            <a:stretch/>
          </p:blipFill>
          <p:spPr>
            <a:xfrm flipH="1" rot="-5399990">
              <a:off x="4887470" y="-100066"/>
              <a:ext cx="1679808" cy="1697806"/>
            </a:xfrm>
            <a:prstGeom prst="rect">
              <a:avLst/>
            </a:prstGeom>
            <a:noFill/>
            <a:ln>
              <a:noFill/>
            </a:ln>
          </p:spPr>
        </p:pic>
        <p:pic>
          <p:nvPicPr>
            <p:cNvPr id="1335" name="Google Shape;1335;p48"/>
            <p:cNvPicPr preferRelativeResize="0"/>
            <p:nvPr/>
          </p:nvPicPr>
          <p:blipFill rotWithShape="1">
            <a:blip r:embed="rId5">
              <a:alphaModFix/>
            </a:blip>
            <a:srcRect b="30313" l="34841" r="28186" t="12748"/>
            <a:stretch/>
          </p:blipFill>
          <p:spPr>
            <a:xfrm>
              <a:off x="3141213" y="-862926"/>
              <a:ext cx="2990923" cy="2590974"/>
            </a:xfrm>
            <a:prstGeom prst="rect">
              <a:avLst/>
            </a:prstGeom>
            <a:noFill/>
            <a:ln>
              <a:noFill/>
            </a:ln>
          </p:spPr>
        </p:pic>
      </p:grpSp>
      <p:grpSp>
        <p:nvGrpSpPr>
          <p:cNvPr id="1336" name="Google Shape;1336;p48"/>
          <p:cNvGrpSpPr/>
          <p:nvPr/>
        </p:nvGrpSpPr>
        <p:grpSpPr>
          <a:xfrm>
            <a:off x="5501536" y="4080978"/>
            <a:ext cx="921655" cy="832297"/>
            <a:chOff x="4844050" y="4473925"/>
            <a:chExt cx="690275" cy="623350"/>
          </a:xfrm>
        </p:grpSpPr>
        <p:sp>
          <p:nvSpPr>
            <p:cNvPr id="1337" name="Google Shape;1337;p48"/>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8"/>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8"/>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8"/>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8"/>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8"/>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8"/>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8"/>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8"/>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8"/>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8"/>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8"/>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8"/>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8"/>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8"/>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8"/>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8"/>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8"/>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8"/>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8"/>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8"/>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8"/>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8"/>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8"/>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8"/>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8"/>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8"/>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8"/>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8"/>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8"/>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8"/>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8"/>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48"/>
          <p:cNvGrpSpPr/>
          <p:nvPr/>
        </p:nvGrpSpPr>
        <p:grpSpPr>
          <a:xfrm>
            <a:off x="754775" y="3092300"/>
            <a:ext cx="1204075" cy="1064600"/>
            <a:chOff x="257500" y="1669275"/>
            <a:chExt cx="1204075" cy="1064600"/>
          </a:xfrm>
        </p:grpSpPr>
        <p:sp>
          <p:nvSpPr>
            <p:cNvPr id="1370" name="Google Shape;1370;p48"/>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8"/>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8"/>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8"/>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8"/>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8"/>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8"/>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8"/>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8"/>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8"/>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8"/>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8"/>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8"/>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8"/>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8"/>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8"/>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8"/>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8"/>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8"/>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8"/>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8"/>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8"/>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8"/>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8"/>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8"/>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8"/>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48"/>
          <p:cNvGrpSpPr/>
          <p:nvPr/>
        </p:nvGrpSpPr>
        <p:grpSpPr>
          <a:xfrm rot="-6854428">
            <a:off x="440933" y="290925"/>
            <a:ext cx="921673" cy="832313"/>
            <a:chOff x="4844050" y="4473925"/>
            <a:chExt cx="690275" cy="623350"/>
          </a:xfrm>
        </p:grpSpPr>
        <p:sp>
          <p:nvSpPr>
            <p:cNvPr id="1397" name="Google Shape;1397;p48"/>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8"/>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8"/>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8"/>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8"/>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8"/>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8"/>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8"/>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8"/>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8"/>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8"/>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8"/>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8"/>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8"/>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8"/>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8"/>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8"/>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8"/>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8"/>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8"/>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8"/>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8"/>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8"/>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8"/>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8"/>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8"/>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8"/>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8"/>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8"/>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8"/>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8"/>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8"/>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29" name="Google Shape;1429;p48"/>
          <p:cNvPicPr preferRelativeResize="0"/>
          <p:nvPr/>
        </p:nvPicPr>
        <p:blipFill>
          <a:blip r:embed="rId6">
            <a:alphaModFix/>
          </a:blip>
          <a:stretch>
            <a:fillRect/>
          </a:stretch>
        </p:blipFill>
        <p:spPr>
          <a:xfrm>
            <a:off x="23813" y="1581150"/>
            <a:ext cx="9096375" cy="1981200"/>
          </a:xfrm>
          <a:prstGeom prst="rect">
            <a:avLst/>
          </a:prstGeom>
          <a:noFill/>
          <a:ln>
            <a:noFill/>
          </a:ln>
        </p:spPr>
      </p:pic>
      <p:sp>
        <p:nvSpPr>
          <p:cNvPr id="1430" name="Google Shape;1430;p48"/>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Machine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pic>
        <p:nvPicPr>
          <p:cNvPr id="1435" name="Google Shape;1435;p49"/>
          <p:cNvPicPr preferRelativeResize="0"/>
          <p:nvPr/>
        </p:nvPicPr>
        <p:blipFill rotWithShape="1">
          <a:blip r:embed="rId3">
            <a:alphaModFix/>
          </a:blip>
          <a:srcRect b="12769" l="31148" r="27103" t="5377"/>
          <a:stretch/>
        </p:blipFill>
        <p:spPr>
          <a:xfrm rot="267599">
            <a:off x="4108223" y="3660826"/>
            <a:ext cx="2701258" cy="2978958"/>
          </a:xfrm>
          <a:prstGeom prst="rect">
            <a:avLst/>
          </a:prstGeom>
          <a:noFill/>
          <a:ln>
            <a:noFill/>
          </a:ln>
        </p:spPr>
      </p:pic>
      <p:grpSp>
        <p:nvGrpSpPr>
          <p:cNvPr id="1436" name="Google Shape;1436;p49"/>
          <p:cNvGrpSpPr/>
          <p:nvPr/>
        </p:nvGrpSpPr>
        <p:grpSpPr>
          <a:xfrm>
            <a:off x="4966426" y="-1493012"/>
            <a:ext cx="3293378" cy="3071369"/>
            <a:chOff x="4966426" y="-1493012"/>
            <a:chExt cx="3293378" cy="3071369"/>
          </a:xfrm>
        </p:grpSpPr>
        <p:pic>
          <p:nvPicPr>
            <p:cNvPr id="1437" name="Google Shape;1437;p49"/>
            <p:cNvPicPr preferRelativeResize="0"/>
            <p:nvPr/>
          </p:nvPicPr>
          <p:blipFill rotWithShape="1">
            <a:blip r:embed="rId4">
              <a:alphaModFix/>
            </a:blip>
            <a:srcRect b="26202" l="39486" r="35708" t="29228"/>
            <a:stretch/>
          </p:blipFill>
          <p:spPr>
            <a:xfrm flipH="1" rot="-5399990">
              <a:off x="6570995" y="-440228"/>
              <a:ext cx="1679808" cy="1697806"/>
            </a:xfrm>
            <a:prstGeom prst="rect">
              <a:avLst/>
            </a:prstGeom>
            <a:noFill/>
            <a:ln>
              <a:noFill/>
            </a:ln>
          </p:spPr>
        </p:pic>
        <p:pic>
          <p:nvPicPr>
            <p:cNvPr id="1438" name="Google Shape;1438;p49"/>
            <p:cNvPicPr preferRelativeResize="0"/>
            <p:nvPr/>
          </p:nvPicPr>
          <p:blipFill rotWithShape="1">
            <a:blip r:embed="rId5">
              <a:alphaModFix/>
            </a:blip>
            <a:srcRect b="28411" l="33270" r="31930" t="11201"/>
            <a:stretch/>
          </p:blipFill>
          <p:spPr>
            <a:xfrm flipH="1" rot="-10121658">
              <a:off x="5195417" y="-1257187"/>
              <a:ext cx="2663161" cy="2599720"/>
            </a:xfrm>
            <a:prstGeom prst="rect">
              <a:avLst/>
            </a:prstGeom>
            <a:noFill/>
            <a:ln>
              <a:noFill/>
            </a:ln>
          </p:spPr>
        </p:pic>
      </p:grpSp>
      <p:grpSp>
        <p:nvGrpSpPr>
          <p:cNvPr id="1439" name="Google Shape;1439;p49"/>
          <p:cNvGrpSpPr/>
          <p:nvPr/>
        </p:nvGrpSpPr>
        <p:grpSpPr>
          <a:xfrm>
            <a:off x="6731486" y="2144678"/>
            <a:ext cx="921655" cy="832297"/>
            <a:chOff x="4844050" y="4473925"/>
            <a:chExt cx="690275" cy="623350"/>
          </a:xfrm>
        </p:grpSpPr>
        <p:sp>
          <p:nvSpPr>
            <p:cNvPr id="1440" name="Google Shape;1440;p49"/>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9"/>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9"/>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9"/>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9"/>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9"/>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9"/>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9"/>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9"/>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9"/>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9"/>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9"/>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9"/>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9"/>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9"/>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9"/>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9"/>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9"/>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9"/>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9"/>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9"/>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9"/>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9"/>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9"/>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9"/>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9"/>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9"/>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9"/>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9"/>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9"/>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9"/>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9"/>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72" name="Google Shape;1472;p49"/>
          <p:cNvPicPr preferRelativeResize="0"/>
          <p:nvPr/>
        </p:nvPicPr>
        <p:blipFill>
          <a:blip r:embed="rId6">
            <a:alphaModFix/>
          </a:blip>
          <a:stretch>
            <a:fillRect/>
          </a:stretch>
        </p:blipFill>
        <p:spPr>
          <a:xfrm>
            <a:off x="1252600" y="2764375"/>
            <a:ext cx="6934200" cy="1085850"/>
          </a:xfrm>
          <a:prstGeom prst="rect">
            <a:avLst/>
          </a:prstGeom>
          <a:noFill/>
          <a:ln>
            <a:noFill/>
          </a:ln>
        </p:spPr>
      </p:pic>
      <p:pic>
        <p:nvPicPr>
          <p:cNvPr id="1473" name="Google Shape;1473;p49"/>
          <p:cNvPicPr preferRelativeResize="0"/>
          <p:nvPr/>
        </p:nvPicPr>
        <p:blipFill rotWithShape="1">
          <a:blip r:embed="rId7">
            <a:alphaModFix amt="71000"/>
          </a:blip>
          <a:srcRect b="0" l="8009" r="23652" t="0"/>
          <a:stretch/>
        </p:blipFill>
        <p:spPr>
          <a:xfrm>
            <a:off x="-749825" y="-309725"/>
            <a:ext cx="3264000" cy="3184500"/>
          </a:xfrm>
          <a:prstGeom prst="ellipse">
            <a:avLst/>
          </a:prstGeom>
          <a:noFill/>
          <a:ln>
            <a:noFill/>
          </a:ln>
        </p:spPr>
      </p:pic>
      <p:sp>
        <p:nvSpPr>
          <p:cNvPr id="1474" name="Google Shape;1474;p49"/>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K-Nearest Neighbors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pic>
        <p:nvPicPr>
          <p:cNvPr id="1479" name="Google Shape;1479;p50"/>
          <p:cNvPicPr preferRelativeResize="0"/>
          <p:nvPr/>
        </p:nvPicPr>
        <p:blipFill rotWithShape="1">
          <a:blip r:embed="rId3">
            <a:alphaModFix/>
          </a:blip>
          <a:srcRect b="12769" l="31148" r="27103" t="5377"/>
          <a:stretch/>
        </p:blipFill>
        <p:spPr>
          <a:xfrm flipH="1" rot="10532401">
            <a:off x="-1050352" y="-811449"/>
            <a:ext cx="2701258" cy="2978958"/>
          </a:xfrm>
          <a:prstGeom prst="rect">
            <a:avLst/>
          </a:prstGeom>
          <a:noFill/>
          <a:ln>
            <a:noFill/>
          </a:ln>
        </p:spPr>
      </p:pic>
      <p:pic>
        <p:nvPicPr>
          <p:cNvPr id="1480" name="Google Shape;1480;p50"/>
          <p:cNvPicPr preferRelativeResize="0"/>
          <p:nvPr/>
        </p:nvPicPr>
        <p:blipFill rotWithShape="1">
          <a:blip r:embed="rId4">
            <a:alphaModFix/>
          </a:blip>
          <a:srcRect b="30313" l="34841" r="28186" t="12748"/>
          <a:stretch/>
        </p:blipFill>
        <p:spPr>
          <a:xfrm flipH="1" rot="10800000">
            <a:off x="3076538" y="3938424"/>
            <a:ext cx="2990923" cy="2590974"/>
          </a:xfrm>
          <a:prstGeom prst="rect">
            <a:avLst/>
          </a:prstGeom>
          <a:noFill/>
          <a:ln>
            <a:noFill/>
          </a:ln>
        </p:spPr>
      </p:pic>
      <p:grpSp>
        <p:nvGrpSpPr>
          <p:cNvPr id="1481" name="Google Shape;1481;p50"/>
          <p:cNvGrpSpPr/>
          <p:nvPr/>
        </p:nvGrpSpPr>
        <p:grpSpPr>
          <a:xfrm>
            <a:off x="111238" y="2343150"/>
            <a:ext cx="1204075" cy="1064600"/>
            <a:chOff x="257500" y="1669275"/>
            <a:chExt cx="1204075" cy="1064600"/>
          </a:xfrm>
        </p:grpSpPr>
        <p:sp>
          <p:nvSpPr>
            <p:cNvPr id="1482" name="Google Shape;1482;p50"/>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0"/>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0"/>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0"/>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0"/>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0"/>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0"/>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0"/>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0"/>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0"/>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0"/>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0"/>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0"/>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0"/>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0"/>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0"/>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0"/>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0"/>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0"/>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0"/>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0"/>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0"/>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0"/>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0"/>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0"/>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0"/>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08" name="Google Shape;1508;p50"/>
          <p:cNvPicPr preferRelativeResize="0"/>
          <p:nvPr/>
        </p:nvPicPr>
        <p:blipFill>
          <a:blip r:embed="rId5">
            <a:alphaModFix/>
          </a:blip>
          <a:stretch>
            <a:fillRect/>
          </a:stretch>
        </p:blipFill>
        <p:spPr>
          <a:xfrm>
            <a:off x="0" y="1653544"/>
            <a:ext cx="9143999" cy="1836412"/>
          </a:xfrm>
          <a:prstGeom prst="rect">
            <a:avLst/>
          </a:prstGeom>
          <a:noFill/>
          <a:ln>
            <a:noFill/>
          </a:ln>
        </p:spPr>
      </p:pic>
      <p:sp>
        <p:nvSpPr>
          <p:cNvPr id="1509" name="Google Shape;1509;p50"/>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Decision Tree Classifier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grpSp>
        <p:nvGrpSpPr>
          <p:cNvPr id="1514" name="Google Shape;1514;p51"/>
          <p:cNvGrpSpPr/>
          <p:nvPr/>
        </p:nvGrpSpPr>
        <p:grpSpPr>
          <a:xfrm>
            <a:off x="4746985" y="3267166"/>
            <a:ext cx="4141571" cy="3534717"/>
            <a:chOff x="4746985" y="3267166"/>
            <a:chExt cx="4141571" cy="3534717"/>
          </a:xfrm>
        </p:grpSpPr>
        <p:pic>
          <p:nvPicPr>
            <p:cNvPr id="1515" name="Google Shape;1515;p51"/>
            <p:cNvPicPr preferRelativeResize="0"/>
            <p:nvPr/>
          </p:nvPicPr>
          <p:blipFill rotWithShape="1">
            <a:blip r:embed="rId3">
              <a:alphaModFix/>
            </a:blip>
            <a:srcRect b="26202" l="39486" r="35708" t="29228"/>
            <a:stretch/>
          </p:blipFill>
          <p:spPr>
            <a:xfrm rot="9457355">
              <a:off x="5006919" y="3729651"/>
              <a:ext cx="1679810" cy="1697809"/>
            </a:xfrm>
            <a:prstGeom prst="rect">
              <a:avLst/>
            </a:prstGeom>
            <a:noFill/>
            <a:ln>
              <a:noFill/>
            </a:ln>
          </p:spPr>
        </p:pic>
        <p:pic>
          <p:nvPicPr>
            <p:cNvPr id="1516" name="Google Shape;1516;p51"/>
            <p:cNvPicPr preferRelativeResize="0"/>
            <p:nvPr/>
          </p:nvPicPr>
          <p:blipFill rotWithShape="1">
            <a:blip r:embed="rId4">
              <a:alphaModFix/>
            </a:blip>
            <a:srcRect b="28411" l="33270" r="31930" t="11201"/>
            <a:stretch/>
          </p:blipFill>
          <p:spPr>
            <a:xfrm flipH="1" rot="1647125">
              <a:off x="5776092" y="3734665"/>
              <a:ext cx="2663161" cy="2599719"/>
            </a:xfrm>
            <a:prstGeom prst="rect">
              <a:avLst/>
            </a:prstGeom>
            <a:noFill/>
            <a:ln>
              <a:noFill/>
            </a:ln>
          </p:spPr>
        </p:pic>
      </p:grpSp>
      <p:grpSp>
        <p:nvGrpSpPr>
          <p:cNvPr id="1517" name="Google Shape;1517;p51"/>
          <p:cNvGrpSpPr/>
          <p:nvPr/>
        </p:nvGrpSpPr>
        <p:grpSpPr>
          <a:xfrm>
            <a:off x="533400" y="2812650"/>
            <a:ext cx="1204075" cy="1064600"/>
            <a:chOff x="257500" y="1669275"/>
            <a:chExt cx="1204075" cy="1064600"/>
          </a:xfrm>
        </p:grpSpPr>
        <p:sp>
          <p:nvSpPr>
            <p:cNvPr id="1518" name="Google Shape;1518;p51"/>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1"/>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1"/>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1"/>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1"/>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1"/>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1"/>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1"/>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1"/>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1"/>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1"/>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1"/>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1"/>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1"/>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1"/>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1"/>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1"/>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1"/>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1"/>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1"/>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1"/>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1"/>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1"/>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1"/>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1"/>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1"/>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4" name="Google Shape;1544;p51"/>
          <p:cNvGrpSpPr/>
          <p:nvPr/>
        </p:nvGrpSpPr>
        <p:grpSpPr>
          <a:xfrm>
            <a:off x="-782237" y="-310345"/>
            <a:ext cx="3848508" cy="2914768"/>
            <a:chOff x="-782237" y="-310345"/>
            <a:chExt cx="3848508" cy="2914768"/>
          </a:xfrm>
        </p:grpSpPr>
        <p:pic>
          <p:nvPicPr>
            <p:cNvPr id="1545" name="Google Shape;1545;p51"/>
            <p:cNvPicPr preferRelativeResize="0"/>
            <p:nvPr/>
          </p:nvPicPr>
          <p:blipFill rotWithShape="1">
            <a:blip r:embed="rId3">
              <a:alphaModFix/>
            </a:blip>
            <a:srcRect b="26202" l="39486" r="35708" t="29228"/>
            <a:stretch/>
          </p:blipFill>
          <p:spPr>
            <a:xfrm rot="-3027071">
              <a:off x="1036996" y="28915"/>
              <a:ext cx="1679808" cy="1697808"/>
            </a:xfrm>
            <a:prstGeom prst="rect">
              <a:avLst/>
            </a:prstGeom>
            <a:noFill/>
            <a:ln>
              <a:noFill/>
            </a:ln>
          </p:spPr>
        </p:pic>
        <p:pic>
          <p:nvPicPr>
            <p:cNvPr id="1546" name="Google Shape;1546;p51"/>
            <p:cNvPicPr preferRelativeResize="0"/>
            <p:nvPr/>
          </p:nvPicPr>
          <p:blipFill rotWithShape="1">
            <a:blip r:embed="rId5">
              <a:alphaModFix/>
            </a:blip>
            <a:srcRect b="30313" l="34841" r="28186" t="12748"/>
            <a:stretch/>
          </p:blipFill>
          <p:spPr>
            <a:xfrm>
              <a:off x="-782237" y="13449"/>
              <a:ext cx="2990923" cy="2590974"/>
            </a:xfrm>
            <a:prstGeom prst="rect">
              <a:avLst/>
            </a:prstGeom>
            <a:noFill/>
            <a:ln>
              <a:noFill/>
            </a:ln>
          </p:spPr>
        </p:pic>
      </p:grpSp>
      <p:pic>
        <p:nvPicPr>
          <p:cNvPr id="1547" name="Google Shape;1547;p51"/>
          <p:cNvPicPr preferRelativeResize="0"/>
          <p:nvPr/>
        </p:nvPicPr>
        <p:blipFill>
          <a:blip r:embed="rId6">
            <a:alphaModFix/>
          </a:blip>
          <a:stretch>
            <a:fillRect/>
          </a:stretch>
        </p:blipFill>
        <p:spPr>
          <a:xfrm>
            <a:off x="673063" y="757713"/>
            <a:ext cx="7153275" cy="376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pic>
        <p:nvPicPr>
          <p:cNvPr id="1552" name="Google Shape;1552;p52"/>
          <p:cNvPicPr preferRelativeResize="0"/>
          <p:nvPr/>
        </p:nvPicPr>
        <p:blipFill rotWithShape="1">
          <a:blip r:embed="rId3">
            <a:alphaModFix/>
          </a:blip>
          <a:srcRect b="12769" l="31148" r="27103" t="5377"/>
          <a:stretch/>
        </p:blipFill>
        <p:spPr>
          <a:xfrm rot="-2059353">
            <a:off x="6559623" y="3179301"/>
            <a:ext cx="2701258" cy="2978958"/>
          </a:xfrm>
          <a:prstGeom prst="rect">
            <a:avLst/>
          </a:prstGeom>
          <a:noFill/>
          <a:ln>
            <a:noFill/>
          </a:ln>
        </p:spPr>
      </p:pic>
      <p:pic>
        <p:nvPicPr>
          <p:cNvPr id="1553" name="Google Shape;1553;p52"/>
          <p:cNvPicPr preferRelativeResize="0"/>
          <p:nvPr/>
        </p:nvPicPr>
        <p:blipFill rotWithShape="1">
          <a:blip r:embed="rId4">
            <a:alphaModFix/>
          </a:blip>
          <a:srcRect b="28411" l="33270" r="31930" t="11201"/>
          <a:stretch/>
        </p:blipFill>
        <p:spPr>
          <a:xfrm rot="1538980">
            <a:off x="2062017" y="3731474"/>
            <a:ext cx="2663164" cy="2599719"/>
          </a:xfrm>
          <a:prstGeom prst="rect">
            <a:avLst/>
          </a:prstGeom>
          <a:noFill/>
          <a:ln>
            <a:noFill/>
          </a:ln>
        </p:spPr>
      </p:pic>
      <p:grpSp>
        <p:nvGrpSpPr>
          <p:cNvPr id="1554" name="Google Shape;1554;p52"/>
          <p:cNvGrpSpPr/>
          <p:nvPr/>
        </p:nvGrpSpPr>
        <p:grpSpPr>
          <a:xfrm>
            <a:off x="4834574" y="4252628"/>
            <a:ext cx="921655" cy="832297"/>
            <a:chOff x="4844050" y="4473925"/>
            <a:chExt cx="690275" cy="623350"/>
          </a:xfrm>
        </p:grpSpPr>
        <p:sp>
          <p:nvSpPr>
            <p:cNvPr id="1555" name="Google Shape;1555;p52"/>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2"/>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2"/>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2"/>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2"/>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2"/>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2"/>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2"/>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2"/>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2"/>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2"/>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2"/>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2"/>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2"/>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2"/>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2"/>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2"/>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2"/>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2"/>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2"/>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2"/>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2"/>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2"/>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2"/>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2"/>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2"/>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2"/>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2"/>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2"/>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2"/>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2"/>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2"/>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52"/>
          <p:cNvGrpSpPr/>
          <p:nvPr/>
        </p:nvGrpSpPr>
        <p:grpSpPr>
          <a:xfrm>
            <a:off x="6999838" y="438300"/>
            <a:ext cx="1204075" cy="1064600"/>
            <a:chOff x="257500" y="1669275"/>
            <a:chExt cx="1204075" cy="1064600"/>
          </a:xfrm>
        </p:grpSpPr>
        <p:sp>
          <p:nvSpPr>
            <p:cNvPr id="1588" name="Google Shape;1588;p52"/>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2"/>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2"/>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2"/>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2"/>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2"/>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2"/>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2"/>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2"/>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2"/>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2"/>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2"/>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2"/>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2"/>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2"/>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2"/>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2"/>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2"/>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2"/>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2"/>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2"/>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2"/>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2"/>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2"/>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2"/>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2"/>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14" name="Google Shape;1614;p52"/>
          <p:cNvPicPr preferRelativeResize="0"/>
          <p:nvPr/>
        </p:nvPicPr>
        <p:blipFill>
          <a:blip r:embed="rId5">
            <a:alphaModFix/>
          </a:blip>
          <a:stretch>
            <a:fillRect/>
          </a:stretch>
        </p:blipFill>
        <p:spPr>
          <a:xfrm>
            <a:off x="1384913" y="1160150"/>
            <a:ext cx="6374175" cy="3983350"/>
          </a:xfrm>
          <a:prstGeom prst="rect">
            <a:avLst/>
          </a:prstGeom>
          <a:noFill/>
          <a:ln>
            <a:noFill/>
          </a:ln>
        </p:spPr>
      </p:pic>
      <p:sp>
        <p:nvSpPr>
          <p:cNvPr id="1615" name="Google Shape;1615;p52"/>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Scatter Plot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9" name="Shape 1619"/>
        <p:cNvGrpSpPr/>
        <p:nvPr/>
      </p:nvGrpSpPr>
      <p:grpSpPr>
        <a:xfrm>
          <a:off x="0" y="0"/>
          <a:ext cx="0" cy="0"/>
          <a:chOff x="0" y="0"/>
          <a:chExt cx="0" cy="0"/>
        </a:xfrm>
      </p:grpSpPr>
      <p:pic>
        <p:nvPicPr>
          <p:cNvPr id="1620" name="Google Shape;1620;p53"/>
          <p:cNvPicPr preferRelativeResize="0"/>
          <p:nvPr/>
        </p:nvPicPr>
        <p:blipFill rotWithShape="1">
          <a:blip r:embed="rId4">
            <a:alphaModFix/>
          </a:blip>
          <a:srcRect b="12769" l="31148" r="27103" t="5377"/>
          <a:stretch/>
        </p:blipFill>
        <p:spPr>
          <a:xfrm rot="3113988">
            <a:off x="-881703" y="2237901"/>
            <a:ext cx="2701258" cy="2978959"/>
          </a:xfrm>
          <a:prstGeom prst="rect">
            <a:avLst/>
          </a:prstGeom>
          <a:noFill/>
          <a:ln>
            <a:noFill/>
          </a:ln>
        </p:spPr>
      </p:pic>
      <p:grpSp>
        <p:nvGrpSpPr>
          <p:cNvPr id="1621" name="Google Shape;1621;p53"/>
          <p:cNvGrpSpPr/>
          <p:nvPr/>
        </p:nvGrpSpPr>
        <p:grpSpPr>
          <a:xfrm>
            <a:off x="2242157" y="3456637"/>
            <a:ext cx="3476492" cy="2510872"/>
            <a:chOff x="3082507" y="3456637"/>
            <a:chExt cx="3476492" cy="2510872"/>
          </a:xfrm>
        </p:grpSpPr>
        <p:pic>
          <p:nvPicPr>
            <p:cNvPr id="1622" name="Google Shape;1622;p53"/>
            <p:cNvPicPr preferRelativeResize="0"/>
            <p:nvPr/>
          </p:nvPicPr>
          <p:blipFill rotWithShape="1">
            <a:blip r:embed="rId5">
              <a:alphaModFix/>
            </a:blip>
            <a:srcRect b="26202" l="39486" r="35708" t="29228"/>
            <a:stretch/>
          </p:blipFill>
          <p:spPr>
            <a:xfrm rot="10518298">
              <a:off x="3149173" y="3800392"/>
              <a:ext cx="1679809" cy="1697803"/>
            </a:xfrm>
            <a:prstGeom prst="rect">
              <a:avLst/>
            </a:prstGeom>
            <a:noFill/>
            <a:ln>
              <a:noFill/>
            </a:ln>
          </p:spPr>
        </p:pic>
        <p:pic>
          <p:nvPicPr>
            <p:cNvPr id="1623" name="Google Shape;1623;p53"/>
            <p:cNvPicPr preferRelativeResize="0"/>
            <p:nvPr/>
          </p:nvPicPr>
          <p:blipFill rotWithShape="1">
            <a:blip r:embed="rId6">
              <a:alphaModFix/>
            </a:blip>
            <a:srcRect b="30313" l="34841" r="28186" t="12748"/>
            <a:stretch/>
          </p:blipFill>
          <p:spPr>
            <a:xfrm flipH="1" rot="10440356">
              <a:off x="3849211" y="3586199"/>
              <a:ext cx="2599323" cy="2251748"/>
            </a:xfrm>
            <a:prstGeom prst="rect">
              <a:avLst/>
            </a:prstGeom>
            <a:noFill/>
            <a:ln>
              <a:noFill/>
            </a:ln>
          </p:spPr>
        </p:pic>
      </p:grpSp>
      <p:pic>
        <p:nvPicPr>
          <p:cNvPr id="1624" name="Google Shape;1624;p53"/>
          <p:cNvPicPr preferRelativeResize="0"/>
          <p:nvPr/>
        </p:nvPicPr>
        <p:blipFill rotWithShape="1">
          <a:blip r:embed="rId7">
            <a:alphaModFix/>
          </a:blip>
          <a:srcRect b="28411" l="33270" r="31930" t="11201"/>
          <a:stretch/>
        </p:blipFill>
        <p:spPr>
          <a:xfrm flipH="1" rot="10232548">
            <a:off x="3586743" y="-1321813"/>
            <a:ext cx="2663162" cy="2599720"/>
          </a:xfrm>
          <a:prstGeom prst="rect">
            <a:avLst/>
          </a:prstGeom>
          <a:noFill/>
          <a:ln>
            <a:noFill/>
          </a:ln>
        </p:spPr>
      </p:pic>
      <p:grpSp>
        <p:nvGrpSpPr>
          <p:cNvPr id="1625" name="Google Shape;1625;p53"/>
          <p:cNvGrpSpPr/>
          <p:nvPr/>
        </p:nvGrpSpPr>
        <p:grpSpPr>
          <a:xfrm>
            <a:off x="1232038" y="3931300"/>
            <a:ext cx="1204075" cy="1064600"/>
            <a:chOff x="257500" y="1669275"/>
            <a:chExt cx="1204075" cy="1064600"/>
          </a:xfrm>
        </p:grpSpPr>
        <p:sp>
          <p:nvSpPr>
            <p:cNvPr id="1626" name="Google Shape;1626;p53"/>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3"/>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3"/>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3"/>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3"/>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3"/>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3"/>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3"/>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3"/>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3"/>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3"/>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3"/>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3"/>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3"/>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3"/>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3"/>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3"/>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3"/>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3"/>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3"/>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3"/>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3"/>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3"/>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3"/>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3"/>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3"/>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2" name="Google Shape;1652;p53"/>
          <p:cNvGrpSpPr/>
          <p:nvPr/>
        </p:nvGrpSpPr>
        <p:grpSpPr>
          <a:xfrm rot="-6223754">
            <a:off x="5057931" y="1849752"/>
            <a:ext cx="921690" cy="832328"/>
            <a:chOff x="4844050" y="4473925"/>
            <a:chExt cx="690275" cy="623350"/>
          </a:xfrm>
        </p:grpSpPr>
        <p:sp>
          <p:nvSpPr>
            <p:cNvPr id="1653" name="Google Shape;1653;p53"/>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3"/>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3"/>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3"/>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3"/>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3"/>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3"/>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3"/>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3"/>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3"/>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3"/>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3"/>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3"/>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3"/>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3"/>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3"/>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3"/>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3"/>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3"/>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3"/>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3"/>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3"/>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3"/>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3"/>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3"/>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3"/>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3"/>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3"/>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3"/>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3"/>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3"/>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3"/>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85" name="Google Shape;1685;p53"/>
          <p:cNvPicPr preferRelativeResize="0"/>
          <p:nvPr/>
        </p:nvPicPr>
        <p:blipFill>
          <a:blip r:embed="rId8">
            <a:alphaModFix/>
          </a:blip>
          <a:stretch>
            <a:fillRect/>
          </a:stretch>
        </p:blipFill>
        <p:spPr>
          <a:xfrm>
            <a:off x="1009775" y="788875"/>
            <a:ext cx="7399700" cy="4512375"/>
          </a:xfrm>
          <a:prstGeom prst="rect">
            <a:avLst/>
          </a:prstGeom>
          <a:noFill/>
          <a:ln>
            <a:noFill/>
          </a:ln>
        </p:spPr>
      </p:pic>
      <p:sp>
        <p:nvSpPr>
          <p:cNvPr id="1686" name="Google Shape;1686;p53"/>
          <p:cNvSpPr txBox="1"/>
          <p:nvPr>
            <p:ph type="title"/>
          </p:nvPr>
        </p:nvSpPr>
        <p:spPr>
          <a:xfrm>
            <a:off x="713250" y="3140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Facetgrid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pic>
        <p:nvPicPr>
          <p:cNvPr id="1691" name="Google Shape;1691;p54"/>
          <p:cNvPicPr preferRelativeResize="0"/>
          <p:nvPr/>
        </p:nvPicPr>
        <p:blipFill rotWithShape="1">
          <a:blip r:embed="rId3">
            <a:alphaModFix/>
          </a:blip>
          <a:srcRect b="12769" l="31148" r="27103" t="5377"/>
          <a:stretch/>
        </p:blipFill>
        <p:spPr>
          <a:xfrm rot="445810">
            <a:off x="5843322" y="4215402"/>
            <a:ext cx="2701255" cy="2978958"/>
          </a:xfrm>
          <a:prstGeom prst="rect">
            <a:avLst/>
          </a:prstGeom>
          <a:noFill/>
          <a:ln>
            <a:noFill/>
          </a:ln>
        </p:spPr>
      </p:pic>
      <p:pic>
        <p:nvPicPr>
          <p:cNvPr id="1692" name="Google Shape;1692;p54"/>
          <p:cNvPicPr preferRelativeResize="0"/>
          <p:nvPr/>
        </p:nvPicPr>
        <p:blipFill rotWithShape="1">
          <a:blip r:embed="rId4">
            <a:alphaModFix/>
          </a:blip>
          <a:srcRect b="28411" l="33270" r="31930" t="11201"/>
          <a:stretch/>
        </p:blipFill>
        <p:spPr>
          <a:xfrm rot="2032923">
            <a:off x="-673571" y="-982851"/>
            <a:ext cx="2663163" cy="2599718"/>
          </a:xfrm>
          <a:prstGeom prst="rect">
            <a:avLst/>
          </a:prstGeom>
          <a:noFill/>
          <a:ln>
            <a:noFill/>
          </a:ln>
        </p:spPr>
      </p:pic>
      <p:pic>
        <p:nvPicPr>
          <p:cNvPr id="1693" name="Google Shape;1693;p54"/>
          <p:cNvPicPr preferRelativeResize="0"/>
          <p:nvPr/>
        </p:nvPicPr>
        <p:blipFill rotWithShape="1">
          <a:blip r:embed="rId5">
            <a:alphaModFix/>
          </a:blip>
          <a:srcRect b="30313" l="34841" r="28186" t="12748"/>
          <a:stretch/>
        </p:blipFill>
        <p:spPr>
          <a:xfrm flipH="1" rot="-8548510">
            <a:off x="6933411" y="-1007776"/>
            <a:ext cx="2599322" cy="2251747"/>
          </a:xfrm>
          <a:prstGeom prst="rect">
            <a:avLst/>
          </a:prstGeom>
          <a:noFill/>
          <a:ln>
            <a:noFill/>
          </a:ln>
        </p:spPr>
      </p:pic>
      <p:grpSp>
        <p:nvGrpSpPr>
          <p:cNvPr id="1694" name="Google Shape;1694;p54"/>
          <p:cNvGrpSpPr/>
          <p:nvPr/>
        </p:nvGrpSpPr>
        <p:grpSpPr>
          <a:xfrm>
            <a:off x="4281336" y="2647940"/>
            <a:ext cx="921655" cy="832297"/>
            <a:chOff x="4844050" y="4473925"/>
            <a:chExt cx="690275" cy="623350"/>
          </a:xfrm>
        </p:grpSpPr>
        <p:sp>
          <p:nvSpPr>
            <p:cNvPr id="1695" name="Google Shape;1695;p5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7" name="Google Shape;1727;p54"/>
          <p:cNvPicPr preferRelativeResize="0"/>
          <p:nvPr/>
        </p:nvPicPr>
        <p:blipFill rotWithShape="1">
          <a:blip r:embed="rId5">
            <a:alphaModFix/>
          </a:blip>
          <a:srcRect b="30313" l="36775" r="32114" t="12748"/>
          <a:stretch/>
        </p:blipFill>
        <p:spPr>
          <a:xfrm flipH="1" rot="2069645">
            <a:off x="3859516" y="1982799"/>
            <a:ext cx="1429445" cy="1471626"/>
          </a:xfrm>
          <a:prstGeom prst="rect">
            <a:avLst/>
          </a:prstGeom>
          <a:noFill/>
          <a:ln>
            <a:noFill/>
          </a:ln>
        </p:spPr>
      </p:pic>
      <p:pic>
        <p:nvPicPr>
          <p:cNvPr id="1728" name="Google Shape;1728;p54"/>
          <p:cNvPicPr preferRelativeResize="0"/>
          <p:nvPr/>
        </p:nvPicPr>
        <p:blipFill>
          <a:blip r:embed="rId6">
            <a:alphaModFix/>
          </a:blip>
          <a:stretch>
            <a:fillRect/>
          </a:stretch>
        </p:blipFill>
        <p:spPr>
          <a:xfrm>
            <a:off x="1435750" y="914400"/>
            <a:ext cx="6090175" cy="4024000"/>
          </a:xfrm>
          <a:prstGeom prst="rect">
            <a:avLst/>
          </a:prstGeom>
          <a:noFill/>
          <a:ln>
            <a:noFill/>
          </a:ln>
        </p:spPr>
      </p:pic>
      <p:sp>
        <p:nvSpPr>
          <p:cNvPr id="1729" name="Google Shape;1729;p54"/>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Seaborn Jointplot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grpSp>
        <p:nvGrpSpPr>
          <p:cNvPr id="1734" name="Google Shape;1734;p55"/>
          <p:cNvGrpSpPr/>
          <p:nvPr/>
        </p:nvGrpSpPr>
        <p:grpSpPr>
          <a:xfrm>
            <a:off x="5545288" y="3303814"/>
            <a:ext cx="3274576" cy="2847918"/>
            <a:chOff x="5545288" y="3303814"/>
            <a:chExt cx="3274576" cy="2847918"/>
          </a:xfrm>
        </p:grpSpPr>
        <p:pic>
          <p:nvPicPr>
            <p:cNvPr id="1735" name="Google Shape;1735;p55"/>
            <p:cNvPicPr preferRelativeResize="0"/>
            <p:nvPr/>
          </p:nvPicPr>
          <p:blipFill rotWithShape="1">
            <a:blip r:embed="rId3">
              <a:alphaModFix/>
            </a:blip>
            <a:srcRect b="26202" l="39486" r="35708" t="29228"/>
            <a:stretch/>
          </p:blipFill>
          <p:spPr>
            <a:xfrm rot="-5436219">
              <a:off x="7122257" y="3805055"/>
              <a:ext cx="1679805" cy="1697806"/>
            </a:xfrm>
            <a:prstGeom prst="rect">
              <a:avLst/>
            </a:prstGeom>
            <a:noFill/>
            <a:ln>
              <a:noFill/>
            </a:ln>
          </p:spPr>
        </p:pic>
        <p:pic>
          <p:nvPicPr>
            <p:cNvPr id="1736" name="Google Shape;1736;p55"/>
            <p:cNvPicPr preferRelativeResize="0"/>
            <p:nvPr/>
          </p:nvPicPr>
          <p:blipFill rotWithShape="1">
            <a:blip r:embed="rId4">
              <a:alphaModFix/>
            </a:blip>
            <a:srcRect b="28411" l="33270" r="31930" t="11201"/>
            <a:stretch/>
          </p:blipFill>
          <p:spPr>
            <a:xfrm rot="337043">
              <a:off x="5666130" y="3427913"/>
              <a:ext cx="2663162" cy="2599719"/>
            </a:xfrm>
            <a:prstGeom prst="rect">
              <a:avLst/>
            </a:prstGeom>
            <a:noFill/>
            <a:ln>
              <a:noFill/>
            </a:ln>
          </p:spPr>
        </p:pic>
      </p:grpSp>
      <p:grpSp>
        <p:nvGrpSpPr>
          <p:cNvPr id="1737" name="Google Shape;1737;p55"/>
          <p:cNvGrpSpPr/>
          <p:nvPr/>
        </p:nvGrpSpPr>
        <p:grpSpPr>
          <a:xfrm rot="1940491">
            <a:off x="769640" y="936644"/>
            <a:ext cx="921675" cy="832314"/>
            <a:chOff x="4844050" y="4473925"/>
            <a:chExt cx="690275" cy="623350"/>
          </a:xfrm>
        </p:grpSpPr>
        <p:sp>
          <p:nvSpPr>
            <p:cNvPr id="1738" name="Google Shape;1738;p55"/>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5"/>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5"/>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5"/>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5"/>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5"/>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5"/>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5"/>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5"/>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5"/>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5"/>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5"/>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5"/>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5"/>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5"/>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5"/>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5"/>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5"/>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5"/>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5"/>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5"/>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5"/>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5"/>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5"/>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5"/>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5"/>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5"/>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5"/>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5"/>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5"/>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5"/>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5"/>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0" name="Google Shape;1770;p55"/>
          <p:cNvGrpSpPr/>
          <p:nvPr/>
        </p:nvGrpSpPr>
        <p:grpSpPr>
          <a:xfrm>
            <a:off x="4105485" y="-1564556"/>
            <a:ext cx="4266207" cy="4012741"/>
            <a:chOff x="-926640" y="-1173306"/>
            <a:chExt cx="4266207" cy="4012741"/>
          </a:xfrm>
        </p:grpSpPr>
        <p:pic>
          <p:nvPicPr>
            <p:cNvPr id="1771" name="Google Shape;1771;p55"/>
            <p:cNvPicPr preferRelativeResize="0"/>
            <p:nvPr/>
          </p:nvPicPr>
          <p:blipFill rotWithShape="1">
            <a:blip r:embed="rId3">
              <a:alphaModFix/>
            </a:blip>
            <a:srcRect b="26202" l="39486" r="35708" t="29228"/>
            <a:stretch/>
          </p:blipFill>
          <p:spPr>
            <a:xfrm rot="-3902811">
              <a:off x="1375669" y="100127"/>
              <a:ext cx="1679806" cy="1697804"/>
            </a:xfrm>
            <a:prstGeom prst="rect">
              <a:avLst/>
            </a:prstGeom>
            <a:noFill/>
            <a:ln>
              <a:noFill/>
            </a:ln>
          </p:spPr>
        </p:pic>
        <p:pic>
          <p:nvPicPr>
            <p:cNvPr id="1772" name="Google Shape;1772;p55"/>
            <p:cNvPicPr preferRelativeResize="0"/>
            <p:nvPr/>
          </p:nvPicPr>
          <p:blipFill rotWithShape="1">
            <a:blip r:embed="rId5">
              <a:alphaModFix/>
            </a:blip>
            <a:srcRect b="12769" l="31148" r="27103" t="5377"/>
            <a:stretch/>
          </p:blipFill>
          <p:spPr>
            <a:xfrm rot="8492342">
              <a:off x="-293251" y="-656414"/>
              <a:ext cx="2701254" cy="2978956"/>
            </a:xfrm>
            <a:prstGeom prst="rect">
              <a:avLst/>
            </a:prstGeom>
            <a:noFill/>
            <a:ln>
              <a:noFill/>
            </a:ln>
          </p:spPr>
        </p:pic>
      </p:grpSp>
      <p:pic>
        <p:nvPicPr>
          <p:cNvPr id="1773" name="Google Shape;1773;p55"/>
          <p:cNvPicPr preferRelativeResize="0"/>
          <p:nvPr/>
        </p:nvPicPr>
        <p:blipFill>
          <a:blip r:embed="rId6">
            <a:alphaModFix/>
          </a:blip>
          <a:stretch>
            <a:fillRect/>
          </a:stretch>
        </p:blipFill>
        <p:spPr>
          <a:xfrm>
            <a:off x="725775" y="1051875"/>
            <a:ext cx="7289250" cy="4012725"/>
          </a:xfrm>
          <a:prstGeom prst="rect">
            <a:avLst/>
          </a:prstGeom>
          <a:noFill/>
          <a:ln>
            <a:noFill/>
          </a:ln>
        </p:spPr>
      </p:pic>
      <p:sp>
        <p:nvSpPr>
          <p:cNvPr id="1774" name="Google Shape;1774;p55"/>
          <p:cNvSpPr txBox="1"/>
          <p:nvPr>
            <p:ph type="title"/>
          </p:nvPr>
        </p:nvSpPr>
        <p:spPr>
          <a:xfrm>
            <a:off x="511650" y="2924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Heatmap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grpSp>
        <p:nvGrpSpPr>
          <p:cNvPr id="1779" name="Google Shape;1779;p56"/>
          <p:cNvGrpSpPr/>
          <p:nvPr/>
        </p:nvGrpSpPr>
        <p:grpSpPr>
          <a:xfrm>
            <a:off x="4338349" y="3094604"/>
            <a:ext cx="3649327" cy="3380859"/>
            <a:chOff x="4338349" y="3094604"/>
            <a:chExt cx="3649327" cy="3380859"/>
          </a:xfrm>
        </p:grpSpPr>
        <p:pic>
          <p:nvPicPr>
            <p:cNvPr id="1780" name="Google Shape;1780;p56"/>
            <p:cNvPicPr preferRelativeResize="0"/>
            <p:nvPr/>
          </p:nvPicPr>
          <p:blipFill rotWithShape="1">
            <a:blip r:embed="rId3">
              <a:alphaModFix/>
            </a:blip>
            <a:srcRect b="26202" l="39486" r="35708" t="29228"/>
            <a:stretch/>
          </p:blipFill>
          <p:spPr>
            <a:xfrm rot="9949558">
              <a:off x="4520645" y="3274427"/>
              <a:ext cx="1679808" cy="1697805"/>
            </a:xfrm>
            <a:prstGeom prst="rect">
              <a:avLst/>
            </a:prstGeom>
            <a:noFill/>
            <a:ln>
              <a:noFill/>
            </a:ln>
          </p:spPr>
        </p:pic>
        <p:pic>
          <p:nvPicPr>
            <p:cNvPr id="1781" name="Google Shape;1781;p56"/>
            <p:cNvPicPr preferRelativeResize="0"/>
            <p:nvPr/>
          </p:nvPicPr>
          <p:blipFill rotWithShape="1">
            <a:blip r:embed="rId4">
              <a:alphaModFix/>
            </a:blip>
            <a:srcRect b="12769" l="31148" r="27103" t="5377"/>
            <a:stretch/>
          </p:blipFill>
          <p:spPr>
            <a:xfrm flipH="1">
              <a:off x="4961075" y="3137688"/>
              <a:ext cx="3026602" cy="3337775"/>
            </a:xfrm>
            <a:prstGeom prst="rect">
              <a:avLst/>
            </a:prstGeom>
            <a:noFill/>
            <a:ln>
              <a:noFill/>
            </a:ln>
          </p:spPr>
        </p:pic>
      </p:grpSp>
      <p:grpSp>
        <p:nvGrpSpPr>
          <p:cNvPr id="1782" name="Google Shape;1782;p56"/>
          <p:cNvGrpSpPr/>
          <p:nvPr/>
        </p:nvGrpSpPr>
        <p:grpSpPr>
          <a:xfrm>
            <a:off x="3673886" y="4119990"/>
            <a:ext cx="921655" cy="832297"/>
            <a:chOff x="4844050" y="4473925"/>
            <a:chExt cx="690275" cy="623350"/>
          </a:xfrm>
        </p:grpSpPr>
        <p:sp>
          <p:nvSpPr>
            <p:cNvPr id="1783" name="Google Shape;1783;p56"/>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6"/>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6"/>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6"/>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6"/>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6"/>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6"/>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6"/>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6"/>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6"/>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6"/>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6"/>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6"/>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6"/>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6"/>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6"/>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6"/>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6"/>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6"/>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6"/>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6"/>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6"/>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6"/>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6"/>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6"/>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6"/>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6"/>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6"/>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6"/>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6"/>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6"/>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6"/>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5" name="Google Shape;1815;p56"/>
          <p:cNvGrpSpPr/>
          <p:nvPr/>
        </p:nvGrpSpPr>
        <p:grpSpPr>
          <a:xfrm>
            <a:off x="5327450" y="824900"/>
            <a:ext cx="1204075" cy="1064600"/>
            <a:chOff x="257500" y="1669275"/>
            <a:chExt cx="1204075" cy="1064600"/>
          </a:xfrm>
        </p:grpSpPr>
        <p:sp>
          <p:nvSpPr>
            <p:cNvPr id="1816" name="Google Shape;1816;p56"/>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6"/>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6"/>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6"/>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6"/>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6"/>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6"/>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6"/>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6"/>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6"/>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6"/>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6"/>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6"/>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6"/>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6"/>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6"/>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6"/>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6"/>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6"/>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6"/>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6"/>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6"/>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6"/>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6"/>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6"/>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6"/>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42" name="Google Shape;1842;p56"/>
          <p:cNvPicPr preferRelativeResize="0"/>
          <p:nvPr/>
        </p:nvPicPr>
        <p:blipFill rotWithShape="1">
          <a:blip r:embed="rId5">
            <a:alphaModFix/>
          </a:blip>
          <a:srcRect b="30313" l="34841" r="28186" t="12748"/>
          <a:stretch/>
        </p:blipFill>
        <p:spPr>
          <a:xfrm>
            <a:off x="6784625" y="-515801"/>
            <a:ext cx="2990923" cy="2590974"/>
          </a:xfrm>
          <a:prstGeom prst="rect">
            <a:avLst/>
          </a:prstGeom>
          <a:noFill/>
          <a:ln>
            <a:noFill/>
          </a:ln>
        </p:spPr>
      </p:pic>
      <p:sp>
        <p:nvSpPr>
          <p:cNvPr id="1843" name="Google Shape;1843;p56"/>
          <p:cNvSpPr txBox="1"/>
          <p:nvPr>
            <p:ph type="title"/>
          </p:nvPr>
        </p:nvSpPr>
        <p:spPr>
          <a:xfrm>
            <a:off x="1897725" y="192350"/>
            <a:ext cx="4633800" cy="71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844" name="Google Shape;1844;p56"/>
          <p:cNvSpPr txBox="1"/>
          <p:nvPr>
            <p:ph idx="1" type="subTitle"/>
          </p:nvPr>
        </p:nvSpPr>
        <p:spPr>
          <a:xfrm>
            <a:off x="2150825" y="903350"/>
            <a:ext cx="4633800" cy="259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accent3"/>
                </a:solidFill>
                <a:highlight>
                  <a:srgbClr val="FFFFFF"/>
                </a:highlight>
                <a:latin typeface="Lato"/>
                <a:ea typeface="Lato"/>
                <a:cs typeface="Lato"/>
                <a:sym typeface="Lato"/>
              </a:rPr>
              <a:t>The dataset consists of 150 cases (rows) and 5 variables (columns) named Sepal.Length, Sepal.Width, Petal.Length, Petal.Width, and Species of three species of the Iris flower: the Iris setosa, the Iris virginica and the Iris versicolor.</a:t>
            </a:r>
            <a:endParaRPr sz="1500">
              <a:solidFill>
                <a:schemeClr val="accent3"/>
              </a:solidFill>
              <a:highlight>
                <a:srgbClr val="FFFFFF"/>
              </a:highlight>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500">
                <a:solidFill>
                  <a:schemeClr val="accent3"/>
                </a:solidFill>
                <a:highlight>
                  <a:srgbClr val="FFFFFF"/>
                </a:highlight>
                <a:latin typeface="Lato"/>
                <a:ea typeface="Lato"/>
                <a:cs typeface="Lato"/>
                <a:sym typeface="Lato"/>
              </a:rPr>
              <a:t>This discriminant analysis produces a simple function that, given the four measurements, will classify a flower correctly.</a:t>
            </a:r>
            <a:endParaRPr sz="1500">
              <a:solidFill>
                <a:schemeClr val="accent3"/>
              </a:solidFill>
              <a:highlight>
                <a:srgbClr val="FFFFFF"/>
              </a:highlight>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500">
                <a:solidFill>
                  <a:schemeClr val="accent3"/>
                </a:solidFill>
                <a:highlight>
                  <a:srgbClr val="FFFFFF"/>
                </a:highlight>
                <a:latin typeface="Lato"/>
                <a:ea typeface="Lato"/>
                <a:cs typeface="Lato"/>
                <a:sym typeface="Lato"/>
              </a:rPr>
              <a:t>The purpose of this project was to gain introductory exposure to Machine Learning Classification concepts along with data visualization. The project utilizes Scikit-Learn, Pandas and Data Visualization Libraries.</a:t>
            </a:r>
            <a:endParaRPr sz="1500">
              <a:solidFill>
                <a:schemeClr val="accent3"/>
              </a:solidFill>
              <a:highlight>
                <a:srgbClr val="FFFFFF"/>
              </a:highlight>
              <a:latin typeface="Lato"/>
              <a:ea typeface="Lato"/>
              <a:cs typeface="Lato"/>
              <a:sym typeface="Lato"/>
            </a:endParaRPr>
          </a:p>
          <a:p>
            <a:pPr indent="0" lvl="0" marL="0" rtl="0" algn="ctr">
              <a:spcBef>
                <a:spcPts val="1200"/>
              </a:spcBef>
              <a:spcAft>
                <a:spcPts val="0"/>
              </a:spcAft>
              <a:buNone/>
            </a:pPr>
            <a:r>
              <a:t/>
            </a:r>
            <a:endParaRPr>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grpSp>
        <p:nvGrpSpPr>
          <p:cNvPr id="1849" name="Google Shape;1849;p57"/>
          <p:cNvGrpSpPr/>
          <p:nvPr/>
        </p:nvGrpSpPr>
        <p:grpSpPr>
          <a:xfrm>
            <a:off x="-1284378" y="-1179906"/>
            <a:ext cx="4266207" cy="4012741"/>
            <a:chOff x="-926640" y="-1173306"/>
            <a:chExt cx="4266207" cy="4012741"/>
          </a:xfrm>
        </p:grpSpPr>
        <p:pic>
          <p:nvPicPr>
            <p:cNvPr id="1850" name="Google Shape;1850;p57"/>
            <p:cNvPicPr preferRelativeResize="0"/>
            <p:nvPr/>
          </p:nvPicPr>
          <p:blipFill rotWithShape="1">
            <a:blip r:embed="rId3">
              <a:alphaModFix/>
            </a:blip>
            <a:srcRect b="26202" l="39486" r="35708" t="29228"/>
            <a:stretch/>
          </p:blipFill>
          <p:spPr>
            <a:xfrm rot="-3902811">
              <a:off x="1375669" y="100127"/>
              <a:ext cx="1679806" cy="1697804"/>
            </a:xfrm>
            <a:prstGeom prst="rect">
              <a:avLst/>
            </a:prstGeom>
            <a:noFill/>
            <a:ln>
              <a:noFill/>
            </a:ln>
          </p:spPr>
        </p:pic>
        <p:pic>
          <p:nvPicPr>
            <p:cNvPr id="1851" name="Google Shape;1851;p57"/>
            <p:cNvPicPr preferRelativeResize="0"/>
            <p:nvPr/>
          </p:nvPicPr>
          <p:blipFill rotWithShape="1">
            <a:blip r:embed="rId4">
              <a:alphaModFix/>
            </a:blip>
            <a:srcRect b="12769" l="31148" r="27103" t="5377"/>
            <a:stretch/>
          </p:blipFill>
          <p:spPr>
            <a:xfrm rot="8492342">
              <a:off x="-293251" y="-656414"/>
              <a:ext cx="2701254" cy="2978956"/>
            </a:xfrm>
            <a:prstGeom prst="rect">
              <a:avLst/>
            </a:prstGeom>
            <a:noFill/>
            <a:ln>
              <a:noFill/>
            </a:ln>
          </p:spPr>
        </p:pic>
      </p:grpSp>
      <p:grpSp>
        <p:nvGrpSpPr>
          <p:cNvPr id="1852" name="Google Shape;1852;p57"/>
          <p:cNvGrpSpPr/>
          <p:nvPr/>
        </p:nvGrpSpPr>
        <p:grpSpPr>
          <a:xfrm>
            <a:off x="2928088" y="3567589"/>
            <a:ext cx="3274576" cy="2847918"/>
            <a:chOff x="2928088" y="3567589"/>
            <a:chExt cx="3274576" cy="2847918"/>
          </a:xfrm>
        </p:grpSpPr>
        <p:pic>
          <p:nvPicPr>
            <p:cNvPr id="1853" name="Google Shape;1853;p57"/>
            <p:cNvPicPr preferRelativeResize="0"/>
            <p:nvPr/>
          </p:nvPicPr>
          <p:blipFill rotWithShape="1">
            <a:blip r:embed="rId3">
              <a:alphaModFix/>
            </a:blip>
            <a:srcRect b="26202" l="39486" r="35708" t="29228"/>
            <a:stretch/>
          </p:blipFill>
          <p:spPr>
            <a:xfrm rot="-5436219">
              <a:off x="4505057" y="4068830"/>
              <a:ext cx="1679805" cy="1697806"/>
            </a:xfrm>
            <a:prstGeom prst="rect">
              <a:avLst/>
            </a:prstGeom>
            <a:noFill/>
            <a:ln>
              <a:noFill/>
            </a:ln>
          </p:spPr>
        </p:pic>
        <p:pic>
          <p:nvPicPr>
            <p:cNvPr id="1854" name="Google Shape;1854;p57"/>
            <p:cNvPicPr preferRelativeResize="0"/>
            <p:nvPr/>
          </p:nvPicPr>
          <p:blipFill rotWithShape="1">
            <a:blip r:embed="rId5">
              <a:alphaModFix/>
            </a:blip>
            <a:srcRect b="28411" l="33270" r="31930" t="11201"/>
            <a:stretch/>
          </p:blipFill>
          <p:spPr>
            <a:xfrm rot="337043">
              <a:off x="3048930" y="3691688"/>
              <a:ext cx="2663162" cy="2599719"/>
            </a:xfrm>
            <a:prstGeom prst="rect">
              <a:avLst/>
            </a:prstGeom>
            <a:noFill/>
            <a:ln>
              <a:noFill/>
            </a:ln>
          </p:spPr>
        </p:pic>
      </p:grpSp>
      <p:grpSp>
        <p:nvGrpSpPr>
          <p:cNvPr id="1855" name="Google Shape;1855;p57"/>
          <p:cNvGrpSpPr/>
          <p:nvPr/>
        </p:nvGrpSpPr>
        <p:grpSpPr>
          <a:xfrm rot="7207889">
            <a:off x="2894364" y="223705"/>
            <a:ext cx="1204109" cy="1064630"/>
            <a:chOff x="257500" y="1669275"/>
            <a:chExt cx="1204075" cy="1064600"/>
          </a:xfrm>
        </p:grpSpPr>
        <p:sp>
          <p:nvSpPr>
            <p:cNvPr id="1856" name="Google Shape;1856;p57"/>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7"/>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7"/>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7"/>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7"/>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7"/>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7"/>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7"/>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7"/>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7"/>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7"/>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7"/>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7"/>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7"/>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7"/>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7"/>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7"/>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7"/>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7"/>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7"/>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7"/>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7"/>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7"/>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7"/>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7"/>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7"/>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2" name="Google Shape;1882;p57"/>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a:t>
            </a:r>
            <a:endParaRPr/>
          </a:p>
        </p:txBody>
      </p:sp>
      <p:sp>
        <p:nvSpPr>
          <p:cNvPr id="1883" name="Google Shape;1883;p57"/>
          <p:cNvSpPr txBox="1"/>
          <p:nvPr>
            <p:ph idx="1" type="body"/>
          </p:nvPr>
        </p:nvSpPr>
        <p:spPr>
          <a:xfrm>
            <a:off x="2034825" y="1572825"/>
            <a:ext cx="5058000" cy="2087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900">
                <a:solidFill>
                  <a:schemeClr val="dk2"/>
                </a:solidFill>
                <a:highlight>
                  <a:srgbClr val="FFFFFF"/>
                </a:highlight>
                <a:latin typeface="Lato"/>
                <a:ea typeface="Lato"/>
                <a:cs typeface="Lato"/>
                <a:sym typeface="Lato"/>
              </a:rPr>
              <a:t>For Iris Dataset it is evident that Support Vector Machine with a 97.7% accuracy rate is the best classification method. Following Decision Tree with a 95.6% accuracy rate and, K Nearest Neighbor at a 95.5% accuracy rate.</a:t>
            </a:r>
            <a:endParaRPr sz="1900">
              <a:solidFill>
                <a:schemeClr val="dk2"/>
              </a:solidFill>
              <a:highlight>
                <a:srgbClr val="FFFFFF"/>
              </a:highlight>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graphicFrame>
        <p:nvGraphicFramePr>
          <p:cNvPr id="875" name="Google Shape;875;p40"/>
          <p:cNvGraphicFramePr/>
          <p:nvPr/>
        </p:nvGraphicFramePr>
        <p:xfrm>
          <a:off x="657200" y="1757850"/>
          <a:ext cx="3000000" cy="3000000"/>
        </p:xfrm>
        <a:graphic>
          <a:graphicData uri="http://schemas.openxmlformats.org/drawingml/2006/table">
            <a:tbl>
              <a:tblPr>
                <a:noFill/>
                <a:tableStyleId>{44DE3600-4019-41DE-9483-6FB865AD94A9}</a:tableStyleId>
              </a:tblPr>
              <a:tblGrid>
                <a:gridCol w="2542375"/>
                <a:gridCol w="5268875"/>
              </a:tblGrid>
              <a:tr h="269050">
                <a:tc>
                  <a:txBody>
                    <a:bodyPr/>
                    <a:lstStyle/>
                    <a:p>
                      <a:pPr indent="0" lvl="0" marL="0" rtl="0" algn="l">
                        <a:spcBef>
                          <a:spcPts val="0"/>
                        </a:spcBef>
                        <a:spcAft>
                          <a:spcPts val="0"/>
                        </a:spcAft>
                        <a:buNone/>
                      </a:pPr>
                      <a:r>
                        <a:rPr lang="en" sz="1300">
                          <a:solidFill>
                            <a:schemeClr val="dk2"/>
                          </a:solidFill>
                          <a:latin typeface="Abril Fatface"/>
                          <a:ea typeface="Abril Fatface"/>
                          <a:cs typeface="Abril Fatface"/>
                          <a:sym typeface="Abril Fatface"/>
                        </a:rPr>
                        <a:t>How to </a:t>
                      </a:r>
                      <a:r>
                        <a:rPr lang="en" sz="1300">
                          <a:solidFill>
                            <a:schemeClr val="dk2"/>
                          </a:solidFill>
                          <a:latin typeface="Abril Fatface"/>
                          <a:ea typeface="Abril Fatface"/>
                          <a:cs typeface="Abril Fatface"/>
                          <a:sym typeface="Abril Fatface"/>
                        </a:rPr>
                        <a:t>accurately predict the species of iris flower.</a:t>
                      </a:r>
                      <a:endParaRPr sz="1300">
                        <a:solidFill>
                          <a:schemeClr val="dk2"/>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300">
                          <a:solidFill>
                            <a:schemeClr val="accent3"/>
                          </a:solidFill>
                          <a:latin typeface="Actor"/>
                          <a:ea typeface="Actor"/>
                          <a:cs typeface="Actor"/>
                          <a:sym typeface="Actor"/>
                        </a:rPr>
                        <a:t>Building</a:t>
                      </a:r>
                      <a:r>
                        <a:rPr lang="en" sz="1300">
                          <a:solidFill>
                            <a:schemeClr val="accent3"/>
                          </a:solidFill>
                          <a:latin typeface="Actor"/>
                          <a:ea typeface="Actor"/>
                          <a:cs typeface="Actor"/>
                          <a:sym typeface="Actor"/>
                        </a:rPr>
                        <a:t> a machine learning </a:t>
                      </a:r>
                      <a:r>
                        <a:rPr lang="en" sz="1300">
                          <a:solidFill>
                            <a:schemeClr val="accent3"/>
                          </a:solidFill>
                          <a:latin typeface="Actor"/>
                          <a:ea typeface="Actor"/>
                          <a:cs typeface="Actor"/>
                          <a:sym typeface="Actor"/>
                        </a:rPr>
                        <a:t>template</a:t>
                      </a:r>
                      <a:r>
                        <a:rPr lang="en" sz="1300">
                          <a:solidFill>
                            <a:schemeClr val="accent3"/>
                          </a:solidFill>
                          <a:latin typeface="Actor"/>
                          <a:ea typeface="Actor"/>
                          <a:cs typeface="Actor"/>
                          <a:sym typeface="Actor"/>
                        </a:rPr>
                        <a:t> and using the correct formulas to </a:t>
                      </a:r>
                      <a:r>
                        <a:rPr lang="en" sz="1300">
                          <a:solidFill>
                            <a:schemeClr val="accent3"/>
                          </a:solidFill>
                          <a:latin typeface="Actor"/>
                          <a:ea typeface="Actor"/>
                          <a:cs typeface="Actor"/>
                          <a:sym typeface="Actor"/>
                        </a:rPr>
                        <a:t>classify</a:t>
                      </a:r>
                      <a:r>
                        <a:rPr lang="en" sz="1300">
                          <a:solidFill>
                            <a:schemeClr val="accent3"/>
                          </a:solidFill>
                          <a:latin typeface="Actor"/>
                          <a:ea typeface="Actor"/>
                          <a:cs typeface="Actor"/>
                          <a:sym typeface="Actor"/>
                        </a:rPr>
                        <a:t> the characteristics of the flower.</a:t>
                      </a:r>
                      <a:endParaRPr sz="1300">
                        <a:solidFill>
                          <a:schemeClr val="accent3"/>
                        </a:solidFill>
                        <a:latin typeface="Actor"/>
                        <a:ea typeface="Actor"/>
                        <a:cs typeface="Actor"/>
                        <a:sym typeface="Actor"/>
                      </a:endParaRPr>
                    </a:p>
                  </a:txBody>
                  <a:tcPr marT="91425" marB="91425" marR="91425" marL="91425" anchor="ctr">
                    <a:lnL cap="flat" cmpd="sng" w="19050">
                      <a:solidFill>
                        <a:schemeClr val="accent3"/>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r>
              <a:tr h="337875">
                <a:tc>
                  <a:txBody>
                    <a:bodyPr/>
                    <a:lstStyle/>
                    <a:p>
                      <a:pPr indent="0" lvl="0" marL="0" rtl="0" algn="l">
                        <a:spcBef>
                          <a:spcPts val="0"/>
                        </a:spcBef>
                        <a:spcAft>
                          <a:spcPts val="0"/>
                        </a:spcAft>
                        <a:buNone/>
                      </a:pPr>
                      <a:r>
                        <a:rPr lang="en" sz="1300">
                          <a:solidFill>
                            <a:schemeClr val="dk2"/>
                          </a:solidFill>
                          <a:latin typeface="Abril Fatface"/>
                          <a:ea typeface="Abril Fatface"/>
                          <a:cs typeface="Abril Fatface"/>
                          <a:sym typeface="Abril Fatface"/>
                        </a:rPr>
                        <a:t>Why use the Iris Data Set to test the value of a machine learning program?</a:t>
                      </a:r>
                      <a:endParaRPr sz="1300">
                        <a:solidFill>
                          <a:schemeClr val="dk2"/>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1600"/>
                        </a:spcAft>
                        <a:buNone/>
                      </a:pPr>
                      <a:r>
                        <a:rPr lang="en" sz="1300">
                          <a:solidFill>
                            <a:schemeClr val="accent3"/>
                          </a:solidFill>
                          <a:latin typeface="Actor"/>
                          <a:ea typeface="Actor"/>
                          <a:cs typeface="Actor"/>
                          <a:sym typeface="Actor"/>
                        </a:rPr>
                        <a:t>The iris dataset has been around since 1936 and has been used as a dataset because of the </a:t>
                      </a:r>
                      <a:r>
                        <a:rPr lang="en" sz="1300">
                          <a:solidFill>
                            <a:schemeClr val="accent3"/>
                          </a:solidFill>
                          <a:latin typeface="Actor"/>
                          <a:ea typeface="Actor"/>
                          <a:cs typeface="Actor"/>
                          <a:sym typeface="Actor"/>
                        </a:rPr>
                        <a:t>predictability</a:t>
                      </a:r>
                      <a:r>
                        <a:rPr lang="en" sz="1300">
                          <a:solidFill>
                            <a:schemeClr val="accent3"/>
                          </a:solidFill>
                          <a:latin typeface="Actor"/>
                          <a:ea typeface="Actor"/>
                          <a:cs typeface="Actor"/>
                          <a:sym typeface="Actor"/>
                        </a:rPr>
                        <a:t> </a:t>
                      </a:r>
                      <a:endParaRPr sz="1300">
                        <a:solidFill>
                          <a:schemeClr val="accent3"/>
                        </a:solidFill>
                        <a:latin typeface="Actor"/>
                        <a:ea typeface="Actor"/>
                        <a:cs typeface="Actor"/>
                        <a:sym typeface="Actor"/>
                      </a:endParaRPr>
                    </a:p>
                  </a:txBody>
                  <a:tcPr marT="91425" marB="91425" marR="91425" marL="91425" anchor="ctr">
                    <a:lnL cap="flat" cmpd="sng" w="19050">
                      <a:solidFill>
                        <a:schemeClr val="accent3"/>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r>
              <a:tr h="269050">
                <a:tc>
                  <a:txBody>
                    <a:bodyPr/>
                    <a:lstStyle/>
                    <a:p>
                      <a:pPr indent="0" lvl="0" marL="0" rtl="0" algn="l">
                        <a:spcBef>
                          <a:spcPts val="0"/>
                        </a:spcBef>
                        <a:spcAft>
                          <a:spcPts val="0"/>
                        </a:spcAft>
                        <a:buNone/>
                      </a:pPr>
                      <a:r>
                        <a:rPr lang="en" sz="1300">
                          <a:solidFill>
                            <a:schemeClr val="dk2"/>
                          </a:solidFill>
                          <a:latin typeface="Abril Fatface"/>
                          <a:ea typeface="Abril Fatface"/>
                          <a:cs typeface="Abril Fatface"/>
                          <a:sym typeface="Abril Fatface"/>
                        </a:rPr>
                        <a:t>What information is expected to learn about machine learning programs from this dataset?</a:t>
                      </a:r>
                      <a:endParaRPr sz="1300">
                        <a:solidFill>
                          <a:schemeClr val="dk2"/>
                        </a:solidFill>
                        <a:latin typeface="Abril Fatface"/>
                        <a:ea typeface="Abril Fatface"/>
                        <a:cs typeface="Abril Fatface"/>
                        <a:sym typeface="Abril Fatface"/>
                      </a:endParaRPr>
                    </a:p>
                  </a:txBody>
                  <a:tcPr marT="91425" marB="91425" marR="91425" marL="91425" anchor="ctr">
                    <a:lnL cap="flat" cmpd="sng" w="9525">
                      <a:solidFill>
                        <a:srgbClr val="9E9E9E">
                          <a:alpha val="0"/>
                        </a:srgbClr>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1600"/>
                        </a:spcAft>
                        <a:buNone/>
                      </a:pPr>
                      <a:r>
                        <a:rPr lang="en" sz="1300">
                          <a:solidFill>
                            <a:schemeClr val="accent3"/>
                          </a:solidFill>
                          <a:latin typeface="Actor"/>
                          <a:ea typeface="Actor"/>
                          <a:cs typeface="Actor"/>
                          <a:sym typeface="Actor"/>
                        </a:rPr>
                        <a:t>How to properly predict the </a:t>
                      </a:r>
                      <a:r>
                        <a:rPr lang="en" sz="1300">
                          <a:solidFill>
                            <a:schemeClr val="accent3"/>
                          </a:solidFill>
                          <a:latin typeface="Actor"/>
                          <a:ea typeface="Actor"/>
                          <a:cs typeface="Actor"/>
                          <a:sym typeface="Actor"/>
                        </a:rPr>
                        <a:t>outcome</a:t>
                      </a:r>
                      <a:r>
                        <a:rPr lang="en" sz="1300">
                          <a:solidFill>
                            <a:schemeClr val="accent3"/>
                          </a:solidFill>
                          <a:latin typeface="Actor"/>
                          <a:ea typeface="Actor"/>
                          <a:cs typeface="Actor"/>
                          <a:sym typeface="Actor"/>
                        </a:rPr>
                        <a:t> and </a:t>
                      </a:r>
                      <a:r>
                        <a:rPr lang="en" sz="1300">
                          <a:solidFill>
                            <a:schemeClr val="accent3"/>
                          </a:solidFill>
                          <a:latin typeface="Actor"/>
                          <a:ea typeface="Actor"/>
                          <a:cs typeface="Actor"/>
                          <a:sym typeface="Actor"/>
                        </a:rPr>
                        <a:t>test</a:t>
                      </a:r>
                      <a:r>
                        <a:rPr lang="en" sz="1300">
                          <a:solidFill>
                            <a:schemeClr val="accent3"/>
                          </a:solidFill>
                          <a:latin typeface="Actor"/>
                          <a:ea typeface="Actor"/>
                          <a:cs typeface="Actor"/>
                          <a:sym typeface="Actor"/>
                        </a:rPr>
                        <a:t> those predictions.</a:t>
                      </a:r>
                      <a:endParaRPr sz="1300">
                        <a:solidFill>
                          <a:schemeClr val="accent3"/>
                        </a:solidFill>
                        <a:latin typeface="Actor"/>
                        <a:ea typeface="Actor"/>
                        <a:cs typeface="Actor"/>
                        <a:sym typeface="Actor"/>
                      </a:endParaRPr>
                    </a:p>
                  </a:txBody>
                  <a:tcPr marT="91425" marB="91425" marR="91425" marL="91425" anchor="ctr">
                    <a:lnL cap="flat" cmpd="sng" w="19050">
                      <a:solidFill>
                        <a:schemeClr val="accent3"/>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lt1"/>
                    </a:solidFill>
                  </a:tcPr>
                </a:tc>
              </a:tr>
            </a:tbl>
          </a:graphicData>
        </a:graphic>
      </p:graphicFrame>
      <p:pic>
        <p:nvPicPr>
          <p:cNvPr id="876" name="Google Shape;876;p40"/>
          <p:cNvPicPr preferRelativeResize="0"/>
          <p:nvPr/>
        </p:nvPicPr>
        <p:blipFill rotWithShape="1">
          <a:blip r:embed="rId3">
            <a:alphaModFix/>
          </a:blip>
          <a:srcRect b="30003" l="33272" r="33278" t="11200"/>
          <a:stretch/>
        </p:blipFill>
        <p:spPr>
          <a:xfrm rot="1473128">
            <a:off x="-1126885" y="-773057"/>
            <a:ext cx="2559893" cy="2531313"/>
          </a:xfrm>
          <a:prstGeom prst="rect">
            <a:avLst/>
          </a:prstGeom>
          <a:noFill/>
          <a:ln>
            <a:noFill/>
          </a:ln>
        </p:spPr>
      </p:pic>
      <p:sp>
        <p:nvSpPr>
          <p:cNvPr id="877" name="Google Shape;877;p40"/>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Answering Questions:</a:t>
            </a:r>
            <a:endParaRPr/>
          </a:p>
        </p:txBody>
      </p:sp>
      <p:sp>
        <p:nvSpPr>
          <p:cNvPr id="878" name="Google Shape;878;p40"/>
          <p:cNvSpPr txBox="1"/>
          <p:nvPr/>
        </p:nvSpPr>
        <p:spPr>
          <a:xfrm>
            <a:off x="710825" y="1149038"/>
            <a:ext cx="7704000" cy="510900"/>
          </a:xfrm>
          <a:prstGeom prst="rect">
            <a:avLst/>
          </a:prstGeom>
          <a:noFill/>
          <a:ln>
            <a:noFill/>
          </a:ln>
        </p:spPr>
        <p:txBody>
          <a:bodyPr anchorCtr="0" anchor="t" bIns="91425" lIns="91425" spcFirstLastPara="1" rIns="0" wrap="square" tIns="91425">
            <a:noAutofit/>
          </a:bodyPr>
          <a:lstStyle/>
          <a:p>
            <a:pPr indent="0" lvl="0" marL="0" rtl="0" algn="ctr">
              <a:spcBef>
                <a:spcPts val="0"/>
              </a:spcBef>
              <a:spcAft>
                <a:spcPts val="0"/>
              </a:spcAft>
              <a:buNone/>
            </a:pPr>
            <a:r>
              <a:t/>
            </a:r>
            <a:endParaRPr b="1" sz="1200">
              <a:solidFill>
                <a:schemeClr val="dk2"/>
              </a:solidFill>
              <a:latin typeface="Actor"/>
              <a:ea typeface="Actor"/>
              <a:cs typeface="Actor"/>
              <a:sym typeface="Actor"/>
            </a:endParaRPr>
          </a:p>
          <a:p>
            <a:pPr indent="0" lvl="0" marL="0" rtl="0" algn="ctr">
              <a:spcBef>
                <a:spcPts val="0"/>
              </a:spcBef>
              <a:spcAft>
                <a:spcPts val="0"/>
              </a:spcAft>
              <a:buNone/>
            </a:pPr>
            <a:r>
              <a:t/>
            </a:r>
            <a:endParaRPr sz="1200">
              <a:solidFill>
                <a:schemeClr val="dk1"/>
              </a:solidFill>
              <a:latin typeface="Actor"/>
              <a:ea typeface="Actor"/>
              <a:cs typeface="Actor"/>
              <a:sym typeface="Actor"/>
            </a:endParaRPr>
          </a:p>
          <a:p>
            <a:pPr indent="0" lvl="0" marL="0" rtl="0" algn="ctr">
              <a:spcBef>
                <a:spcPts val="0"/>
              </a:spcBef>
              <a:spcAft>
                <a:spcPts val="0"/>
              </a:spcAft>
              <a:buNone/>
            </a:pPr>
            <a:r>
              <a:t/>
            </a:r>
            <a:endParaRPr b="1" sz="1200">
              <a:solidFill>
                <a:schemeClr val="dk1"/>
              </a:solidFill>
              <a:latin typeface="Actor"/>
              <a:ea typeface="Actor"/>
              <a:cs typeface="Actor"/>
              <a:sym typeface="Actor"/>
            </a:endParaRPr>
          </a:p>
        </p:txBody>
      </p:sp>
      <p:pic>
        <p:nvPicPr>
          <p:cNvPr id="879" name="Google Shape;879;p40"/>
          <p:cNvPicPr preferRelativeResize="0"/>
          <p:nvPr/>
        </p:nvPicPr>
        <p:blipFill rotWithShape="1">
          <a:blip r:embed="rId4">
            <a:alphaModFix/>
          </a:blip>
          <a:srcRect b="12769" l="31148" r="27103" t="5377"/>
          <a:stretch/>
        </p:blipFill>
        <p:spPr>
          <a:xfrm rot="-1069998">
            <a:off x="7603472" y="2811426"/>
            <a:ext cx="2701257" cy="2978958"/>
          </a:xfrm>
          <a:prstGeom prst="rect">
            <a:avLst/>
          </a:prstGeom>
          <a:noFill/>
          <a:ln>
            <a:noFill/>
          </a:ln>
        </p:spPr>
      </p:pic>
      <p:pic>
        <p:nvPicPr>
          <p:cNvPr id="880" name="Google Shape;880;p40"/>
          <p:cNvPicPr preferRelativeResize="0"/>
          <p:nvPr/>
        </p:nvPicPr>
        <p:blipFill rotWithShape="1">
          <a:blip r:embed="rId5">
            <a:alphaModFix/>
          </a:blip>
          <a:srcRect b="30313" l="34841" r="28186" t="12748"/>
          <a:stretch/>
        </p:blipFill>
        <p:spPr>
          <a:xfrm flipH="1" rot="-8548510">
            <a:off x="6933411" y="-1007776"/>
            <a:ext cx="2599322" cy="2251747"/>
          </a:xfrm>
          <a:prstGeom prst="rect">
            <a:avLst/>
          </a:prstGeom>
          <a:noFill/>
          <a:ln>
            <a:noFill/>
          </a:ln>
        </p:spPr>
      </p:pic>
      <p:grpSp>
        <p:nvGrpSpPr>
          <p:cNvPr id="881" name="Google Shape;881;p40"/>
          <p:cNvGrpSpPr/>
          <p:nvPr/>
        </p:nvGrpSpPr>
        <p:grpSpPr>
          <a:xfrm>
            <a:off x="3902486" y="4119990"/>
            <a:ext cx="921655" cy="832297"/>
            <a:chOff x="4844050" y="4473925"/>
            <a:chExt cx="690275" cy="623350"/>
          </a:xfrm>
        </p:grpSpPr>
        <p:sp>
          <p:nvSpPr>
            <p:cNvPr id="882" name="Google Shape;882;p40"/>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0"/>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0"/>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0"/>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0"/>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0"/>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0"/>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0"/>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0"/>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0"/>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0"/>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41"/>
          <p:cNvSpPr/>
          <p:nvPr/>
        </p:nvSpPr>
        <p:spPr>
          <a:xfrm>
            <a:off x="2680850" y="2324375"/>
            <a:ext cx="363300" cy="363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9" name="Google Shape;919;p41"/>
          <p:cNvPicPr preferRelativeResize="0"/>
          <p:nvPr/>
        </p:nvPicPr>
        <p:blipFill rotWithShape="1">
          <a:blip r:embed="rId3">
            <a:alphaModFix/>
          </a:blip>
          <a:srcRect b="12769" l="31148" r="27103" t="5377"/>
          <a:stretch/>
        </p:blipFill>
        <p:spPr>
          <a:xfrm rot="-1490808">
            <a:off x="5548748" y="3451876"/>
            <a:ext cx="2701259" cy="2978960"/>
          </a:xfrm>
          <a:prstGeom prst="rect">
            <a:avLst/>
          </a:prstGeom>
          <a:noFill/>
          <a:ln>
            <a:noFill/>
          </a:ln>
        </p:spPr>
      </p:pic>
      <p:pic>
        <p:nvPicPr>
          <p:cNvPr id="920" name="Google Shape;920;p41"/>
          <p:cNvPicPr preferRelativeResize="0"/>
          <p:nvPr/>
        </p:nvPicPr>
        <p:blipFill rotWithShape="1">
          <a:blip r:embed="rId4">
            <a:alphaModFix/>
          </a:blip>
          <a:srcRect b="28411" l="33270" r="31930" t="11201"/>
          <a:stretch/>
        </p:blipFill>
        <p:spPr>
          <a:xfrm flipH="1" rot="-7516808">
            <a:off x="6555689" y="-956189"/>
            <a:ext cx="2663162" cy="2599717"/>
          </a:xfrm>
          <a:prstGeom prst="rect">
            <a:avLst/>
          </a:prstGeom>
          <a:noFill/>
          <a:ln>
            <a:noFill/>
          </a:ln>
        </p:spPr>
      </p:pic>
      <p:pic>
        <p:nvPicPr>
          <p:cNvPr id="921" name="Google Shape;921;p41"/>
          <p:cNvPicPr preferRelativeResize="0"/>
          <p:nvPr/>
        </p:nvPicPr>
        <p:blipFill rotWithShape="1">
          <a:blip r:embed="rId5">
            <a:alphaModFix/>
          </a:blip>
          <a:srcRect b="30313" l="34841" r="28186" t="12748"/>
          <a:stretch/>
        </p:blipFill>
        <p:spPr>
          <a:xfrm flipH="1" rot="-8548510">
            <a:off x="-699314" y="2785099"/>
            <a:ext cx="2599322" cy="2251747"/>
          </a:xfrm>
          <a:prstGeom prst="rect">
            <a:avLst/>
          </a:prstGeom>
          <a:noFill/>
          <a:ln>
            <a:noFill/>
          </a:ln>
        </p:spPr>
      </p:pic>
      <p:grpSp>
        <p:nvGrpSpPr>
          <p:cNvPr id="922" name="Google Shape;922;p41"/>
          <p:cNvGrpSpPr/>
          <p:nvPr/>
        </p:nvGrpSpPr>
        <p:grpSpPr>
          <a:xfrm rot="1940491">
            <a:off x="7735315" y="3494819"/>
            <a:ext cx="921675" cy="832314"/>
            <a:chOff x="4844050" y="4473925"/>
            <a:chExt cx="690275" cy="623350"/>
          </a:xfrm>
        </p:grpSpPr>
        <p:sp>
          <p:nvSpPr>
            <p:cNvPr id="923" name="Google Shape;923;p41"/>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1"/>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1"/>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1"/>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1"/>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1"/>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1"/>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1"/>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1"/>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1"/>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1"/>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1"/>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1"/>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1"/>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1"/>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1"/>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1"/>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1"/>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1"/>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1"/>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1"/>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1"/>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1"/>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1"/>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1"/>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1"/>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1"/>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1"/>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1"/>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1"/>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1"/>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1"/>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5" name="Google Shape;955;p41"/>
          <p:cNvPicPr preferRelativeResize="0"/>
          <p:nvPr/>
        </p:nvPicPr>
        <p:blipFill>
          <a:blip r:embed="rId6">
            <a:alphaModFix/>
          </a:blip>
          <a:stretch>
            <a:fillRect/>
          </a:stretch>
        </p:blipFill>
        <p:spPr>
          <a:xfrm>
            <a:off x="2519363" y="1257300"/>
            <a:ext cx="4105275" cy="2628900"/>
          </a:xfrm>
          <a:prstGeom prst="rect">
            <a:avLst/>
          </a:prstGeom>
          <a:noFill/>
          <a:ln>
            <a:noFill/>
          </a:ln>
        </p:spPr>
      </p:pic>
      <p:sp>
        <p:nvSpPr>
          <p:cNvPr id="956" name="Google Shape;956;p41"/>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Libraries and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pic>
        <p:nvPicPr>
          <p:cNvPr id="961" name="Google Shape;961;p42"/>
          <p:cNvPicPr preferRelativeResize="0"/>
          <p:nvPr/>
        </p:nvPicPr>
        <p:blipFill>
          <a:blip r:embed="rId3">
            <a:alphaModFix/>
          </a:blip>
          <a:stretch>
            <a:fillRect/>
          </a:stretch>
        </p:blipFill>
        <p:spPr>
          <a:xfrm>
            <a:off x="1084175" y="1388425"/>
            <a:ext cx="6694175" cy="3551525"/>
          </a:xfrm>
          <a:prstGeom prst="rect">
            <a:avLst/>
          </a:prstGeom>
          <a:noFill/>
          <a:ln>
            <a:noFill/>
          </a:ln>
        </p:spPr>
      </p:pic>
      <p:sp>
        <p:nvSpPr>
          <p:cNvPr id="962" name="Google Shape;962;p42"/>
          <p:cNvSpPr txBox="1"/>
          <p:nvPr>
            <p:ph type="title"/>
          </p:nvPr>
        </p:nvSpPr>
        <p:spPr>
          <a:xfrm>
            <a:off x="236675" y="1055550"/>
            <a:ext cx="82413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What is being measured in the data</a:t>
            </a:r>
            <a:endParaRPr/>
          </a:p>
        </p:txBody>
      </p:sp>
      <p:pic>
        <p:nvPicPr>
          <p:cNvPr id="963" name="Google Shape;963;p42"/>
          <p:cNvPicPr preferRelativeResize="0"/>
          <p:nvPr/>
        </p:nvPicPr>
        <p:blipFill rotWithShape="1">
          <a:blip r:embed="rId4">
            <a:alphaModFix/>
          </a:blip>
          <a:srcRect b="12769" l="31148" r="27103" t="5377"/>
          <a:stretch/>
        </p:blipFill>
        <p:spPr>
          <a:xfrm rot="-1139735">
            <a:off x="7392237" y="3264410"/>
            <a:ext cx="2701252" cy="2978956"/>
          </a:xfrm>
          <a:prstGeom prst="rect">
            <a:avLst/>
          </a:prstGeom>
          <a:noFill/>
          <a:ln>
            <a:noFill/>
          </a:ln>
        </p:spPr>
      </p:pic>
      <p:grpSp>
        <p:nvGrpSpPr>
          <p:cNvPr id="964" name="Google Shape;964;p42"/>
          <p:cNvGrpSpPr/>
          <p:nvPr/>
        </p:nvGrpSpPr>
        <p:grpSpPr>
          <a:xfrm>
            <a:off x="6346198" y="-1709826"/>
            <a:ext cx="3404927" cy="3431456"/>
            <a:chOff x="6346198" y="-1709826"/>
            <a:chExt cx="3404927" cy="3431456"/>
          </a:xfrm>
        </p:grpSpPr>
        <p:pic>
          <p:nvPicPr>
            <p:cNvPr id="965" name="Google Shape;965;p42"/>
            <p:cNvPicPr preferRelativeResize="0"/>
            <p:nvPr/>
          </p:nvPicPr>
          <p:blipFill rotWithShape="1">
            <a:blip r:embed="rId5">
              <a:alphaModFix/>
            </a:blip>
            <a:srcRect b="26202" l="39486" r="35708" t="29228"/>
            <a:stretch/>
          </p:blipFill>
          <p:spPr>
            <a:xfrm flipH="1" rot="-4105487">
              <a:off x="7689770" y="-220487"/>
              <a:ext cx="1679807" cy="1697806"/>
            </a:xfrm>
            <a:prstGeom prst="rect">
              <a:avLst/>
            </a:prstGeom>
            <a:noFill/>
            <a:ln>
              <a:noFill/>
            </a:ln>
          </p:spPr>
        </p:pic>
        <p:pic>
          <p:nvPicPr>
            <p:cNvPr id="966" name="Google Shape;966;p42"/>
            <p:cNvPicPr preferRelativeResize="0"/>
            <p:nvPr/>
          </p:nvPicPr>
          <p:blipFill rotWithShape="1">
            <a:blip r:embed="rId6">
              <a:alphaModFix/>
            </a:blip>
            <a:srcRect b="28412" l="35189" r="31931" t="14363"/>
            <a:stretch/>
          </p:blipFill>
          <p:spPr>
            <a:xfrm rot="-7249564">
              <a:off x="6790533" y="-1230009"/>
              <a:ext cx="2516257" cy="2463542"/>
            </a:xfrm>
            <a:prstGeom prst="rect">
              <a:avLst/>
            </a:prstGeom>
            <a:noFill/>
            <a:ln>
              <a:noFill/>
            </a:ln>
          </p:spPr>
        </p:pic>
      </p:grpSp>
      <p:grpSp>
        <p:nvGrpSpPr>
          <p:cNvPr id="967" name="Google Shape;967;p42"/>
          <p:cNvGrpSpPr/>
          <p:nvPr/>
        </p:nvGrpSpPr>
        <p:grpSpPr>
          <a:xfrm>
            <a:off x="6188550" y="96125"/>
            <a:ext cx="1204075" cy="1064600"/>
            <a:chOff x="257500" y="1669275"/>
            <a:chExt cx="1204075" cy="1064600"/>
          </a:xfrm>
        </p:grpSpPr>
        <p:sp>
          <p:nvSpPr>
            <p:cNvPr id="968" name="Google Shape;968;p42"/>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2"/>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2"/>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2"/>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2"/>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2"/>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2"/>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2"/>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2"/>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2"/>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2"/>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2"/>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2"/>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2"/>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2"/>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2"/>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2"/>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2"/>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2"/>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2"/>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2"/>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2"/>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2"/>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42"/>
          <p:cNvGrpSpPr/>
          <p:nvPr/>
        </p:nvGrpSpPr>
        <p:grpSpPr>
          <a:xfrm>
            <a:off x="3078611" y="4107665"/>
            <a:ext cx="921655" cy="832297"/>
            <a:chOff x="4844050" y="4473925"/>
            <a:chExt cx="690275" cy="623350"/>
          </a:xfrm>
        </p:grpSpPr>
        <p:sp>
          <p:nvSpPr>
            <p:cNvPr id="995" name="Google Shape;995;p42"/>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2"/>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2"/>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2"/>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2"/>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2"/>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7" name="Google Shape;1027;p42"/>
          <p:cNvGrpSpPr/>
          <p:nvPr/>
        </p:nvGrpSpPr>
        <p:grpSpPr>
          <a:xfrm>
            <a:off x="-1155150" y="3288450"/>
            <a:ext cx="3467375" cy="2435451"/>
            <a:chOff x="-1155150" y="3288450"/>
            <a:chExt cx="3467375" cy="2435451"/>
          </a:xfrm>
        </p:grpSpPr>
        <p:pic>
          <p:nvPicPr>
            <p:cNvPr id="1028" name="Google Shape;1028;p42"/>
            <p:cNvPicPr preferRelativeResize="0"/>
            <p:nvPr/>
          </p:nvPicPr>
          <p:blipFill rotWithShape="1">
            <a:blip r:embed="rId5">
              <a:alphaModFix/>
            </a:blip>
            <a:srcRect b="26202" l="39486" r="35708" t="29228"/>
            <a:stretch/>
          </p:blipFill>
          <p:spPr>
            <a:xfrm rot="-6694512">
              <a:off x="647673" y="3919393"/>
              <a:ext cx="1442655" cy="1458113"/>
            </a:xfrm>
            <a:prstGeom prst="rect">
              <a:avLst/>
            </a:prstGeom>
            <a:noFill/>
            <a:ln>
              <a:noFill/>
            </a:ln>
          </p:spPr>
        </p:pic>
        <p:pic>
          <p:nvPicPr>
            <p:cNvPr id="1029" name="Google Shape;1029;p42"/>
            <p:cNvPicPr preferRelativeResize="0"/>
            <p:nvPr/>
          </p:nvPicPr>
          <p:blipFill rotWithShape="1">
            <a:blip r:embed="rId7">
              <a:alphaModFix/>
            </a:blip>
            <a:srcRect b="30313" l="34842" r="32306" t="12748"/>
            <a:stretch/>
          </p:blipFill>
          <p:spPr>
            <a:xfrm>
              <a:off x="-1155150" y="3288450"/>
              <a:ext cx="2498098" cy="2435451"/>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pic>
        <p:nvPicPr>
          <p:cNvPr id="1034" name="Google Shape;1034;p43"/>
          <p:cNvPicPr preferRelativeResize="0"/>
          <p:nvPr/>
        </p:nvPicPr>
        <p:blipFill rotWithShape="1">
          <a:blip r:embed="rId3">
            <a:alphaModFix/>
          </a:blip>
          <a:srcRect b="12769" l="31148" r="27103" t="5377"/>
          <a:stretch/>
        </p:blipFill>
        <p:spPr>
          <a:xfrm rot="-1622965">
            <a:off x="6775922" y="2838227"/>
            <a:ext cx="2701257" cy="2978959"/>
          </a:xfrm>
          <a:prstGeom prst="rect">
            <a:avLst/>
          </a:prstGeom>
          <a:noFill/>
          <a:ln>
            <a:noFill/>
          </a:ln>
        </p:spPr>
      </p:pic>
      <p:grpSp>
        <p:nvGrpSpPr>
          <p:cNvPr id="1035" name="Google Shape;1035;p43"/>
          <p:cNvGrpSpPr/>
          <p:nvPr/>
        </p:nvGrpSpPr>
        <p:grpSpPr>
          <a:xfrm>
            <a:off x="-1530314" y="-1143802"/>
            <a:ext cx="3719619" cy="3715546"/>
            <a:chOff x="-1454114" y="-1143802"/>
            <a:chExt cx="3719619" cy="3715546"/>
          </a:xfrm>
        </p:grpSpPr>
        <p:pic>
          <p:nvPicPr>
            <p:cNvPr id="1036" name="Google Shape;1036;p43"/>
            <p:cNvPicPr preferRelativeResize="0"/>
            <p:nvPr/>
          </p:nvPicPr>
          <p:blipFill rotWithShape="1">
            <a:blip r:embed="rId4">
              <a:alphaModFix/>
            </a:blip>
            <a:srcRect b="26202" l="39486" r="35708" t="29228"/>
            <a:stretch/>
          </p:blipFill>
          <p:spPr>
            <a:xfrm flipH="1" rot="-4833297">
              <a:off x="-468979" y="742776"/>
              <a:ext cx="1679809" cy="1697807"/>
            </a:xfrm>
            <a:prstGeom prst="rect">
              <a:avLst/>
            </a:prstGeom>
            <a:noFill/>
            <a:ln>
              <a:noFill/>
            </a:ln>
          </p:spPr>
        </p:pic>
        <p:pic>
          <p:nvPicPr>
            <p:cNvPr id="1037" name="Google Shape;1037;p43"/>
            <p:cNvPicPr preferRelativeResize="0"/>
            <p:nvPr/>
          </p:nvPicPr>
          <p:blipFill rotWithShape="1">
            <a:blip r:embed="rId5">
              <a:alphaModFix/>
            </a:blip>
            <a:srcRect b="28411" l="33270" r="31930" t="11201"/>
            <a:stretch/>
          </p:blipFill>
          <p:spPr>
            <a:xfrm flipH="1" rot="2543889">
              <a:off x="-925886" y="-585889"/>
              <a:ext cx="2663163" cy="2599718"/>
            </a:xfrm>
            <a:prstGeom prst="rect">
              <a:avLst/>
            </a:prstGeom>
            <a:noFill/>
            <a:ln>
              <a:noFill/>
            </a:ln>
          </p:spPr>
        </p:pic>
      </p:grpSp>
      <p:grpSp>
        <p:nvGrpSpPr>
          <p:cNvPr id="1038" name="Google Shape;1038;p43"/>
          <p:cNvGrpSpPr/>
          <p:nvPr/>
        </p:nvGrpSpPr>
        <p:grpSpPr>
          <a:xfrm rot="1940491">
            <a:off x="7665715" y="297819"/>
            <a:ext cx="921675" cy="832314"/>
            <a:chOff x="4844050" y="4473925"/>
            <a:chExt cx="690275" cy="623350"/>
          </a:xfrm>
        </p:grpSpPr>
        <p:sp>
          <p:nvSpPr>
            <p:cNvPr id="1039" name="Google Shape;1039;p43"/>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3"/>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3"/>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3"/>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3"/>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3"/>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3"/>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3"/>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3"/>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3"/>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3"/>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3"/>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3"/>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3"/>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3"/>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3"/>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3"/>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3"/>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43"/>
          <p:cNvGrpSpPr/>
          <p:nvPr/>
        </p:nvGrpSpPr>
        <p:grpSpPr>
          <a:xfrm rot="7207889">
            <a:off x="1714864" y="3996442"/>
            <a:ext cx="1204109" cy="1064630"/>
            <a:chOff x="257500" y="1669275"/>
            <a:chExt cx="1204075" cy="1064600"/>
          </a:xfrm>
        </p:grpSpPr>
        <p:sp>
          <p:nvSpPr>
            <p:cNvPr id="1072" name="Google Shape;1072;p43"/>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3"/>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3"/>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3"/>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3"/>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3"/>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98" name="Google Shape;1098;p43"/>
          <p:cNvPicPr preferRelativeResize="0"/>
          <p:nvPr/>
        </p:nvPicPr>
        <p:blipFill>
          <a:blip r:embed="rId6">
            <a:alphaModFix/>
          </a:blip>
          <a:stretch>
            <a:fillRect/>
          </a:stretch>
        </p:blipFill>
        <p:spPr>
          <a:xfrm>
            <a:off x="1777663" y="1837538"/>
            <a:ext cx="5400675" cy="3133725"/>
          </a:xfrm>
          <a:prstGeom prst="rect">
            <a:avLst/>
          </a:prstGeom>
          <a:noFill/>
          <a:ln>
            <a:noFill/>
          </a:ln>
        </p:spPr>
      </p:pic>
      <p:sp>
        <p:nvSpPr>
          <p:cNvPr id="1099" name="Google Shape;1099;p43"/>
          <p:cNvSpPr txBox="1"/>
          <p:nvPr>
            <p:ph type="title"/>
          </p:nvPr>
        </p:nvSpPr>
        <p:spPr>
          <a:xfrm>
            <a:off x="2378175" y="921650"/>
            <a:ext cx="3850500" cy="66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Iris Dataset</a:t>
            </a:r>
            <a:endParaRPr/>
          </a:p>
        </p:txBody>
      </p:sp>
      <p:sp>
        <p:nvSpPr>
          <p:cNvPr id="1100" name="Google Shape;1100;p43"/>
          <p:cNvSpPr txBox="1"/>
          <p:nvPr>
            <p:ph idx="1" type="subTitle"/>
          </p:nvPr>
        </p:nvSpPr>
        <p:spPr>
          <a:xfrm>
            <a:off x="2445300" y="1461350"/>
            <a:ext cx="38505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accent3"/>
                </a:solidFill>
                <a:latin typeface="Lato"/>
                <a:ea typeface="Lato"/>
                <a:cs typeface="Lato"/>
                <a:sym typeface="Lato"/>
              </a:rPr>
              <a:t>First 10 rows of data</a:t>
            </a:r>
            <a:endParaRPr sz="1500">
              <a:solidFill>
                <a:schemeClr val="accent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grpSp>
        <p:nvGrpSpPr>
          <p:cNvPr id="1105" name="Google Shape;1105;p44"/>
          <p:cNvGrpSpPr/>
          <p:nvPr/>
        </p:nvGrpSpPr>
        <p:grpSpPr>
          <a:xfrm>
            <a:off x="-926640" y="-1173306"/>
            <a:ext cx="4266207" cy="4012741"/>
            <a:chOff x="-926640" y="-1173306"/>
            <a:chExt cx="4266207" cy="4012741"/>
          </a:xfrm>
        </p:grpSpPr>
        <p:pic>
          <p:nvPicPr>
            <p:cNvPr id="1106" name="Google Shape;1106;p44"/>
            <p:cNvPicPr preferRelativeResize="0"/>
            <p:nvPr/>
          </p:nvPicPr>
          <p:blipFill rotWithShape="1">
            <a:blip r:embed="rId3">
              <a:alphaModFix/>
            </a:blip>
            <a:srcRect b="26202" l="39486" r="35708" t="29228"/>
            <a:stretch/>
          </p:blipFill>
          <p:spPr>
            <a:xfrm rot="-3902811">
              <a:off x="1375669" y="100127"/>
              <a:ext cx="1679806" cy="1697804"/>
            </a:xfrm>
            <a:prstGeom prst="rect">
              <a:avLst/>
            </a:prstGeom>
            <a:noFill/>
            <a:ln>
              <a:noFill/>
            </a:ln>
          </p:spPr>
        </p:pic>
        <p:pic>
          <p:nvPicPr>
            <p:cNvPr id="1107" name="Google Shape;1107;p44"/>
            <p:cNvPicPr preferRelativeResize="0"/>
            <p:nvPr/>
          </p:nvPicPr>
          <p:blipFill rotWithShape="1">
            <a:blip r:embed="rId4">
              <a:alphaModFix/>
            </a:blip>
            <a:srcRect b="12769" l="31148" r="27103" t="5377"/>
            <a:stretch/>
          </p:blipFill>
          <p:spPr>
            <a:xfrm rot="8492342">
              <a:off x="-293251" y="-656414"/>
              <a:ext cx="2701254" cy="2978956"/>
            </a:xfrm>
            <a:prstGeom prst="rect">
              <a:avLst/>
            </a:prstGeom>
            <a:noFill/>
            <a:ln>
              <a:noFill/>
            </a:ln>
          </p:spPr>
        </p:pic>
      </p:grpSp>
      <p:grpSp>
        <p:nvGrpSpPr>
          <p:cNvPr id="1108" name="Google Shape;1108;p44"/>
          <p:cNvGrpSpPr/>
          <p:nvPr/>
        </p:nvGrpSpPr>
        <p:grpSpPr>
          <a:xfrm>
            <a:off x="1380010" y="2940412"/>
            <a:ext cx="3557218" cy="2894573"/>
            <a:chOff x="1380010" y="2940412"/>
            <a:chExt cx="3557218" cy="2894573"/>
          </a:xfrm>
        </p:grpSpPr>
        <p:pic>
          <p:nvPicPr>
            <p:cNvPr id="1109" name="Google Shape;1109;p44"/>
            <p:cNvPicPr preferRelativeResize="0"/>
            <p:nvPr/>
          </p:nvPicPr>
          <p:blipFill rotWithShape="1">
            <a:blip r:embed="rId3">
              <a:alphaModFix/>
            </a:blip>
            <a:srcRect b="26202" l="39486" r="35708" t="29228"/>
            <a:stretch/>
          </p:blipFill>
          <p:spPr>
            <a:xfrm rot="-5720043">
              <a:off x="3174020" y="3511852"/>
              <a:ext cx="1679805" cy="1697805"/>
            </a:xfrm>
            <a:prstGeom prst="rect">
              <a:avLst/>
            </a:prstGeom>
            <a:noFill/>
            <a:ln>
              <a:noFill/>
            </a:ln>
          </p:spPr>
        </p:pic>
        <p:pic>
          <p:nvPicPr>
            <p:cNvPr id="1110" name="Google Shape;1110;p44"/>
            <p:cNvPicPr preferRelativeResize="0"/>
            <p:nvPr/>
          </p:nvPicPr>
          <p:blipFill rotWithShape="1">
            <a:blip r:embed="rId5">
              <a:alphaModFix/>
            </a:blip>
            <a:srcRect b="28411" l="33270" r="31930" t="11201"/>
            <a:stretch/>
          </p:blipFill>
          <p:spPr>
            <a:xfrm rot="404783">
              <a:off x="1523491" y="3087839"/>
              <a:ext cx="2663163" cy="2599719"/>
            </a:xfrm>
            <a:prstGeom prst="rect">
              <a:avLst/>
            </a:prstGeom>
            <a:noFill/>
            <a:ln>
              <a:noFill/>
            </a:ln>
          </p:spPr>
        </p:pic>
      </p:grpSp>
      <p:grpSp>
        <p:nvGrpSpPr>
          <p:cNvPr id="1111" name="Google Shape;1111;p44"/>
          <p:cNvGrpSpPr/>
          <p:nvPr/>
        </p:nvGrpSpPr>
        <p:grpSpPr>
          <a:xfrm rot="8797163">
            <a:off x="5123103" y="388663"/>
            <a:ext cx="921624" cy="832269"/>
            <a:chOff x="4844050" y="4473925"/>
            <a:chExt cx="690275" cy="623350"/>
          </a:xfrm>
        </p:grpSpPr>
        <p:sp>
          <p:nvSpPr>
            <p:cNvPr id="1112" name="Google Shape;1112;p44"/>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4"/>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4"/>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4"/>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4"/>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4"/>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4"/>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4"/>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4"/>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4"/>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4"/>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4"/>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4"/>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4"/>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4"/>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4"/>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4"/>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4"/>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4"/>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4"/>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4"/>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4"/>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4"/>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4"/>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4"/>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4"/>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4"/>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4" name="Google Shape;1144;p44"/>
          <p:cNvPicPr preferRelativeResize="0"/>
          <p:nvPr/>
        </p:nvPicPr>
        <p:blipFill rotWithShape="1">
          <a:blip r:embed="rId6">
            <a:alphaModFix/>
          </a:blip>
          <a:srcRect b="30313" l="34841" r="28186" t="12748"/>
          <a:stretch/>
        </p:blipFill>
        <p:spPr>
          <a:xfrm>
            <a:off x="5861212" y="-1127426"/>
            <a:ext cx="2990923" cy="2590974"/>
          </a:xfrm>
          <a:prstGeom prst="rect">
            <a:avLst/>
          </a:prstGeom>
          <a:noFill/>
          <a:ln>
            <a:noFill/>
          </a:ln>
        </p:spPr>
      </p:pic>
      <p:pic>
        <p:nvPicPr>
          <p:cNvPr id="1145" name="Google Shape;1145;p44"/>
          <p:cNvPicPr preferRelativeResize="0"/>
          <p:nvPr/>
        </p:nvPicPr>
        <p:blipFill>
          <a:blip r:embed="rId7">
            <a:alphaModFix/>
          </a:blip>
          <a:stretch>
            <a:fillRect/>
          </a:stretch>
        </p:blipFill>
        <p:spPr>
          <a:xfrm>
            <a:off x="1638400" y="671475"/>
            <a:ext cx="6150700" cy="4203426"/>
          </a:xfrm>
          <a:prstGeom prst="rect">
            <a:avLst/>
          </a:prstGeom>
          <a:noFill/>
          <a:ln>
            <a:noFill/>
          </a:ln>
        </p:spPr>
      </p:pic>
      <p:sp>
        <p:nvSpPr>
          <p:cNvPr id="1146" name="Google Shape;1146;p44"/>
          <p:cNvSpPr txBox="1"/>
          <p:nvPr>
            <p:ph type="title"/>
          </p:nvPr>
        </p:nvSpPr>
        <p:spPr>
          <a:xfrm>
            <a:off x="670413" y="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 and Train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45"/>
          <p:cNvSpPr txBox="1"/>
          <p:nvPr>
            <p:ph type="title"/>
          </p:nvPr>
        </p:nvSpPr>
        <p:spPr>
          <a:xfrm>
            <a:off x="713225" y="503325"/>
            <a:ext cx="7717500" cy="5727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None/>
            </a:pPr>
            <a:r>
              <a:rPr lang="en"/>
              <a:t>Predictions</a:t>
            </a:r>
            <a:endParaRPr/>
          </a:p>
        </p:txBody>
      </p:sp>
      <p:pic>
        <p:nvPicPr>
          <p:cNvPr id="1152" name="Google Shape;1152;p45"/>
          <p:cNvPicPr preferRelativeResize="0"/>
          <p:nvPr/>
        </p:nvPicPr>
        <p:blipFill rotWithShape="1">
          <a:blip r:embed="rId3">
            <a:alphaModFix/>
          </a:blip>
          <a:srcRect b="12769" l="31148" r="27103" t="5377"/>
          <a:stretch/>
        </p:blipFill>
        <p:spPr>
          <a:xfrm rot="-4064114">
            <a:off x="7056976" y="1047439"/>
            <a:ext cx="3026598" cy="3337777"/>
          </a:xfrm>
          <a:prstGeom prst="rect">
            <a:avLst/>
          </a:prstGeom>
          <a:noFill/>
          <a:ln>
            <a:noFill/>
          </a:ln>
        </p:spPr>
      </p:pic>
      <p:grpSp>
        <p:nvGrpSpPr>
          <p:cNvPr id="1153" name="Google Shape;1153;p45"/>
          <p:cNvGrpSpPr/>
          <p:nvPr/>
        </p:nvGrpSpPr>
        <p:grpSpPr>
          <a:xfrm>
            <a:off x="3503488" y="3493456"/>
            <a:ext cx="3593362" cy="2815416"/>
            <a:chOff x="3503488" y="3493456"/>
            <a:chExt cx="3593362" cy="2815416"/>
          </a:xfrm>
        </p:grpSpPr>
        <p:pic>
          <p:nvPicPr>
            <p:cNvPr id="1154" name="Google Shape;1154;p45"/>
            <p:cNvPicPr preferRelativeResize="0"/>
            <p:nvPr/>
          </p:nvPicPr>
          <p:blipFill rotWithShape="1">
            <a:blip r:embed="rId4">
              <a:alphaModFix/>
            </a:blip>
            <a:srcRect b="26202" l="39486" r="35708" t="29228"/>
            <a:stretch/>
          </p:blipFill>
          <p:spPr>
            <a:xfrm rot="-6343201">
              <a:off x="5021737" y="3702201"/>
              <a:ext cx="1849601" cy="1869418"/>
            </a:xfrm>
            <a:prstGeom prst="rect">
              <a:avLst/>
            </a:prstGeom>
            <a:noFill/>
            <a:ln>
              <a:noFill/>
            </a:ln>
          </p:spPr>
        </p:pic>
        <p:pic>
          <p:nvPicPr>
            <p:cNvPr id="1155" name="Google Shape;1155;p45"/>
            <p:cNvPicPr preferRelativeResize="0"/>
            <p:nvPr/>
          </p:nvPicPr>
          <p:blipFill rotWithShape="1">
            <a:blip r:embed="rId5">
              <a:alphaModFix/>
            </a:blip>
            <a:srcRect b="30313" l="34841" r="28186" t="12748"/>
            <a:stretch/>
          </p:blipFill>
          <p:spPr>
            <a:xfrm>
              <a:off x="3503488" y="3717899"/>
              <a:ext cx="2990923" cy="2590974"/>
            </a:xfrm>
            <a:prstGeom prst="rect">
              <a:avLst/>
            </a:prstGeom>
            <a:noFill/>
            <a:ln>
              <a:noFill/>
            </a:ln>
          </p:spPr>
        </p:pic>
      </p:grpSp>
      <p:grpSp>
        <p:nvGrpSpPr>
          <p:cNvPr id="1156" name="Google Shape;1156;p45"/>
          <p:cNvGrpSpPr/>
          <p:nvPr/>
        </p:nvGrpSpPr>
        <p:grpSpPr>
          <a:xfrm rot="-1848274">
            <a:off x="6245083" y="570890"/>
            <a:ext cx="1204049" cy="1064576"/>
            <a:chOff x="257500" y="1669275"/>
            <a:chExt cx="1204075" cy="1064600"/>
          </a:xfrm>
        </p:grpSpPr>
        <p:sp>
          <p:nvSpPr>
            <p:cNvPr id="1157" name="Google Shape;1157;p45"/>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5"/>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5"/>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5"/>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5"/>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5"/>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5"/>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5"/>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5"/>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5"/>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5"/>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5"/>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5"/>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5"/>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5"/>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5"/>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5"/>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45"/>
          <p:cNvGrpSpPr/>
          <p:nvPr/>
        </p:nvGrpSpPr>
        <p:grpSpPr>
          <a:xfrm>
            <a:off x="2642649" y="3936240"/>
            <a:ext cx="921655" cy="832297"/>
            <a:chOff x="4844050" y="4473925"/>
            <a:chExt cx="690275" cy="623350"/>
          </a:xfrm>
        </p:grpSpPr>
        <p:sp>
          <p:nvSpPr>
            <p:cNvPr id="1184" name="Google Shape;1184;p45"/>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5"/>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5"/>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5"/>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5"/>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5"/>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5"/>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5"/>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5"/>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5"/>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5"/>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5"/>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5"/>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5"/>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5"/>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5"/>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5"/>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5"/>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5"/>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5"/>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6" name="Google Shape;1216;p45"/>
          <p:cNvPicPr preferRelativeResize="0"/>
          <p:nvPr/>
        </p:nvPicPr>
        <p:blipFill>
          <a:blip r:embed="rId6">
            <a:alphaModFix/>
          </a:blip>
          <a:stretch>
            <a:fillRect/>
          </a:stretch>
        </p:blipFill>
        <p:spPr>
          <a:xfrm>
            <a:off x="788875" y="1183325"/>
            <a:ext cx="7641850" cy="325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pic>
        <p:nvPicPr>
          <p:cNvPr id="1221" name="Google Shape;1221;p46"/>
          <p:cNvPicPr preferRelativeResize="0"/>
          <p:nvPr/>
        </p:nvPicPr>
        <p:blipFill rotWithShape="1">
          <a:blip r:embed="rId3">
            <a:alphaModFix/>
          </a:blip>
          <a:srcRect b="12769" l="31148" r="27103" t="5377"/>
          <a:stretch/>
        </p:blipFill>
        <p:spPr>
          <a:xfrm rot="215920">
            <a:off x="3168847" y="3639387"/>
            <a:ext cx="2701256" cy="2978957"/>
          </a:xfrm>
          <a:prstGeom prst="rect">
            <a:avLst/>
          </a:prstGeom>
          <a:noFill/>
          <a:ln>
            <a:noFill/>
          </a:ln>
        </p:spPr>
      </p:pic>
      <p:grpSp>
        <p:nvGrpSpPr>
          <p:cNvPr id="1222" name="Google Shape;1222;p46"/>
          <p:cNvGrpSpPr/>
          <p:nvPr/>
        </p:nvGrpSpPr>
        <p:grpSpPr>
          <a:xfrm>
            <a:off x="7904925" y="553325"/>
            <a:ext cx="1204075" cy="1064600"/>
            <a:chOff x="257500" y="1669275"/>
            <a:chExt cx="1204075" cy="1064600"/>
          </a:xfrm>
        </p:grpSpPr>
        <p:sp>
          <p:nvSpPr>
            <p:cNvPr id="1223" name="Google Shape;1223;p46"/>
            <p:cNvSpPr/>
            <p:nvPr/>
          </p:nvSpPr>
          <p:spPr>
            <a:xfrm>
              <a:off x="1038388" y="2237292"/>
              <a:ext cx="48394" cy="60395"/>
            </a:xfrm>
            <a:custGeom>
              <a:rect b="b" l="l" r="r" t="t"/>
              <a:pathLst>
                <a:path extrusionOk="0" h="1696" w="1359">
                  <a:moveTo>
                    <a:pt x="455" y="0"/>
                  </a:moveTo>
                  <a:cubicBezTo>
                    <a:pt x="450" y="0"/>
                    <a:pt x="446" y="0"/>
                    <a:pt x="441" y="0"/>
                  </a:cubicBezTo>
                  <a:cubicBezTo>
                    <a:pt x="382" y="0"/>
                    <a:pt x="322" y="12"/>
                    <a:pt x="275" y="24"/>
                  </a:cubicBezTo>
                  <a:cubicBezTo>
                    <a:pt x="72" y="120"/>
                    <a:pt x="1" y="381"/>
                    <a:pt x="25" y="608"/>
                  </a:cubicBezTo>
                  <a:cubicBezTo>
                    <a:pt x="48" y="929"/>
                    <a:pt x="215" y="1263"/>
                    <a:pt x="453" y="1489"/>
                  </a:cubicBezTo>
                  <a:cubicBezTo>
                    <a:pt x="570" y="1596"/>
                    <a:pt x="735" y="1695"/>
                    <a:pt x="895" y="1695"/>
                  </a:cubicBezTo>
                  <a:cubicBezTo>
                    <a:pt x="931" y="1695"/>
                    <a:pt x="966" y="1690"/>
                    <a:pt x="1001" y="1679"/>
                  </a:cubicBezTo>
                  <a:cubicBezTo>
                    <a:pt x="1227" y="1620"/>
                    <a:pt x="1358" y="1370"/>
                    <a:pt x="1346" y="1132"/>
                  </a:cubicBezTo>
                  <a:cubicBezTo>
                    <a:pt x="1323" y="683"/>
                    <a:pt x="983" y="0"/>
                    <a:pt x="4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6"/>
            <p:cNvSpPr/>
            <p:nvPr/>
          </p:nvSpPr>
          <p:spPr>
            <a:xfrm>
              <a:off x="945553" y="2477197"/>
              <a:ext cx="80265" cy="80443"/>
            </a:xfrm>
            <a:custGeom>
              <a:rect b="b" l="l" r="r" t="t"/>
              <a:pathLst>
                <a:path extrusionOk="0" h="2259" w="2254">
                  <a:moveTo>
                    <a:pt x="960" y="0"/>
                  </a:moveTo>
                  <a:cubicBezTo>
                    <a:pt x="762" y="0"/>
                    <a:pt x="555" y="75"/>
                    <a:pt x="358" y="252"/>
                  </a:cubicBezTo>
                  <a:cubicBezTo>
                    <a:pt x="215" y="371"/>
                    <a:pt x="155" y="550"/>
                    <a:pt x="119" y="717"/>
                  </a:cubicBezTo>
                  <a:cubicBezTo>
                    <a:pt x="36" y="1014"/>
                    <a:pt x="0" y="1324"/>
                    <a:pt x="131" y="1610"/>
                  </a:cubicBezTo>
                  <a:cubicBezTo>
                    <a:pt x="191" y="1765"/>
                    <a:pt x="298" y="1884"/>
                    <a:pt x="417" y="1979"/>
                  </a:cubicBezTo>
                  <a:cubicBezTo>
                    <a:pt x="586" y="2137"/>
                    <a:pt x="812" y="2259"/>
                    <a:pt x="1044" y="2259"/>
                  </a:cubicBezTo>
                  <a:cubicBezTo>
                    <a:pt x="1073" y="2259"/>
                    <a:pt x="1102" y="2257"/>
                    <a:pt x="1131" y="2253"/>
                  </a:cubicBezTo>
                  <a:cubicBezTo>
                    <a:pt x="1310" y="2217"/>
                    <a:pt x="1453" y="2098"/>
                    <a:pt x="1608" y="1979"/>
                  </a:cubicBezTo>
                  <a:cubicBezTo>
                    <a:pt x="1703" y="1895"/>
                    <a:pt x="1810" y="1788"/>
                    <a:pt x="1882" y="1657"/>
                  </a:cubicBezTo>
                  <a:cubicBezTo>
                    <a:pt x="2254" y="960"/>
                    <a:pt x="1666" y="0"/>
                    <a:pt x="9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6"/>
            <p:cNvSpPr/>
            <p:nvPr/>
          </p:nvSpPr>
          <p:spPr>
            <a:xfrm>
              <a:off x="1166013" y="2193670"/>
              <a:ext cx="51029" cy="51136"/>
            </a:xfrm>
            <a:custGeom>
              <a:rect b="b" l="l" r="r" t="t"/>
              <a:pathLst>
                <a:path extrusionOk="0" h="1436" w="1433">
                  <a:moveTo>
                    <a:pt x="609" y="0"/>
                  </a:moveTo>
                  <a:cubicBezTo>
                    <a:pt x="480" y="0"/>
                    <a:pt x="345" y="49"/>
                    <a:pt x="215" y="166"/>
                  </a:cubicBezTo>
                  <a:cubicBezTo>
                    <a:pt x="132" y="237"/>
                    <a:pt x="96" y="356"/>
                    <a:pt x="72" y="463"/>
                  </a:cubicBezTo>
                  <a:cubicBezTo>
                    <a:pt x="24" y="642"/>
                    <a:pt x="1" y="856"/>
                    <a:pt x="72" y="1035"/>
                  </a:cubicBezTo>
                  <a:cubicBezTo>
                    <a:pt x="120" y="1118"/>
                    <a:pt x="179" y="1190"/>
                    <a:pt x="251" y="1273"/>
                  </a:cubicBezTo>
                  <a:cubicBezTo>
                    <a:pt x="352" y="1354"/>
                    <a:pt x="488" y="1436"/>
                    <a:pt x="637" y="1436"/>
                  </a:cubicBezTo>
                  <a:cubicBezTo>
                    <a:pt x="663" y="1436"/>
                    <a:pt x="689" y="1433"/>
                    <a:pt x="715" y="1428"/>
                  </a:cubicBezTo>
                  <a:cubicBezTo>
                    <a:pt x="834" y="1416"/>
                    <a:pt x="917" y="1345"/>
                    <a:pt x="1013" y="1273"/>
                  </a:cubicBezTo>
                  <a:cubicBezTo>
                    <a:pt x="1084" y="1214"/>
                    <a:pt x="1144" y="1154"/>
                    <a:pt x="1191" y="1059"/>
                  </a:cubicBezTo>
                  <a:cubicBezTo>
                    <a:pt x="1432" y="605"/>
                    <a:pt x="1061"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6"/>
            <p:cNvSpPr/>
            <p:nvPr/>
          </p:nvSpPr>
          <p:spPr>
            <a:xfrm>
              <a:off x="961221" y="1714535"/>
              <a:ext cx="50709" cy="51172"/>
            </a:xfrm>
            <a:custGeom>
              <a:rect b="b" l="l" r="r" t="t"/>
              <a:pathLst>
                <a:path extrusionOk="0" h="1437" w="1424">
                  <a:moveTo>
                    <a:pt x="609" y="1"/>
                  </a:moveTo>
                  <a:cubicBezTo>
                    <a:pt x="483" y="1"/>
                    <a:pt x="351" y="50"/>
                    <a:pt x="227" y="167"/>
                  </a:cubicBezTo>
                  <a:cubicBezTo>
                    <a:pt x="132" y="238"/>
                    <a:pt x="108" y="357"/>
                    <a:pt x="72" y="464"/>
                  </a:cubicBezTo>
                  <a:cubicBezTo>
                    <a:pt x="37" y="643"/>
                    <a:pt x="1" y="857"/>
                    <a:pt x="72" y="1036"/>
                  </a:cubicBezTo>
                  <a:cubicBezTo>
                    <a:pt x="120" y="1119"/>
                    <a:pt x="180" y="1191"/>
                    <a:pt x="251" y="1274"/>
                  </a:cubicBezTo>
                  <a:cubicBezTo>
                    <a:pt x="352" y="1355"/>
                    <a:pt x="489" y="1437"/>
                    <a:pt x="637" y="1437"/>
                  </a:cubicBezTo>
                  <a:cubicBezTo>
                    <a:pt x="663" y="1437"/>
                    <a:pt x="689" y="1434"/>
                    <a:pt x="715" y="1429"/>
                  </a:cubicBezTo>
                  <a:cubicBezTo>
                    <a:pt x="834" y="1417"/>
                    <a:pt x="930" y="1346"/>
                    <a:pt x="1013" y="1274"/>
                  </a:cubicBezTo>
                  <a:cubicBezTo>
                    <a:pt x="1084" y="1203"/>
                    <a:pt x="1144" y="1155"/>
                    <a:pt x="1192" y="1060"/>
                  </a:cubicBezTo>
                  <a:cubicBezTo>
                    <a:pt x="1423" y="606"/>
                    <a:pt x="1050" y="1"/>
                    <a:pt x="6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6"/>
            <p:cNvSpPr/>
            <p:nvPr/>
          </p:nvSpPr>
          <p:spPr>
            <a:xfrm>
              <a:off x="854392" y="2489839"/>
              <a:ext cx="34827" cy="35432"/>
            </a:xfrm>
            <a:custGeom>
              <a:rect b="b" l="l" r="r" t="t"/>
              <a:pathLst>
                <a:path extrusionOk="0" h="995" w="978">
                  <a:moveTo>
                    <a:pt x="412" y="0"/>
                  </a:moveTo>
                  <a:cubicBezTo>
                    <a:pt x="324" y="0"/>
                    <a:pt x="232" y="34"/>
                    <a:pt x="143" y="112"/>
                  </a:cubicBezTo>
                  <a:cubicBezTo>
                    <a:pt x="84" y="171"/>
                    <a:pt x="60" y="243"/>
                    <a:pt x="36" y="314"/>
                  </a:cubicBezTo>
                  <a:cubicBezTo>
                    <a:pt x="12" y="457"/>
                    <a:pt x="1" y="588"/>
                    <a:pt x="36" y="707"/>
                  </a:cubicBezTo>
                  <a:cubicBezTo>
                    <a:pt x="72" y="767"/>
                    <a:pt x="120" y="826"/>
                    <a:pt x="179" y="874"/>
                  </a:cubicBezTo>
                  <a:cubicBezTo>
                    <a:pt x="255" y="939"/>
                    <a:pt x="361" y="994"/>
                    <a:pt x="461" y="994"/>
                  </a:cubicBezTo>
                  <a:cubicBezTo>
                    <a:pt x="470" y="994"/>
                    <a:pt x="479" y="994"/>
                    <a:pt x="489" y="993"/>
                  </a:cubicBezTo>
                  <a:cubicBezTo>
                    <a:pt x="560" y="969"/>
                    <a:pt x="632" y="933"/>
                    <a:pt x="691" y="874"/>
                  </a:cubicBezTo>
                  <a:cubicBezTo>
                    <a:pt x="739" y="826"/>
                    <a:pt x="786" y="778"/>
                    <a:pt x="810" y="719"/>
                  </a:cubicBezTo>
                  <a:cubicBezTo>
                    <a:pt x="978" y="421"/>
                    <a:pt x="724" y="0"/>
                    <a:pt x="4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6"/>
            <p:cNvSpPr/>
            <p:nvPr/>
          </p:nvSpPr>
          <p:spPr>
            <a:xfrm>
              <a:off x="1232996" y="2046778"/>
              <a:ext cx="35254" cy="35432"/>
            </a:xfrm>
            <a:custGeom>
              <a:rect b="b" l="l" r="r" t="t"/>
              <a:pathLst>
                <a:path extrusionOk="0" h="995" w="990">
                  <a:moveTo>
                    <a:pt x="414" y="0"/>
                  </a:moveTo>
                  <a:cubicBezTo>
                    <a:pt x="328" y="0"/>
                    <a:pt x="239" y="34"/>
                    <a:pt x="156" y="112"/>
                  </a:cubicBezTo>
                  <a:cubicBezTo>
                    <a:pt x="96" y="171"/>
                    <a:pt x="60" y="243"/>
                    <a:pt x="48" y="314"/>
                  </a:cubicBezTo>
                  <a:cubicBezTo>
                    <a:pt x="25" y="457"/>
                    <a:pt x="1" y="588"/>
                    <a:pt x="48" y="707"/>
                  </a:cubicBezTo>
                  <a:cubicBezTo>
                    <a:pt x="84" y="767"/>
                    <a:pt x="120" y="826"/>
                    <a:pt x="179" y="874"/>
                  </a:cubicBezTo>
                  <a:cubicBezTo>
                    <a:pt x="266" y="939"/>
                    <a:pt x="373" y="994"/>
                    <a:pt x="473" y="994"/>
                  </a:cubicBezTo>
                  <a:cubicBezTo>
                    <a:pt x="482" y="994"/>
                    <a:pt x="492" y="994"/>
                    <a:pt x="501" y="993"/>
                  </a:cubicBezTo>
                  <a:cubicBezTo>
                    <a:pt x="572" y="969"/>
                    <a:pt x="644" y="933"/>
                    <a:pt x="703" y="874"/>
                  </a:cubicBezTo>
                  <a:cubicBezTo>
                    <a:pt x="751" y="826"/>
                    <a:pt x="799" y="778"/>
                    <a:pt x="822" y="719"/>
                  </a:cubicBezTo>
                  <a:cubicBezTo>
                    <a:pt x="990" y="421"/>
                    <a:pt x="721"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6"/>
            <p:cNvSpPr/>
            <p:nvPr/>
          </p:nvSpPr>
          <p:spPr>
            <a:xfrm>
              <a:off x="895949" y="2698443"/>
              <a:ext cx="35574" cy="35432"/>
            </a:xfrm>
            <a:custGeom>
              <a:rect b="b" l="l" r="r" t="t"/>
              <a:pathLst>
                <a:path extrusionOk="0" h="995" w="999">
                  <a:moveTo>
                    <a:pt x="424" y="0"/>
                  </a:moveTo>
                  <a:cubicBezTo>
                    <a:pt x="336" y="0"/>
                    <a:pt x="244" y="34"/>
                    <a:pt x="155" y="112"/>
                  </a:cubicBezTo>
                  <a:cubicBezTo>
                    <a:pt x="96" y="171"/>
                    <a:pt x="60" y="243"/>
                    <a:pt x="48" y="326"/>
                  </a:cubicBezTo>
                  <a:cubicBezTo>
                    <a:pt x="24" y="457"/>
                    <a:pt x="0" y="588"/>
                    <a:pt x="48" y="707"/>
                  </a:cubicBezTo>
                  <a:cubicBezTo>
                    <a:pt x="84" y="766"/>
                    <a:pt x="119" y="826"/>
                    <a:pt x="179" y="874"/>
                  </a:cubicBezTo>
                  <a:cubicBezTo>
                    <a:pt x="266" y="939"/>
                    <a:pt x="373" y="994"/>
                    <a:pt x="472" y="994"/>
                  </a:cubicBezTo>
                  <a:cubicBezTo>
                    <a:pt x="482" y="994"/>
                    <a:pt x="491" y="994"/>
                    <a:pt x="500" y="993"/>
                  </a:cubicBezTo>
                  <a:cubicBezTo>
                    <a:pt x="572" y="981"/>
                    <a:pt x="643" y="933"/>
                    <a:pt x="703" y="874"/>
                  </a:cubicBezTo>
                  <a:cubicBezTo>
                    <a:pt x="750" y="826"/>
                    <a:pt x="798" y="790"/>
                    <a:pt x="822" y="731"/>
                  </a:cubicBezTo>
                  <a:cubicBezTo>
                    <a:pt x="999" y="424"/>
                    <a:pt x="739" y="0"/>
                    <a:pt x="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6"/>
            <p:cNvSpPr/>
            <p:nvPr/>
          </p:nvSpPr>
          <p:spPr>
            <a:xfrm>
              <a:off x="1040952" y="2630321"/>
              <a:ext cx="19123" cy="19372"/>
            </a:xfrm>
            <a:custGeom>
              <a:rect b="b" l="l" r="r" t="t"/>
              <a:pathLst>
                <a:path extrusionOk="0" h="544" w="537">
                  <a:moveTo>
                    <a:pt x="226" y="1"/>
                  </a:moveTo>
                  <a:cubicBezTo>
                    <a:pt x="179" y="1"/>
                    <a:pt x="130" y="18"/>
                    <a:pt x="84" y="60"/>
                  </a:cubicBezTo>
                  <a:cubicBezTo>
                    <a:pt x="60" y="96"/>
                    <a:pt x="36" y="143"/>
                    <a:pt x="24" y="179"/>
                  </a:cubicBezTo>
                  <a:cubicBezTo>
                    <a:pt x="12" y="262"/>
                    <a:pt x="0" y="334"/>
                    <a:pt x="24" y="393"/>
                  </a:cubicBezTo>
                  <a:cubicBezTo>
                    <a:pt x="36" y="417"/>
                    <a:pt x="72" y="453"/>
                    <a:pt x="96" y="477"/>
                  </a:cubicBezTo>
                  <a:cubicBezTo>
                    <a:pt x="133" y="514"/>
                    <a:pt x="177" y="544"/>
                    <a:pt x="229" y="544"/>
                  </a:cubicBezTo>
                  <a:cubicBezTo>
                    <a:pt x="243" y="544"/>
                    <a:pt x="258" y="542"/>
                    <a:pt x="274" y="536"/>
                  </a:cubicBezTo>
                  <a:cubicBezTo>
                    <a:pt x="322" y="524"/>
                    <a:pt x="357" y="513"/>
                    <a:pt x="393" y="477"/>
                  </a:cubicBezTo>
                  <a:cubicBezTo>
                    <a:pt x="429" y="453"/>
                    <a:pt x="441" y="441"/>
                    <a:pt x="453" y="405"/>
                  </a:cubicBezTo>
                  <a:cubicBezTo>
                    <a:pt x="536" y="229"/>
                    <a:pt x="395" y="1"/>
                    <a:pt x="2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6"/>
            <p:cNvSpPr/>
            <p:nvPr/>
          </p:nvSpPr>
          <p:spPr>
            <a:xfrm>
              <a:off x="1194430" y="2621846"/>
              <a:ext cx="19550" cy="19372"/>
            </a:xfrm>
            <a:custGeom>
              <a:rect b="b" l="l" r="r" t="t"/>
              <a:pathLst>
                <a:path extrusionOk="0" h="544" w="549">
                  <a:moveTo>
                    <a:pt x="234" y="1"/>
                  </a:moveTo>
                  <a:cubicBezTo>
                    <a:pt x="187" y="1"/>
                    <a:pt x="140" y="18"/>
                    <a:pt x="96" y="60"/>
                  </a:cubicBezTo>
                  <a:cubicBezTo>
                    <a:pt x="60" y="96"/>
                    <a:pt x="48" y="143"/>
                    <a:pt x="36" y="179"/>
                  </a:cubicBezTo>
                  <a:cubicBezTo>
                    <a:pt x="12" y="262"/>
                    <a:pt x="0" y="334"/>
                    <a:pt x="36" y="393"/>
                  </a:cubicBezTo>
                  <a:cubicBezTo>
                    <a:pt x="48" y="417"/>
                    <a:pt x="72" y="453"/>
                    <a:pt x="108" y="477"/>
                  </a:cubicBezTo>
                  <a:cubicBezTo>
                    <a:pt x="145" y="514"/>
                    <a:pt x="189" y="544"/>
                    <a:pt x="241" y="544"/>
                  </a:cubicBezTo>
                  <a:cubicBezTo>
                    <a:pt x="255" y="544"/>
                    <a:pt x="270" y="541"/>
                    <a:pt x="286" y="536"/>
                  </a:cubicBezTo>
                  <a:cubicBezTo>
                    <a:pt x="334" y="524"/>
                    <a:pt x="358" y="512"/>
                    <a:pt x="405" y="477"/>
                  </a:cubicBezTo>
                  <a:cubicBezTo>
                    <a:pt x="429" y="453"/>
                    <a:pt x="453" y="441"/>
                    <a:pt x="465" y="405"/>
                  </a:cubicBezTo>
                  <a:cubicBezTo>
                    <a:pt x="548" y="228"/>
                    <a:pt x="399" y="1"/>
                    <a:pt x="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6"/>
            <p:cNvSpPr/>
            <p:nvPr/>
          </p:nvSpPr>
          <p:spPr>
            <a:xfrm>
              <a:off x="906560" y="2081996"/>
              <a:ext cx="19550" cy="19301"/>
            </a:xfrm>
            <a:custGeom>
              <a:rect b="b" l="l" r="r" t="t"/>
              <a:pathLst>
                <a:path extrusionOk="0" h="542" w="549">
                  <a:moveTo>
                    <a:pt x="234" y="0"/>
                  </a:moveTo>
                  <a:cubicBezTo>
                    <a:pt x="187" y="0"/>
                    <a:pt x="140" y="19"/>
                    <a:pt x="95" y="63"/>
                  </a:cubicBezTo>
                  <a:cubicBezTo>
                    <a:pt x="60" y="87"/>
                    <a:pt x="48" y="135"/>
                    <a:pt x="36" y="182"/>
                  </a:cubicBezTo>
                  <a:cubicBezTo>
                    <a:pt x="24" y="254"/>
                    <a:pt x="0" y="325"/>
                    <a:pt x="36" y="385"/>
                  </a:cubicBezTo>
                  <a:cubicBezTo>
                    <a:pt x="48" y="421"/>
                    <a:pt x="83" y="444"/>
                    <a:pt x="107" y="480"/>
                  </a:cubicBezTo>
                  <a:cubicBezTo>
                    <a:pt x="148" y="511"/>
                    <a:pt x="199" y="542"/>
                    <a:pt x="258" y="542"/>
                  </a:cubicBezTo>
                  <a:cubicBezTo>
                    <a:pt x="267" y="542"/>
                    <a:pt x="276" y="541"/>
                    <a:pt x="286" y="540"/>
                  </a:cubicBezTo>
                  <a:cubicBezTo>
                    <a:pt x="333" y="516"/>
                    <a:pt x="357" y="504"/>
                    <a:pt x="405" y="480"/>
                  </a:cubicBezTo>
                  <a:cubicBezTo>
                    <a:pt x="441" y="444"/>
                    <a:pt x="452" y="432"/>
                    <a:pt x="464" y="397"/>
                  </a:cubicBezTo>
                  <a:cubicBezTo>
                    <a:pt x="548" y="239"/>
                    <a:pt x="399" y="0"/>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6"/>
            <p:cNvSpPr/>
            <p:nvPr/>
          </p:nvSpPr>
          <p:spPr>
            <a:xfrm>
              <a:off x="908448" y="2214323"/>
              <a:ext cx="52382" cy="50887"/>
            </a:xfrm>
            <a:custGeom>
              <a:rect b="b" l="l" r="r" t="t"/>
              <a:pathLst>
                <a:path extrusionOk="0" h="1429" w="1471">
                  <a:moveTo>
                    <a:pt x="890" y="1"/>
                  </a:moveTo>
                  <a:cubicBezTo>
                    <a:pt x="776" y="1"/>
                    <a:pt x="688" y="54"/>
                    <a:pt x="590" y="98"/>
                  </a:cubicBezTo>
                  <a:cubicBezTo>
                    <a:pt x="519" y="134"/>
                    <a:pt x="423" y="181"/>
                    <a:pt x="364" y="253"/>
                  </a:cubicBezTo>
                  <a:cubicBezTo>
                    <a:pt x="0" y="657"/>
                    <a:pt x="279" y="1429"/>
                    <a:pt x="786" y="1429"/>
                  </a:cubicBezTo>
                  <a:cubicBezTo>
                    <a:pt x="877" y="1429"/>
                    <a:pt x="975" y="1404"/>
                    <a:pt x="1078" y="1348"/>
                  </a:cubicBezTo>
                  <a:cubicBezTo>
                    <a:pt x="1185" y="1288"/>
                    <a:pt x="1245" y="1193"/>
                    <a:pt x="1304" y="1086"/>
                  </a:cubicBezTo>
                  <a:cubicBezTo>
                    <a:pt x="1400" y="931"/>
                    <a:pt x="1471" y="729"/>
                    <a:pt x="1435" y="538"/>
                  </a:cubicBezTo>
                  <a:cubicBezTo>
                    <a:pt x="1423" y="431"/>
                    <a:pt x="1376" y="348"/>
                    <a:pt x="1316" y="276"/>
                  </a:cubicBezTo>
                  <a:cubicBezTo>
                    <a:pt x="1233" y="134"/>
                    <a:pt x="1078" y="3"/>
                    <a:pt x="923" y="3"/>
                  </a:cubicBezTo>
                  <a:cubicBezTo>
                    <a:pt x="912" y="1"/>
                    <a:pt x="901" y="1"/>
                    <a:pt x="8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6"/>
            <p:cNvSpPr/>
            <p:nvPr/>
          </p:nvSpPr>
          <p:spPr>
            <a:xfrm>
              <a:off x="748310" y="1927769"/>
              <a:ext cx="34898" cy="33794"/>
            </a:xfrm>
            <a:custGeom>
              <a:rect b="b" l="l" r="r" t="t"/>
              <a:pathLst>
                <a:path extrusionOk="0" h="949" w="980">
                  <a:moveTo>
                    <a:pt x="622" y="1"/>
                  </a:moveTo>
                  <a:cubicBezTo>
                    <a:pt x="551" y="1"/>
                    <a:pt x="479" y="25"/>
                    <a:pt x="396" y="60"/>
                  </a:cubicBezTo>
                  <a:cubicBezTo>
                    <a:pt x="336" y="84"/>
                    <a:pt x="301" y="120"/>
                    <a:pt x="253" y="168"/>
                  </a:cubicBezTo>
                  <a:cubicBezTo>
                    <a:pt x="1" y="430"/>
                    <a:pt x="185" y="949"/>
                    <a:pt x="529" y="949"/>
                  </a:cubicBezTo>
                  <a:cubicBezTo>
                    <a:pt x="591" y="949"/>
                    <a:pt x="658" y="932"/>
                    <a:pt x="729" y="894"/>
                  </a:cubicBezTo>
                  <a:cubicBezTo>
                    <a:pt x="789" y="858"/>
                    <a:pt x="836" y="787"/>
                    <a:pt x="872" y="727"/>
                  </a:cubicBezTo>
                  <a:cubicBezTo>
                    <a:pt x="932" y="608"/>
                    <a:pt x="979" y="489"/>
                    <a:pt x="967" y="358"/>
                  </a:cubicBezTo>
                  <a:cubicBezTo>
                    <a:pt x="955" y="299"/>
                    <a:pt x="920" y="227"/>
                    <a:pt x="896" y="180"/>
                  </a:cubicBezTo>
                  <a:cubicBezTo>
                    <a:pt x="836" y="84"/>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6"/>
            <p:cNvSpPr/>
            <p:nvPr/>
          </p:nvSpPr>
          <p:spPr>
            <a:xfrm>
              <a:off x="418029" y="2163508"/>
              <a:ext cx="34898" cy="33794"/>
            </a:xfrm>
            <a:custGeom>
              <a:rect b="b" l="l" r="r" t="t"/>
              <a:pathLst>
                <a:path extrusionOk="0" h="949" w="980">
                  <a:moveTo>
                    <a:pt x="622" y="1"/>
                  </a:moveTo>
                  <a:cubicBezTo>
                    <a:pt x="551" y="1"/>
                    <a:pt x="479" y="37"/>
                    <a:pt x="408" y="60"/>
                  </a:cubicBezTo>
                  <a:cubicBezTo>
                    <a:pt x="348" y="96"/>
                    <a:pt x="301" y="120"/>
                    <a:pt x="253" y="167"/>
                  </a:cubicBezTo>
                  <a:cubicBezTo>
                    <a:pt x="1" y="430"/>
                    <a:pt x="185" y="949"/>
                    <a:pt x="529" y="949"/>
                  </a:cubicBezTo>
                  <a:cubicBezTo>
                    <a:pt x="591" y="949"/>
                    <a:pt x="658" y="932"/>
                    <a:pt x="729" y="894"/>
                  </a:cubicBezTo>
                  <a:cubicBezTo>
                    <a:pt x="789" y="870"/>
                    <a:pt x="836" y="787"/>
                    <a:pt x="884" y="727"/>
                  </a:cubicBezTo>
                  <a:cubicBezTo>
                    <a:pt x="944" y="608"/>
                    <a:pt x="979" y="489"/>
                    <a:pt x="967" y="358"/>
                  </a:cubicBezTo>
                  <a:cubicBezTo>
                    <a:pt x="956" y="298"/>
                    <a:pt x="920" y="227"/>
                    <a:pt x="896" y="179"/>
                  </a:cubicBezTo>
                  <a:cubicBezTo>
                    <a:pt x="836" y="96"/>
                    <a:pt x="729" y="1"/>
                    <a:pt x="6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6"/>
            <p:cNvSpPr/>
            <p:nvPr/>
          </p:nvSpPr>
          <p:spPr>
            <a:xfrm>
              <a:off x="576137" y="1979510"/>
              <a:ext cx="34933" cy="33616"/>
            </a:xfrm>
            <a:custGeom>
              <a:rect b="b" l="l" r="r" t="t"/>
              <a:pathLst>
                <a:path extrusionOk="0" h="944" w="981">
                  <a:moveTo>
                    <a:pt x="623" y="0"/>
                  </a:moveTo>
                  <a:cubicBezTo>
                    <a:pt x="552" y="0"/>
                    <a:pt x="468" y="36"/>
                    <a:pt x="397" y="60"/>
                  </a:cubicBezTo>
                  <a:cubicBezTo>
                    <a:pt x="337" y="96"/>
                    <a:pt x="290" y="120"/>
                    <a:pt x="254" y="167"/>
                  </a:cubicBezTo>
                  <a:cubicBezTo>
                    <a:pt x="0" y="421"/>
                    <a:pt x="188" y="944"/>
                    <a:pt x="537" y="944"/>
                  </a:cubicBezTo>
                  <a:cubicBezTo>
                    <a:pt x="597" y="944"/>
                    <a:pt x="662" y="928"/>
                    <a:pt x="730" y="893"/>
                  </a:cubicBezTo>
                  <a:cubicBezTo>
                    <a:pt x="790" y="870"/>
                    <a:pt x="826" y="798"/>
                    <a:pt x="873" y="739"/>
                  </a:cubicBezTo>
                  <a:cubicBezTo>
                    <a:pt x="933" y="608"/>
                    <a:pt x="980" y="501"/>
                    <a:pt x="968" y="358"/>
                  </a:cubicBezTo>
                  <a:cubicBezTo>
                    <a:pt x="945" y="298"/>
                    <a:pt x="921" y="227"/>
                    <a:pt x="885" y="179"/>
                  </a:cubicBezTo>
                  <a:cubicBezTo>
                    <a:pt x="826" y="96"/>
                    <a:pt x="730" y="0"/>
                    <a:pt x="6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6"/>
            <p:cNvSpPr/>
            <p:nvPr/>
          </p:nvSpPr>
          <p:spPr>
            <a:xfrm>
              <a:off x="888969" y="1923923"/>
              <a:ext cx="52810" cy="50851"/>
            </a:xfrm>
            <a:custGeom>
              <a:rect b="b" l="l" r="r" t="t"/>
              <a:pathLst>
                <a:path extrusionOk="0" h="1428" w="1483">
                  <a:moveTo>
                    <a:pt x="903" y="0"/>
                  </a:moveTo>
                  <a:cubicBezTo>
                    <a:pt x="797" y="0"/>
                    <a:pt x="699" y="54"/>
                    <a:pt x="601" y="97"/>
                  </a:cubicBezTo>
                  <a:cubicBezTo>
                    <a:pt x="530" y="133"/>
                    <a:pt x="434" y="180"/>
                    <a:pt x="375" y="252"/>
                  </a:cubicBezTo>
                  <a:cubicBezTo>
                    <a:pt x="1" y="646"/>
                    <a:pt x="288" y="1427"/>
                    <a:pt x="799" y="1427"/>
                  </a:cubicBezTo>
                  <a:cubicBezTo>
                    <a:pt x="890" y="1427"/>
                    <a:pt x="987" y="1403"/>
                    <a:pt x="1089" y="1347"/>
                  </a:cubicBezTo>
                  <a:cubicBezTo>
                    <a:pt x="1196" y="1276"/>
                    <a:pt x="1256" y="1192"/>
                    <a:pt x="1316" y="1085"/>
                  </a:cubicBezTo>
                  <a:cubicBezTo>
                    <a:pt x="1411" y="930"/>
                    <a:pt x="1482" y="728"/>
                    <a:pt x="1447" y="538"/>
                  </a:cubicBezTo>
                  <a:cubicBezTo>
                    <a:pt x="1435" y="430"/>
                    <a:pt x="1387" y="347"/>
                    <a:pt x="1327" y="276"/>
                  </a:cubicBezTo>
                  <a:cubicBezTo>
                    <a:pt x="1244" y="133"/>
                    <a:pt x="1089" y="2"/>
                    <a:pt x="935" y="2"/>
                  </a:cubicBezTo>
                  <a:cubicBezTo>
                    <a:pt x="924" y="1"/>
                    <a:pt x="914" y="0"/>
                    <a:pt x="9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6"/>
            <p:cNvSpPr/>
            <p:nvPr/>
          </p:nvSpPr>
          <p:spPr>
            <a:xfrm>
              <a:off x="469557" y="1739498"/>
              <a:ext cx="52489" cy="50709"/>
            </a:xfrm>
            <a:custGeom>
              <a:rect b="b" l="l" r="r" t="t"/>
              <a:pathLst>
                <a:path extrusionOk="0" h="1424" w="1474">
                  <a:moveTo>
                    <a:pt x="883" y="0"/>
                  </a:moveTo>
                  <a:cubicBezTo>
                    <a:pt x="778" y="0"/>
                    <a:pt x="690" y="53"/>
                    <a:pt x="592" y="97"/>
                  </a:cubicBezTo>
                  <a:cubicBezTo>
                    <a:pt x="521" y="133"/>
                    <a:pt x="425" y="180"/>
                    <a:pt x="366" y="252"/>
                  </a:cubicBezTo>
                  <a:cubicBezTo>
                    <a:pt x="1" y="647"/>
                    <a:pt x="284" y="1423"/>
                    <a:pt x="795" y="1423"/>
                  </a:cubicBezTo>
                  <a:cubicBezTo>
                    <a:pt x="884" y="1423"/>
                    <a:pt x="980" y="1400"/>
                    <a:pt x="1080" y="1347"/>
                  </a:cubicBezTo>
                  <a:cubicBezTo>
                    <a:pt x="1187" y="1287"/>
                    <a:pt x="1247" y="1192"/>
                    <a:pt x="1306" y="1085"/>
                  </a:cubicBezTo>
                  <a:cubicBezTo>
                    <a:pt x="1402" y="930"/>
                    <a:pt x="1473" y="728"/>
                    <a:pt x="1437" y="537"/>
                  </a:cubicBezTo>
                  <a:cubicBezTo>
                    <a:pt x="1425" y="430"/>
                    <a:pt x="1378" y="347"/>
                    <a:pt x="1318" y="275"/>
                  </a:cubicBezTo>
                  <a:cubicBezTo>
                    <a:pt x="1235" y="133"/>
                    <a:pt x="1080" y="2"/>
                    <a:pt x="913" y="2"/>
                  </a:cubicBezTo>
                  <a:cubicBezTo>
                    <a:pt x="903" y="1"/>
                    <a:pt x="893"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6"/>
            <p:cNvSpPr/>
            <p:nvPr/>
          </p:nvSpPr>
          <p:spPr>
            <a:xfrm>
              <a:off x="764940" y="2222015"/>
              <a:ext cx="30981" cy="30090"/>
            </a:xfrm>
            <a:custGeom>
              <a:rect b="b" l="l" r="r" t="t"/>
              <a:pathLst>
                <a:path extrusionOk="0" h="845" w="870">
                  <a:moveTo>
                    <a:pt x="524" y="1"/>
                  </a:moveTo>
                  <a:cubicBezTo>
                    <a:pt x="453" y="1"/>
                    <a:pt x="393" y="13"/>
                    <a:pt x="334" y="60"/>
                  </a:cubicBezTo>
                  <a:lnTo>
                    <a:pt x="203" y="144"/>
                  </a:lnTo>
                  <a:cubicBezTo>
                    <a:pt x="0" y="387"/>
                    <a:pt x="177" y="845"/>
                    <a:pt x="468" y="845"/>
                  </a:cubicBezTo>
                  <a:cubicBezTo>
                    <a:pt x="519" y="845"/>
                    <a:pt x="574" y="831"/>
                    <a:pt x="631" y="799"/>
                  </a:cubicBezTo>
                  <a:cubicBezTo>
                    <a:pt x="691" y="775"/>
                    <a:pt x="739" y="715"/>
                    <a:pt x="762" y="656"/>
                  </a:cubicBezTo>
                  <a:cubicBezTo>
                    <a:pt x="822" y="549"/>
                    <a:pt x="869" y="441"/>
                    <a:pt x="846" y="322"/>
                  </a:cubicBezTo>
                  <a:cubicBezTo>
                    <a:pt x="822" y="263"/>
                    <a:pt x="810" y="203"/>
                    <a:pt x="762" y="156"/>
                  </a:cubicBezTo>
                  <a:cubicBezTo>
                    <a:pt x="703" y="84"/>
                    <a:pt x="631" y="13"/>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6"/>
            <p:cNvSpPr/>
            <p:nvPr/>
          </p:nvSpPr>
          <p:spPr>
            <a:xfrm>
              <a:off x="257500" y="1905299"/>
              <a:ext cx="31764" cy="30375"/>
            </a:xfrm>
            <a:custGeom>
              <a:rect b="b" l="l" r="r" t="t"/>
              <a:pathLst>
                <a:path extrusionOk="0" h="853" w="892">
                  <a:moveTo>
                    <a:pt x="546" y="1"/>
                  </a:moveTo>
                  <a:cubicBezTo>
                    <a:pt x="475" y="1"/>
                    <a:pt x="415" y="25"/>
                    <a:pt x="356" y="60"/>
                  </a:cubicBezTo>
                  <a:lnTo>
                    <a:pt x="225" y="156"/>
                  </a:lnTo>
                  <a:cubicBezTo>
                    <a:pt x="1" y="400"/>
                    <a:pt x="177" y="853"/>
                    <a:pt x="486" y="853"/>
                  </a:cubicBezTo>
                  <a:cubicBezTo>
                    <a:pt x="538" y="853"/>
                    <a:pt x="595" y="840"/>
                    <a:pt x="653" y="811"/>
                  </a:cubicBezTo>
                  <a:cubicBezTo>
                    <a:pt x="713" y="775"/>
                    <a:pt x="761" y="715"/>
                    <a:pt x="784" y="656"/>
                  </a:cubicBezTo>
                  <a:cubicBezTo>
                    <a:pt x="844" y="560"/>
                    <a:pt x="892" y="453"/>
                    <a:pt x="856" y="334"/>
                  </a:cubicBezTo>
                  <a:cubicBezTo>
                    <a:pt x="844" y="275"/>
                    <a:pt x="832" y="215"/>
                    <a:pt x="784" y="168"/>
                  </a:cubicBezTo>
                  <a:cubicBezTo>
                    <a:pt x="725" y="96"/>
                    <a:pt x="653" y="25"/>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6"/>
            <p:cNvSpPr/>
            <p:nvPr/>
          </p:nvSpPr>
          <p:spPr>
            <a:xfrm>
              <a:off x="1196104" y="1838316"/>
              <a:ext cx="31444" cy="30090"/>
            </a:xfrm>
            <a:custGeom>
              <a:rect b="b" l="l" r="r" t="t"/>
              <a:pathLst>
                <a:path extrusionOk="0" h="845" w="883">
                  <a:moveTo>
                    <a:pt x="537" y="1"/>
                  </a:moveTo>
                  <a:cubicBezTo>
                    <a:pt x="453" y="1"/>
                    <a:pt x="406" y="13"/>
                    <a:pt x="334" y="60"/>
                  </a:cubicBezTo>
                  <a:lnTo>
                    <a:pt x="203" y="144"/>
                  </a:lnTo>
                  <a:cubicBezTo>
                    <a:pt x="1" y="387"/>
                    <a:pt x="177" y="845"/>
                    <a:pt x="476" y="845"/>
                  </a:cubicBezTo>
                  <a:cubicBezTo>
                    <a:pt x="529" y="845"/>
                    <a:pt x="585" y="831"/>
                    <a:pt x="644" y="798"/>
                  </a:cubicBezTo>
                  <a:cubicBezTo>
                    <a:pt x="703" y="775"/>
                    <a:pt x="739" y="715"/>
                    <a:pt x="775" y="656"/>
                  </a:cubicBezTo>
                  <a:cubicBezTo>
                    <a:pt x="834" y="548"/>
                    <a:pt x="882" y="441"/>
                    <a:pt x="846" y="322"/>
                  </a:cubicBezTo>
                  <a:cubicBezTo>
                    <a:pt x="834" y="263"/>
                    <a:pt x="823" y="203"/>
                    <a:pt x="775" y="155"/>
                  </a:cubicBezTo>
                  <a:cubicBezTo>
                    <a:pt x="715" y="84"/>
                    <a:pt x="644" y="13"/>
                    <a:pt x="5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6"/>
            <p:cNvSpPr/>
            <p:nvPr/>
          </p:nvSpPr>
          <p:spPr>
            <a:xfrm>
              <a:off x="719217" y="2498457"/>
              <a:ext cx="10968" cy="11466"/>
            </a:xfrm>
            <a:custGeom>
              <a:rect b="b" l="l" r="r" t="t"/>
              <a:pathLst>
                <a:path extrusionOk="0" h="322" w="308">
                  <a:moveTo>
                    <a:pt x="189" y="1"/>
                  </a:moveTo>
                  <a:cubicBezTo>
                    <a:pt x="165" y="1"/>
                    <a:pt x="141" y="13"/>
                    <a:pt x="118" y="13"/>
                  </a:cubicBezTo>
                  <a:cubicBezTo>
                    <a:pt x="106" y="25"/>
                    <a:pt x="82" y="25"/>
                    <a:pt x="70" y="48"/>
                  </a:cubicBezTo>
                  <a:cubicBezTo>
                    <a:pt x="0" y="148"/>
                    <a:pt x="55" y="321"/>
                    <a:pt x="165" y="321"/>
                  </a:cubicBezTo>
                  <a:cubicBezTo>
                    <a:pt x="187" y="321"/>
                    <a:pt x="211" y="314"/>
                    <a:pt x="237" y="298"/>
                  </a:cubicBezTo>
                  <a:cubicBezTo>
                    <a:pt x="248" y="286"/>
                    <a:pt x="260" y="275"/>
                    <a:pt x="284" y="239"/>
                  </a:cubicBezTo>
                  <a:cubicBezTo>
                    <a:pt x="296" y="191"/>
                    <a:pt x="308" y="167"/>
                    <a:pt x="308" y="120"/>
                  </a:cubicBezTo>
                  <a:cubicBezTo>
                    <a:pt x="308" y="108"/>
                    <a:pt x="296" y="72"/>
                    <a:pt x="284" y="60"/>
                  </a:cubicBezTo>
                  <a:cubicBezTo>
                    <a:pt x="260" y="36"/>
                    <a:pt x="22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6"/>
            <p:cNvSpPr/>
            <p:nvPr/>
          </p:nvSpPr>
          <p:spPr>
            <a:xfrm>
              <a:off x="1275727" y="2338959"/>
              <a:ext cx="69261" cy="58472"/>
            </a:xfrm>
            <a:custGeom>
              <a:rect b="b" l="l" r="r" t="t"/>
              <a:pathLst>
                <a:path extrusionOk="0" h="1642" w="1945">
                  <a:moveTo>
                    <a:pt x="864" y="1"/>
                  </a:moveTo>
                  <a:cubicBezTo>
                    <a:pt x="408" y="1"/>
                    <a:pt x="0" y="322"/>
                    <a:pt x="75" y="884"/>
                  </a:cubicBezTo>
                  <a:cubicBezTo>
                    <a:pt x="111" y="1205"/>
                    <a:pt x="408" y="1456"/>
                    <a:pt x="742" y="1575"/>
                  </a:cubicBezTo>
                  <a:cubicBezTo>
                    <a:pt x="834" y="1612"/>
                    <a:pt x="935" y="1642"/>
                    <a:pt x="1037" y="1642"/>
                  </a:cubicBezTo>
                  <a:cubicBezTo>
                    <a:pt x="1065" y="1642"/>
                    <a:pt x="1094" y="1639"/>
                    <a:pt x="1123" y="1634"/>
                  </a:cubicBezTo>
                  <a:cubicBezTo>
                    <a:pt x="1837" y="1598"/>
                    <a:pt x="1944" y="586"/>
                    <a:pt x="1456" y="193"/>
                  </a:cubicBezTo>
                  <a:cubicBezTo>
                    <a:pt x="1274" y="63"/>
                    <a:pt x="106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6"/>
            <p:cNvSpPr/>
            <p:nvPr/>
          </p:nvSpPr>
          <p:spPr>
            <a:xfrm>
              <a:off x="1392634" y="2148516"/>
              <a:ext cx="68941" cy="58792"/>
            </a:xfrm>
            <a:custGeom>
              <a:rect b="b" l="l" r="r" t="t"/>
              <a:pathLst>
                <a:path extrusionOk="0" h="1651" w="1936">
                  <a:moveTo>
                    <a:pt x="857" y="0"/>
                  </a:moveTo>
                  <a:cubicBezTo>
                    <a:pt x="407" y="0"/>
                    <a:pt x="0" y="318"/>
                    <a:pt x="66" y="886"/>
                  </a:cubicBezTo>
                  <a:cubicBezTo>
                    <a:pt x="102" y="1208"/>
                    <a:pt x="399" y="1470"/>
                    <a:pt x="733" y="1589"/>
                  </a:cubicBezTo>
                  <a:cubicBezTo>
                    <a:pt x="836" y="1620"/>
                    <a:pt x="948" y="1650"/>
                    <a:pt x="1061" y="1650"/>
                  </a:cubicBezTo>
                  <a:cubicBezTo>
                    <a:pt x="1079" y="1650"/>
                    <a:pt x="1096" y="1650"/>
                    <a:pt x="1114" y="1648"/>
                  </a:cubicBezTo>
                  <a:cubicBezTo>
                    <a:pt x="1828" y="1601"/>
                    <a:pt x="1935" y="588"/>
                    <a:pt x="1447" y="196"/>
                  </a:cubicBezTo>
                  <a:cubicBezTo>
                    <a:pt x="1267" y="63"/>
                    <a:pt x="1058" y="0"/>
                    <a:pt x="8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6"/>
            <p:cNvSpPr/>
            <p:nvPr/>
          </p:nvSpPr>
          <p:spPr>
            <a:xfrm>
              <a:off x="712594" y="2064013"/>
              <a:ext cx="77915" cy="72644"/>
            </a:xfrm>
            <a:custGeom>
              <a:rect b="b" l="l" r="r" t="t"/>
              <a:pathLst>
                <a:path extrusionOk="0" h="2040" w="2188">
                  <a:moveTo>
                    <a:pt x="1059" y="0"/>
                  </a:moveTo>
                  <a:cubicBezTo>
                    <a:pt x="495" y="0"/>
                    <a:pt x="1" y="653"/>
                    <a:pt x="268" y="1342"/>
                  </a:cubicBezTo>
                  <a:cubicBezTo>
                    <a:pt x="375" y="1592"/>
                    <a:pt x="542" y="1818"/>
                    <a:pt x="780" y="1938"/>
                  </a:cubicBezTo>
                  <a:cubicBezTo>
                    <a:pt x="915" y="2008"/>
                    <a:pt x="1042" y="2039"/>
                    <a:pt x="1158" y="2039"/>
                  </a:cubicBezTo>
                  <a:cubicBezTo>
                    <a:pt x="1870" y="2039"/>
                    <a:pt x="2188" y="871"/>
                    <a:pt x="1697" y="318"/>
                  </a:cubicBezTo>
                  <a:cubicBezTo>
                    <a:pt x="1499" y="95"/>
                    <a:pt x="1274" y="0"/>
                    <a:pt x="10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6"/>
            <p:cNvSpPr/>
            <p:nvPr/>
          </p:nvSpPr>
          <p:spPr>
            <a:xfrm>
              <a:off x="622857" y="1669275"/>
              <a:ext cx="128374" cy="110533"/>
            </a:xfrm>
            <a:custGeom>
              <a:rect b="b" l="l" r="r" t="t"/>
              <a:pathLst>
                <a:path extrusionOk="0" h="3104" w="3605">
                  <a:moveTo>
                    <a:pt x="1797" y="1"/>
                  </a:moveTo>
                  <a:cubicBezTo>
                    <a:pt x="917" y="1"/>
                    <a:pt x="1" y="881"/>
                    <a:pt x="97" y="1807"/>
                  </a:cubicBezTo>
                  <a:cubicBezTo>
                    <a:pt x="157" y="2462"/>
                    <a:pt x="728" y="3021"/>
                    <a:pt x="1383" y="3093"/>
                  </a:cubicBezTo>
                  <a:cubicBezTo>
                    <a:pt x="1443" y="3100"/>
                    <a:pt x="1502" y="3103"/>
                    <a:pt x="1559" y="3103"/>
                  </a:cubicBezTo>
                  <a:cubicBezTo>
                    <a:pt x="2847" y="3103"/>
                    <a:pt x="3604" y="1381"/>
                    <a:pt x="2693" y="390"/>
                  </a:cubicBezTo>
                  <a:cubicBezTo>
                    <a:pt x="2432" y="117"/>
                    <a:pt x="2117" y="1"/>
                    <a:pt x="1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6"/>
            <p:cNvSpPr/>
            <p:nvPr/>
          </p:nvSpPr>
          <p:spPr>
            <a:xfrm>
              <a:off x="683963" y="2381762"/>
              <a:ext cx="29699" cy="26921"/>
            </a:xfrm>
            <a:custGeom>
              <a:rect b="b" l="l" r="r" t="t"/>
              <a:pathLst>
                <a:path extrusionOk="0" h="756" w="834">
                  <a:moveTo>
                    <a:pt x="342" y="0"/>
                  </a:moveTo>
                  <a:cubicBezTo>
                    <a:pt x="285" y="0"/>
                    <a:pt x="230" y="12"/>
                    <a:pt x="179" y="39"/>
                  </a:cubicBezTo>
                  <a:cubicBezTo>
                    <a:pt x="84" y="99"/>
                    <a:pt x="0" y="230"/>
                    <a:pt x="24" y="349"/>
                  </a:cubicBezTo>
                  <a:cubicBezTo>
                    <a:pt x="24" y="396"/>
                    <a:pt x="36" y="444"/>
                    <a:pt x="48" y="492"/>
                  </a:cubicBezTo>
                  <a:cubicBezTo>
                    <a:pt x="60" y="539"/>
                    <a:pt x="84" y="587"/>
                    <a:pt x="107" y="611"/>
                  </a:cubicBezTo>
                  <a:cubicBezTo>
                    <a:pt x="131" y="646"/>
                    <a:pt x="179" y="658"/>
                    <a:pt x="226" y="694"/>
                  </a:cubicBezTo>
                  <a:cubicBezTo>
                    <a:pt x="309" y="725"/>
                    <a:pt x="382" y="756"/>
                    <a:pt x="463" y="756"/>
                  </a:cubicBezTo>
                  <a:cubicBezTo>
                    <a:pt x="475" y="756"/>
                    <a:pt x="488" y="755"/>
                    <a:pt x="500" y="754"/>
                  </a:cubicBezTo>
                  <a:cubicBezTo>
                    <a:pt x="619" y="730"/>
                    <a:pt x="703" y="635"/>
                    <a:pt x="762" y="527"/>
                  </a:cubicBezTo>
                  <a:cubicBezTo>
                    <a:pt x="798" y="468"/>
                    <a:pt x="834" y="396"/>
                    <a:pt x="822" y="337"/>
                  </a:cubicBezTo>
                  <a:cubicBezTo>
                    <a:pt x="822" y="289"/>
                    <a:pt x="798" y="254"/>
                    <a:pt x="762" y="230"/>
                  </a:cubicBezTo>
                  <a:cubicBezTo>
                    <a:pt x="682" y="105"/>
                    <a:pt x="509" y="0"/>
                    <a:pt x="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6"/>
            <p:cNvSpPr/>
            <p:nvPr/>
          </p:nvSpPr>
          <p:spPr>
            <a:xfrm>
              <a:off x="616127" y="2243631"/>
              <a:ext cx="46649" cy="45723"/>
            </a:xfrm>
            <a:custGeom>
              <a:rect b="b" l="l" r="r" t="t"/>
              <a:pathLst>
                <a:path extrusionOk="0" h="1284" w="1310">
                  <a:moveTo>
                    <a:pt x="676" y="0"/>
                  </a:moveTo>
                  <a:cubicBezTo>
                    <a:pt x="495" y="0"/>
                    <a:pt x="315" y="114"/>
                    <a:pt x="179" y="239"/>
                  </a:cubicBezTo>
                  <a:cubicBezTo>
                    <a:pt x="95" y="311"/>
                    <a:pt x="24" y="418"/>
                    <a:pt x="0" y="525"/>
                  </a:cubicBezTo>
                  <a:cubicBezTo>
                    <a:pt x="0" y="584"/>
                    <a:pt x="24" y="656"/>
                    <a:pt x="48" y="704"/>
                  </a:cubicBezTo>
                  <a:cubicBezTo>
                    <a:pt x="162" y="984"/>
                    <a:pt x="467" y="1283"/>
                    <a:pt x="780" y="1283"/>
                  </a:cubicBezTo>
                  <a:cubicBezTo>
                    <a:pt x="826" y="1283"/>
                    <a:pt x="872" y="1277"/>
                    <a:pt x="917" y="1263"/>
                  </a:cubicBezTo>
                  <a:cubicBezTo>
                    <a:pt x="1108" y="1204"/>
                    <a:pt x="1262" y="1037"/>
                    <a:pt x="1298" y="835"/>
                  </a:cubicBezTo>
                  <a:cubicBezTo>
                    <a:pt x="1310" y="739"/>
                    <a:pt x="1310" y="668"/>
                    <a:pt x="1298" y="584"/>
                  </a:cubicBezTo>
                  <a:cubicBezTo>
                    <a:pt x="1298" y="501"/>
                    <a:pt x="1286" y="430"/>
                    <a:pt x="1250" y="370"/>
                  </a:cubicBezTo>
                  <a:cubicBezTo>
                    <a:pt x="1227" y="311"/>
                    <a:pt x="1167" y="251"/>
                    <a:pt x="1108" y="203"/>
                  </a:cubicBezTo>
                  <a:cubicBezTo>
                    <a:pt x="988" y="120"/>
                    <a:pt x="857" y="13"/>
                    <a:pt x="703" y="1"/>
                  </a:cubicBezTo>
                  <a:cubicBezTo>
                    <a:pt x="694" y="1"/>
                    <a:pt x="685"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46"/>
          <p:cNvGrpSpPr/>
          <p:nvPr/>
        </p:nvGrpSpPr>
        <p:grpSpPr>
          <a:xfrm>
            <a:off x="2195636" y="4286478"/>
            <a:ext cx="921655" cy="832297"/>
            <a:chOff x="4844050" y="4473925"/>
            <a:chExt cx="690275" cy="623350"/>
          </a:xfrm>
        </p:grpSpPr>
        <p:sp>
          <p:nvSpPr>
            <p:cNvPr id="1250" name="Google Shape;1250;p46"/>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6"/>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6"/>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6"/>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6"/>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6"/>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6"/>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6"/>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6"/>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6"/>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6"/>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6"/>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6"/>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6"/>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6"/>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6"/>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6"/>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6"/>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6"/>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6"/>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6"/>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6"/>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6"/>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6"/>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46"/>
          <p:cNvSpPr/>
          <p:nvPr/>
        </p:nvSpPr>
        <p:spPr>
          <a:xfrm flipH="1" rot="1228201">
            <a:off x="-5087011" y="-2704357"/>
            <a:ext cx="7360669" cy="6394229"/>
          </a:xfrm>
          <a:custGeom>
            <a:rect b="b" l="l" r="r" t="t"/>
            <a:pathLst>
              <a:path extrusionOk="0" h="180300" w="207551">
                <a:moveTo>
                  <a:pt x="12659" y="1"/>
                </a:moveTo>
                <a:cubicBezTo>
                  <a:pt x="6726" y="1"/>
                  <a:pt x="2007" y="5938"/>
                  <a:pt x="1453" y="11819"/>
                </a:cubicBezTo>
                <a:cubicBezTo>
                  <a:pt x="1" y="27249"/>
                  <a:pt x="15074" y="48621"/>
                  <a:pt x="24968" y="59598"/>
                </a:cubicBezTo>
                <a:cubicBezTo>
                  <a:pt x="28159" y="63111"/>
                  <a:pt x="31612" y="66409"/>
                  <a:pt x="34338" y="70266"/>
                </a:cubicBezTo>
                <a:cubicBezTo>
                  <a:pt x="44637" y="84816"/>
                  <a:pt x="43375" y="105521"/>
                  <a:pt x="55281" y="118844"/>
                </a:cubicBezTo>
                <a:cubicBezTo>
                  <a:pt x="59711" y="123797"/>
                  <a:pt x="65616" y="127261"/>
                  <a:pt x="71748" y="129940"/>
                </a:cubicBezTo>
                <a:cubicBezTo>
                  <a:pt x="94334" y="139811"/>
                  <a:pt x="121349" y="140108"/>
                  <a:pt x="141042" y="154789"/>
                </a:cubicBezTo>
                <a:cubicBezTo>
                  <a:pt x="146031" y="158491"/>
                  <a:pt x="150424" y="163052"/>
                  <a:pt x="155961" y="165933"/>
                </a:cubicBezTo>
                <a:cubicBezTo>
                  <a:pt x="161711" y="168909"/>
                  <a:pt x="168355" y="169862"/>
                  <a:pt x="174332" y="172386"/>
                </a:cubicBezTo>
                <a:cubicBezTo>
                  <a:pt x="179547" y="174613"/>
                  <a:pt x="184214" y="178006"/>
                  <a:pt x="189655" y="179577"/>
                </a:cubicBezTo>
                <a:cubicBezTo>
                  <a:pt x="191265" y="180047"/>
                  <a:pt x="193000" y="180300"/>
                  <a:pt x="194722" y="180300"/>
                </a:cubicBezTo>
                <a:cubicBezTo>
                  <a:pt x="198809" y="180300"/>
                  <a:pt x="202825" y="178875"/>
                  <a:pt x="204919" y="175541"/>
                </a:cubicBezTo>
                <a:cubicBezTo>
                  <a:pt x="207550" y="171374"/>
                  <a:pt x="206157" y="165754"/>
                  <a:pt x="203181" y="161825"/>
                </a:cubicBezTo>
                <a:cubicBezTo>
                  <a:pt x="200204" y="157896"/>
                  <a:pt x="195918" y="155146"/>
                  <a:pt x="192072" y="152015"/>
                </a:cubicBezTo>
                <a:cubicBezTo>
                  <a:pt x="185667" y="146788"/>
                  <a:pt x="180380" y="140358"/>
                  <a:pt x="174022" y="135084"/>
                </a:cubicBezTo>
                <a:cubicBezTo>
                  <a:pt x="162033" y="125095"/>
                  <a:pt x="146674" y="119487"/>
                  <a:pt x="134982" y="109140"/>
                </a:cubicBezTo>
                <a:cubicBezTo>
                  <a:pt x="129374" y="104151"/>
                  <a:pt x="124719" y="98139"/>
                  <a:pt x="121325" y="91507"/>
                </a:cubicBezTo>
                <a:cubicBezTo>
                  <a:pt x="118575" y="86102"/>
                  <a:pt x="116682" y="80339"/>
                  <a:pt x="114027" y="74874"/>
                </a:cubicBezTo>
                <a:cubicBezTo>
                  <a:pt x="109645" y="65813"/>
                  <a:pt x="103192" y="57705"/>
                  <a:pt x="95310" y="51300"/>
                </a:cubicBezTo>
                <a:cubicBezTo>
                  <a:pt x="90595" y="47478"/>
                  <a:pt x="85261" y="44156"/>
                  <a:pt x="81809" y="39215"/>
                </a:cubicBezTo>
                <a:cubicBezTo>
                  <a:pt x="77451" y="33000"/>
                  <a:pt x="76606" y="25023"/>
                  <a:pt x="73046" y="18308"/>
                </a:cubicBezTo>
                <a:cubicBezTo>
                  <a:pt x="68509" y="9711"/>
                  <a:pt x="59282" y="3675"/>
                  <a:pt x="49435" y="2830"/>
                </a:cubicBezTo>
                <a:cubicBezTo>
                  <a:pt x="48457" y="2747"/>
                  <a:pt x="47475" y="2712"/>
                  <a:pt x="46490" y="2712"/>
                </a:cubicBezTo>
                <a:cubicBezTo>
                  <a:pt x="40940" y="2712"/>
                  <a:pt x="35301" y="3823"/>
                  <a:pt x="29818" y="3823"/>
                </a:cubicBezTo>
                <a:cubicBezTo>
                  <a:pt x="26998" y="3823"/>
                  <a:pt x="24219" y="3529"/>
                  <a:pt x="21515" y="2639"/>
                </a:cubicBezTo>
                <a:cubicBezTo>
                  <a:pt x="18765" y="1722"/>
                  <a:pt x="16146" y="198"/>
                  <a:pt x="13240" y="20"/>
                </a:cubicBezTo>
                <a:cubicBezTo>
                  <a:pt x="13045" y="7"/>
                  <a:pt x="12851" y="1"/>
                  <a:pt x="12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3" name="Google Shape;1283;p46"/>
          <p:cNvGrpSpPr/>
          <p:nvPr/>
        </p:nvGrpSpPr>
        <p:grpSpPr>
          <a:xfrm>
            <a:off x="-1425162" y="486124"/>
            <a:ext cx="2990923" cy="3702241"/>
            <a:chOff x="-1425162" y="333724"/>
            <a:chExt cx="2990923" cy="3702241"/>
          </a:xfrm>
        </p:grpSpPr>
        <p:pic>
          <p:nvPicPr>
            <p:cNvPr id="1284" name="Google Shape;1284;p46"/>
            <p:cNvPicPr preferRelativeResize="0"/>
            <p:nvPr/>
          </p:nvPicPr>
          <p:blipFill rotWithShape="1">
            <a:blip r:embed="rId4">
              <a:alphaModFix/>
            </a:blip>
            <a:srcRect b="26202" l="39486" r="35708" t="29228"/>
            <a:stretch/>
          </p:blipFill>
          <p:spPr>
            <a:xfrm rot="-1690652">
              <a:off x="-719153" y="2042154"/>
              <a:ext cx="1679809" cy="1697807"/>
            </a:xfrm>
            <a:prstGeom prst="rect">
              <a:avLst/>
            </a:prstGeom>
            <a:noFill/>
            <a:ln>
              <a:noFill/>
            </a:ln>
          </p:spPr>
        </p:pic>
        <p:pic>
          <p:nvPicPr>
            <p:cNvPr id="1285" name="Google Shape;1285;p46"/>
            <p:cNvPicPr preferRelativeResize="0"/>
            <p:nvPr/>
          </p:nvPicPr>
          <p:blipFill rotWithShape="1">
            <a:blip r:embed="rId5">
              <a:alphaModFix/>
            </a:blip>
            <a:srcRect b="30313" l="34841" r="28186" t="12748"/>
            <a:stretch/>
          </p:blipFill>
          <p:spPr>
            <a:xfrm>
              <a:off x="-1425162" y="333724"/>
              <a:ext cx="2990923" cy="2590974"/>
            </a:xfrm>
            <a:prstGeom prst="rect">
              <a:avLst/>
            </a:prstGeom>
            <a:noFill/>
            <a:ln>
              <a:noFill/>
            </a:ln>
          </p:spPr>
        </p:pic>
      </p:grpSp>
      <p:pic>
        <p:nvPicPr>
          <p:cNvPr id="1286" name="Google Shape;1286;p46"/>
          <p:cNvPicPr preferRelativeResize="0"/>
          <p:nvPr/>
        </p:nvPicPr>
        <p:blipFill>
          <a:blip r:embed="rId6">
            <a:alphaModFix/>
          </a:blip>
          <a:stretch>
            <a:fillRect/>
          </a:stretch>
        </p:blipFill>
        <p:spPr>
          <a:xfrm>
            <a:off x="2266950" y="185738"/>
            <a:ext cx="4610100" cy="477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grpSp>
        <p:nvGrpSpPr>
          <p:cNvPr id="1291" name="Google Shape;1291;p47"/>
          <p:cNvGrpSpPr/>
          <p:nvPr/>
        </p:nvGrpSpPr>
        <p:grpSpPr>
          <a:xfrm>
            <a:off x="5491063" y="3523649"/>
            <a:ext cx="3755879" cy="2778848"/>
            <a:chOff x="5491063" y="3523649"/>
            <a:chExt cx="3755879" cy="2778848"/>
          </a:xfrm>
        </p:grpSpPr>
        <p:pic>
          <p:nvPicPr>
            <p:cNvPr id="1292" name="Google Shape;1292;p47"/>
            <p:cNvPicPr preferRelativeResize="0"/>
            <p:nvPr/>
          </p:nvPicPr>
          <p:blipFill rotWithShape="1">
            <a:blip r:embed="rId3">
              <a:alphaModFix/>
            </a:blip>
            <a:srcRect b="26202" l="39486" r="35708" t="29228"/>
            <a:stretch/>
          </p:blipFill>
          <p:spPr>
            <a:xfrm rot="-7384568">
              <a:off x="7237319" y="3841831"/>
              <a:ext cx="1679810" cy="1697806"/>
            </a:xfrm>
            <a:prstGeom prst="rect">
              <a:avLst/>
            </a:prstGeom>
            <a:noFill/>
            <a:ln>
              <a:noFill/>
            </a:ln>
          </p:spPr>
        </p:pic>
        <p:pic>
          <p:nvPicPr>
            <p:cNvPr id="1293" name="Google Shape;1293;p47"/>
            <p:cNvPicPr preferRelativeResize="0"/>
            <p:nvPr/>
          </p:nvPicPr>
          <p:blipFill rotWithShape="1">
            <a:blip r:embed="rId4">
              <a:alphaModFix/>
            </a:blip>
            <a:srcRect b="30313" l="34841" r="28186" t="12748"/>
            <a:stretch/>
          </p:blipFill>
          <p:spPr>
            <a:xfrm>
              <a:off x="5491062" y="3711524"/>
              <a:ext cx="2990923" cy="2590974"/>
            </a:xfrm>
            <a:prstGeom prst="rect">
              <a:avLst/>
            </a:prstGeom>
            <a:noFill/>
            <a:ln>
              <a:noFill/>
            </a:ln>
          </p:spPr>
        </p:pic>
      </p:grpSp>
      <p:grpSp>
        <p:nvGrpSpPr>
          <p:cNvPr id="1294" name="Google Shape;1294;p47"/>
          <p:cNvGrpSpPr/>
          <p:nvPr/>
        </p:nvGrpSpPr>
        <p:grpSpPr>
          <a:xfrm>
            <a:off x="875361" y="3298278"/>
            <a:ext cx="921655" cy="832297"/>
            <a:chOff x="4844050" y="4473925"/>
            <a:chExt cx="690275" cy="623350"/>
          </a:xfrm>
        </p:grpSpPr>
        <p:sp>
          <p:nvSpPr>
            <p:cNvPr id="1295" name="Google Shape;1295;p47"/>
            <p:cNvSpPr/>
            <p:nvPr/>
          </p:nvSpPr>
          <p:spPr>
            <a:xfrm>
              <a:off x="5258375" y="4704950"/>
              <a:ext cx="39925" cy="25350"/>
            </a:xfrm>
            <a:custGeom>
              <a:rect b="b" l="l" r="r" t="t"/>
              <a:pathLst>
                <a:path extrusionOk="0" h="1014" w="1597">
                  <a:moveTo>
                    <a:pt x="836" y="0"/>
                  </a:moveTo>
                  <a:cubicBezTo>
                    <a:pt x="506" y="0"/>
                    <a:pt x="152" y="125"/>
                    <a:pt x="37" y="438"/>
                  </a:cubicBezTo>
                  <a:cubicBezTo>
                    <a:pt x="25" y="486"/>
                    <a:pt x="1" y="521"/>
                    <a:pt x="1" y="581"/>
                  </a:cubicBezTo>
                  <a:cubicBezTo>
                    <a:pt x="25" y="783"/>
                    <a:pt x="215" y="914"/>
                    <a:pt x="406" y="974"/>
                  </a:cubicBezTo>
                  <a:cubicBezTo>
                    <a:pt x="513" y="1001"/>
                    <a:pt x="623" y="1014"/>
                    <a:pt x="733" y="1014"/>
                  </a:cubicBezTo>
                  <a:cubicBezTo>
                    <a:pt x="915" y="1014"/>
                    <a:pt x="1095" y="977"/>
                    <a:pt x="1251" y="902"/>
                  </a:cubicBezTo>
                  <a:cubicBezTo>
                    <a:pt x="1418" y="819"/>
                    <a:pt x="1572" y="688"/>
                    <a:pt x="1584" y="509"/>
                  </a:cubicBezTo>
                  <a:cubicBezTo>
                    <a:pt x="1596" y="319"/>
                    <a:pt x="1430" y="128"/>
                    <a:pt x="1239" y="69"/>
                  </a:cubicBezTo>
                  <a:cubicBezTo>
                    <a:pt x="1125" y="25"/>
                    <a:pt x="983" y="0"/>
                    <a:pt x="8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7"/>
            <p:cNvSpPr/>
            <p:nvPr/>
          </p:nvSpPr>
          <p:spPr>
            <a:xfrm>
              <a:off x="5292325" y="4764525"/>
              <a:ext cx="54775" cy="34250"/>
            </a:xfrm>
            <a:custGeom>
              <a:rect b="b" l="l" r="r" t="t"/>
              <a:pathLst>
                <a:path extrusionOk="0" h="1370" w="2191">
                  <a:moveTo>
                    <a:pt x="1144" y="1"/>
                  </a:moveTo>
                  <a:cubicBezTo>
                    <a:pt x="686" y="1"/>
                    <a:pt x="205" y="172"/>
                    <a:pt x="48" y="603"/>
                  </a:cubicBezTo>
                  <a:cubicBezTo>
                    <a:pt x="12" y="662"/>
                    <a:pt x="0" y="734"/>
                    <a:pt x="12" y="793"/>
                  </a:cubicBezTo>
                  <a:cubicBezTo>
                    <a:pt x="36" y="1055"/>
                    <a:pt x="298" y="1234"/>
                    <a:pt x="548" y="1317"/>
                  </a:cubicBezTo>
                  <a:cubicBezTo>
                    <a:pt x="691" y="1352"/>
                    <a:pt x="837" y="1369"/>
                    <a:pt x="982" y="1369"/>
                  </a:cubicBezTo>
                  <a:cubicBezTo>
                    <a:pt x="1236" y="1369"/>
                    <a:pt x="1487" y="1316"/>
                    <a:pt x="1715" y="1210"/>
                  </a:cubicBezTo>
                  <a:cubicBezTo>
                    <a:pt x="1917" y="1103"/>
                    <a:pt x="2131" y="924"/>
                    <a:pt x="2155" y="686"/>
                  </a:cubicBezTo>
                  <a:cubicBezTo>
                    <a:pt x="2191" y="424"/>
                    <a:pt x="1965" y="162"/>
                    <a:pt x="1703" y="91"/>
                  </a:cubicBezTo>
                  <a:cubicBezTo>
                    <a:pt x="1540" y="33"/>
                    <a:pt x="1344" y="1"/>
                    <a:pt x="1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7"/>
            <p:cNvSpPr/>
            <p:nvPr/>
          </p:nvSpPr>
          <p:spPr>
            <a:xfrm>
              <a:off x="5373625" y="4796450"/>
              <a:ext cx="53850" cy="43000"/>
            </a:xfrm>
            <a:custGeom>
              <a:rect b="b" l="l" r="r" t="t"/>
              <a:pathLst>
                <a:path extrusionOk="0" h="1720" w="2154">
                  <a:moveTo>
                    <a:pt x="1148" y="1"/>
                  </a:moveTo>
                  <a:cubicBezTo>
                    <a:pt x="573" y="1"/>
                    <a:pt x="0" y="437"/>
                    <a:pt x="260" y="1112"/>
                  </a:cubicBezTo>
                  <a:cubicBezTo>
                    <a:pt x="320" y="1255"/>
                    <a:pt x="439" y="1362"/>
                    <a:pt x="570" y="1445"/>
                  </a:cubicBezTo>
                  <a:cubicBezTo>
                    <a:pt x="775" y="1593"/>
                    <a:pt x="1013" y="1720"/>
                    <a:pt x="1274" y="1720"/>
                  </a:cubicBezTo>
                  <a:cubicBezTo>
                    <a:pt x="1285" y="1720"/>
                    <a:pt x="1297" y="1720"/>
                    <a:pt x="1308" y="1719"/>
                  </a:cubicBezTo>
                  <a:cubicBezTo>
                    <a:pt x="1439" y="1707"/>
                    <a:pt x="1570" y="1660"/>
                    <a:pt x="1689" y="1600"/>
                  </a:cubicBezTo>
                  <a:cubicBezTo>
                    <a:pt x="1904" y="1493"/>
                    <a:pt x="2070" y="1326"/>
                    <a:pt x="2118" y="1088"/>
                  </a:cubicBezTo>
                  <a:cubicBezTo>
                    <a:pt x="2154" y="945"/>
                    <a:pt x="2106" y="779"/>
                    <a:pt x="2046" y="636"/>
                  </a:cubicBezTo>
                  <a:cubicBezTo>
                    <a:pt x="1999" y="517"/>
                    <a:pt x="1939" y="409"/>
                    <a:pt x="1868" y="302"/>
                  </a:cubicBezTo>
                  <a:cubicBezTo>
                    <a:pt x="1683" y="95"/>
                    <a:pt x="1415" y="1"/>
                    <a:pt x="1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a:off x="5259650" y="4621825"/>
              <a:ext cx="34175" cy="27150"/>
            </a:xfrm>
            <a:custGeom>
              <a:rect b="b" l="l" r="r" t="t"/>
              <a:pathLst>
                <a:path extrusionOk="0" h="1086" w="1367">
                  <a:moveTo>
                    <a:pt x="736" y="1"/>
                  </a:moveTo>
                  <a:cubicBezTo>
                    <a:pt x="369" y="1"/>
                    <a:pt x="1" y="282"/>
                    <a:pt x="164" y="715"/>
                  </a:cubicBezTo>
                  <a:cubicBezTo>
                    <a:pt x="188" y="798"/>
                    <a:pt x="283" y="870"/>
                    <a:pt x="355" y="917"/>
                  </a:cubicBezTo>
                  <a:cubicBezTo>
                    <a:pt x="477" y="1007"/>
                    <a:pt x="631" y="1085"/>
                    <a:pt x="787" y="1085"/>
                  </a:cubicBezTo>
                  <a:cubicBezTo>
                    <a:pt x="798" y="1085"/>
                    <a:pt x="808" y="1085"/>
                    <a:pt x="819" y="1084"/>
                  </a:cubicBezTo>
                  <a:cubicBezTo>
                    <a:pt x="902" y="1084"/>
                    <a:pt x="974" y="1048"/>
                    <a:pt x="1069" y="1013"/>
                  </a:cubicBezTo>
                  <a:cubicBezTo>
                    <a:pt x="1200" y="953"/>
                    <a:pt x="1319" y="834"/>
                    <a:pt x="1355" y="691"/>
                  </a:cubicBezTo>
                  <a:cubicBezTo>
                    <a:pt x="1367" y="584"/>
                    <a:pt x="1343" y="501"/>
                    <a:pt x="1307" y="394"/>
                  </a:cubicBezTo>
                  <a:cubicBezTo>
                    <a:pt x="1283" y="322"/>
                    <a:pt x="1248" y="251"/>
                    <a:pt x="1188" y="191"/>
                  </a:cubicBezTo>
                  <a:cubicBezTo>
                    <a:pt x="1072" y="60"/>
                    <a:pt x="904" y="1"/>
                    <a:pt x="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7"/>
            <p:cNvSpPr/>
            <p:nvPr/>
          </p:nvSpPr>
          <p:spPr>
            <a:xfrm>
              <a:off x="5499875" y="4617500"/>
              <a:ext cx="34450" cy="27000"/>
            </a:xfrm>
            <a:custGeom>
              <a:rect b="b" l="l" r="r" t="t"/>
              <a:pathLst>
                <a:path extrusionOk="0" h="1080" w="1378">
                  <a:moveTo>
                    <a:pt x="740" y="1"/>
                  </a:moveTo>
                  <a:cubicBezTo>
                    <a:pt x="369" y="1"/>
                    <a:pt x="0" y="277"/>
                    <a:pt x="163" y="709"/>
                  </a:cubicBezTo>
                  <a:cubicBezTo>
                    <a:pt x="199" y="793"/>
                    <a:pt x="283" y="864"/>
                    <a:pt x="366" y="912"/>
                  </a:cubicBezTo>
                  <a:cubicBezTo>
                    <a:pt x="488" y="1001"/>
                    <a:pt x="642" y="1080"/>
                    <a:pt x="788" y="1080"/>
                  </a:cubicBezTo>
                  <a:cubicBezTo>
                    <a:pt x="798" y="1080"/>
                    <a:pt x="808" y="1079"/>
                    <a:pt x="818" y="1079"/>
                  </a:cubicBezTo>
                  <a:cubicBezTo>
                    <a:pt x="914" y="1079"/>
                    <a:pt x="985" y="1043"/>
                    <a:pt x="1080" y="1007"/>
                  </a:cubicBezTo>
                  <a:cubicBezTo>
                    <a:pt x="1211" y="948"/>
                    <a:pt x="1330" y="828"/>
                    <a:pt x="1354" y="686"/>
                  </a:cubicBezTo>
                  <a:cubicBezTo>
                    <a:pt x="1378" y="590"/>
                    <a:pt x="1342" y="495"/>
                    <a:pt x="1318" y="388"/>
                  </a:cubicBezTo>
                  <a:cubicBezTo>
                    <a:pt x="1283" y="317"/>
                    <a:pt x="1259" y="245"/>
                    <a:pt x="1199" y="186"/>
                  </a:cubicBezTo>
                  <a:cubicBezTo>
                    <a:pt x="1080" y="58"/>
                    <a:pt x="910" y="1"/>
                    <a:pt x="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7"/>
            <p:cNvSpPr/>
            <p:nvPr/>
          </p:nvSpPr>
          <p:spPr>
            <a:xfrm>
              <a:off x="4943200" y="4634300"/>
              <a:ext cx="34525" cy="26875"/>
            </a:xfrm>
            <a:custGeom>
              <a:rect b="b" l="l" r="r" t="t"/>
              <a:pathLst>
                <a:path extrusionOk="0" h="1075" w="1381">
                  <a:moveTo>
                    <a:pt x="753" y="0"/>
                  </a:moveTo>
                  <a:cubicBezTo>
                    <a:pt x="379" y="0"/>
                    <a:pt x="1" y="284"/>
                    <a:pt x="166" y="704"/>
                  </a:cubicBezTo>
                  <a:cubicBezTo>
                    <a:pt x="202" y="788"/>
                    <a:pt x="285" y="871"/>
                    <a:pt x="368" y="907"/>
                  </a:cubicBezTo>
                  <a:cubicBezTo>
                    <a:pt x="491" y="996"/>
                    <a:pt x="645" y="1074"/>
                    <a:pt x="791" y="1074"/>
                  </a:cubicBezTo>
                  <a:cubicBezTo>
                    <a:pt x="801" y="1074"/>
                    <a:pt x="811" y="1074"/>
                    <a:pt x="821" y="1073"/>
                  </a:cubicBezTo>
                  <a:cubicBezTo>
                    <a:pt x="916" y="1073"/>
                    <a:pt x="987" y="1049"/>
                    <a:pt x="1083" y="1002"/>
                  </a:cubicBezTo>
                  <a:cubicBezTo>
                    <a:pt x="1214" y="942"/>
                    <a:pt x="1333" y="823"/>
                    <a:pt x="1356" y="692"/>
                  </a:cubicBezTo>
                  <a:cubicBezTo>
                    <a:pt x="1380" y="585"/>
                    <a:pt x="1345" y="490"/>
                    <a:pt x="1321" y="395"/>
                  </a:cubicBezTo>
                  <a:cubicBezTo>
                    <a:pt x="1285" y="311"/>
                    <a:pt x="1261" y="240"/>
                    <a:pt x="1202" y="180"/>
                  </a:cubicBezTo>
                  <a:cubicBezTo>
                    <a:pt x="1085" y="56"/>
                    <a:pt x="919" y="0"/>
                    <a:pt x="7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7"/>
            <p:cNvSpPr/>
            <p:nvPr/>
          </p:nvSpPr>
          <p:spPr>
            <a:xfrm>
              <a:off x="5360050" y="4869525"/>
              <a:ext cx="24275" cy="19025"/>
            </a:xfrm>
            <a:custGeom>
              <a:rect b="b" l="l" r="r" t="t"/>
              <a:pathLst>
                <a:path extrusionOk="0" h="761" w="971">
                  <a:moveTo>
                    <a:pt x="527" y="1"/>
                  </a:moveTo>
                  <a:cubicBezTo>
                    <a:pt x="261" y="1"/>
                    <a:pt x="1" y="189"/>
                    <a:pt x="125" y="487"/>
                  </a:cubicBezTo>
                  <a:cubicBezTo>
                    <a:pt x="149" y="546"/>
                    <a:pt x="196" y="594"/>
                    <a:pt x="256" y="642"/>
                  </a:cubicBezTo>
                  <a:cubicBezTo>
                    <a:pt x="339" y="713"/>
                    <a:pt x="458" y="761"/>
                    <a:pt x="577" y="761"/>
                  </a:cubicBezTo>
                  <a:cubicBezTo>
                    <a:pt x="637" y="761"/>
                    <a:pt x="696" y="725"/>
                    <a:pt x="756" y="701"/>
                  </a:cubicBezTo>
                  <a:cubicBezTo>
                    <a:pt x="851" y="653"/>
                    <a:pt x="934" y="582"/>
                    <a:pt x="958" y="475"/>
                  </a:cubicBezTo>
                  <a:cubicBezTo>
                    <a:pt x="970" y="403"/>
                    <a:pt x="958" y="344"/>
                    <a:pt x="923" y="261"/>
                  </a:cubicBezTo>
                  <a:cubicBezTo>
                    <a:pt x="911" y="225"/>
                    <a:pt x="875" y="165"/>
                    <a:pt x="851" y="118"/>
                  </a:cubicBezTo>
                  <a:cubicBezTo>
                    <a:pt x="764" y="38"/>
                    <a:pt x="645"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7"/>
            <p:cNvSpPr/>
            <p:nvPr/>
          </p:nvSpPr>
          <p:spPr>
            <a:xfrm>
              <a:off x="5190600" y="4558225"/>
              <a:ext cx="24050" cy="19275"/>
            </a:xfrm>
            <a:custGeom>
              <a:rect b="b" l="l" r="r" t="t"/>
              <a:pathLst>
                <a:path extrusionOk="0" h="771" w="962">
                  <a:moveTo>
                    <a:pt x="525" y="0"/>
                  </a:moveTo>
                  <a:cubicBezTo>
                    <a:pt x="262" y="0"/>
                    <a:pt x="1" y="200"/>
                    <a:pt x="116" y="497"/>
                  </a:cubicBezTo>
                  <a:cubicBezTo>
                    <a:pt x="140" y="556"/>
                    <a:pt x="188" y="604"/>
                    <a:pt x="247" y="652"/>
                  </a:cubicBezTo>
                  <a:cubicBezTo>
                    <a:pt x="331" y="723"/>
                    <a:pt x="450" y="771"/>
                    <a:pt x="569" y="771"/>
                  </a:cubicBezTo>
                  <a:cubicBezTo>
                    <a:pt x="628" y="771"/>
                    <a:pt x="688" y="735"/>
                    <a:pt x="747" y="711"/>
                  </a:cubicBezTo>
                  <a:cubicBezTo>
                    <a:pt x="843" y="663"/>
                    <a:pt x="926" y="592"/>
                    <a:pt x="950" y="485"/>
                  </a:cubicBezTo>
                  <a:cubicBezTo>
                    <a:pt x="962" y="413"/>
                    <a:pt x="950" y="354"/>
                    <a:pt x="914" y="282"/>
                  </a:cubicBezTo>
                  <a:cubicBezTo>
                    <a:pt x="902" y="235"/>
                    <a:pt x="866" y="175"/>
                    <a:pt x="843" y="128"/>
                  </a:cubicBezTo>
                  <a:cubicBezTo>
                    <a:pt x="758" y="40"/>
                    <a:pt x="641" y="0"/>
                    <a:pt x="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7"/>
            <p:cNvSpPr/>
            <p:nvPr/>
          </p:nvSpPr>
          <p:spPr>
            <a:xfrm>
              <a:off x="5487475" y="4890775"/>
              <a:ext cx="24525" cy="19200"/>
            </a:xfrm>
            <a:custGeom>
              <a:rect b="b" l="l" r="r" t="t"/>
              <a:pathLst>
                <a:path extrusionOk="0" h="768" w="981">
                  <a:moveTo>
                    <a:pt x="531" y="1"/>
                  </a:moveTo>
                  <a:cubicBezTo>
                    <a:pt x="262" y="1"/>
                    <a:pt x="1" y="194"/>
                    <a:pt x="124" y="506"/>
                  </a:cubicBezTo>
                  <a:cubicBezTo>
                    <a:pt x="159" y="565"/>
                    <a:pt x="207" y="613"/>
                    <a:pt x="267" y="649"/>
                  </a:cubicBezTo>
                  <a:cubicBezTo>
                    <a:pt x="350" y="732"/>
                    <a:pt x="469" y="768"/>
                    <a:pt x="588" y="768"/>
                  </a:cubicBezTo>
                  <a:cubicBezTo>
                    <a:pt x="648" y="768"/>
                    <a:pt x="707" y="744"/>
                    <a:pt x="767" y="708"/>
                  </a:cubicBezTo>
                  <a:cubicBezTo>
                    <a:pt x="862" y="661"/>
                    <a:pt x="945" y="589"/>
                    <a:pt x="957" y="482"/>
                  </a:cubicBezTo>
                  <a:cubicBezTo>
                    <a:pt x="981" y="411"/>
                    <a:pt x="957" y="351"/>
                    <a:pt x="933" y="280"/>
                  </a:cubicBezTo>
                  <a:cubicBezTo>
                    <a:pt x="921" y="232"/>
                    <a:pt x="886" y="173"/>
                    <a:pt x="862" y="125"/>
                  </a:cubicBezTo>
                  <a:cubicBezTo>
                    <a:pt x="773" y="40"/>
                    <a:pt x="651" y="1"/>
                    <a:pt x="5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7"/>
            <p:cNvSpPr/>
            <p:nvPr/>
          </p:nvSpPr>
          <p:spPr>
            <a:xfrm>
              <a:off x="5480200" y="4800450"/>
              <a:ext cx="12750" cy="9975"/>
            </a:xfrm>
            <a:custGeom>
              <a:rect b="b" l="l" r="r" t="t"/>
              <a:pathLst>
                <a:path extrusionOk="0" h="399" w="510">
                  <a:moveTo>
                    <a:pt x="274" y="1"/>
                  </a:moveTo>
                  <a:cubicBezTo>
                    <a:pt x="134" y="1"/>
                    <a:pt x="0" y="106"/>
                    <a:pt x="58" y="261"/>
                  </a:cubicBezTo>
                  <a:cubicBezTo>
                    <a:pt x="81" y="297"/>
                    <a:pt x="105" y="321"/>
                    <a:pt x="141" y="333"/>
                  </a:cubicBezTo>
                  <a:cubicBezTo>
                    <a:pt x="170" y="362"/>
                    <a:pt x="215" y="399"/>
                    <a:pt x="275" y="399"/>
                  </a:cubicBezTo>
                  <a:cubicBezTo>
                    <a:pt x="289" y="399"/>
                    <a:pt x="304" y="397"/>
                    <a:pt x="319" y="392"/>
                  </a:cubicBezTo>
                  <a:cubicBezTo>
                    <a:pt x="343" y="392"/>
                    <a:pt x="379" y="380"/>
                    <a:pt x="403" y="368"/>
                  </a:cubicBezTo>
                  <a:cubicBezTo>
                    <a:pt x="450" y="333"/>
                    <a:pt x="486" y="309"/>
                    <a:pt x="510" y="249"/>
                  </a:cubicBezTo>
                  <a:cubicBezTo>
                    <a:pt x="510" y="202"/>
                    <a:pt x="510" y="178"/>
                    <a:pt x="498" y="142"/>
                  </a:cubicBezTo>
                  <a:cubicBezTo>
                    <a:pt x="474" y="118"/>
                    <a:pt x="462" y="83"/>
                    <a:pt x="450" y="71"/>
                  </a:cubicBezTo>
                  <a:cubicBezTo>
                    <a:pt x="402" y="22"/>
                    <a:pt x="337" y="1"/>
                    <a:pt x="2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7"/>
            <p:cNvSpPr/>
            <p:nvPr/>
          </p:nvSpPr>
          <p:spPr>
            <a:xfrm>
              <a:off x="5508500" y="4711275"/>
              <a:ext cx="12750" cy="10350"/>
            </a:xfrm>
            <a:custGeom>
              <a:rect b="b" l="l" r="r" t="t"/>
              <a:pathLst>
                <a:path extrusionOk="0" h="414" w="510">
                  <a:moveTo>
                    <a:pt x="278" y="0"/>
                  </a:moveTo>
                  <a:cubicBezTo>
                    <a:pt x="141" y="0"/>
                    <a:pt x="0" y="107"/>
                    <a:pt x="57" y="268"/>
                  </a:cubicBezTo>
                  <a:cubicBezTo>
                    <a:pt x="80" y="304"/>
                    <a:pt x="104" y="328"/>
                    <a:pt x="140" y="352"/>
                  </a:cubicBezTo>
                  <a:cubicBezTo>
                    <a:pt x="172" y="373"/>
                    <a:pt x="223" y="413"/>
                    <a:pt x="292" y="413"/>
                  </a:cubicBezTo>
                  <a:cubicBezTo>
                    <a:pt x="301" y="413"/>
                    <a:pt x="310" y="413"/>
                    <a:pt x="319" y="411"/>
                  </a:cubicBezTo>
                  <a:cubicBezTo>
                    <a:pt x="342" y="411"/>
                    <a:pt x="378" y="387"/>
                    <a:pt x="402" y="376"/>
                  </a:cubicBezTo>
                  <a:cubicBezTo>
                    <a:pt x="450" y="352"/>
                    <a:pt x="497" y="316"/>
                    <a:pt x="509" y="256"/>
                  </a:cubicBezTo>
                  <a:cubicBezTo>
                    <a:pt x="509" y="209"/>
                    <a:pt x="509" y="185"/>
                    <a:pt x="497" y="149"/>
                  </a:cubicBezTo>
                  <a:cubicBezTo>
                    <a:pt x="473" y="125"/>
                    <a:pt x="461" y="90"/>
                    <a:pt x="450" y="78"/>
                  </a:cubicBezTo>
                  <a:cubicBezTo>
                    <a:pt x="407" y="24"/>
                    <a:pt x="343" y="0"/>
                    <a:pt x="2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7"/>
            <p:cNvSpPr/>
            <p:nvPr/>
          </p:nvSpPr>
          <p:spPr>
            <a:xfrm>
              <a:off x="5139775" y="4757775"/>
              <a:ext cx="12675" cy="10275"/>
            </a:xfrm>
            <a:custGeom>
              <a:rect b="b" l="l" r="r" t="t"/>
              <a:pathLst>
                <a:path extrusionOk="0" h="411" w="507">
                  <a:moveTo>
                    <a:pt x="277" y="0"/>
                  </a:moveTo>
                  <a:cubicBezTo>
                    <a:pt x="138" y="0"/>
                    <a:pt x="0" y="114"/>
                    <a:pt x="66" y="278"/>
                  </a:cubicBezTo>
                  <a:cubicBezTo>
                    <a:pt x="78" y="301"/>
                    <a:pt x="101" y="337"/>
                    <a:pt x="137" y="349"/>
                  </a:cubicBezTo>
                  <a:cubicBezTo>
                    <a:pt x="180" y="370"/>
                    <a:pt x="232" y="410"/>
                    <a:pt x="293" y="410"/>
                  </a:cubicBezTo>
                  <a:cubicBezTo>
                    <a:pt x="300" y="410"/>
                    <a:pt x="308" y="410"/>
                    <a:pt x="316" y="409"/>
                  </a:cubicBezTo>
                  <a:cubicBezTo>
                    <a:pt x="340" y="409"/>
                    <a:pt x="375" y="397"/>
                    <a:pt x="399" y="373"/>
                  </a:cubicBezTo>
                  <a:cubicBezTo>
                    <a:pt x="447" y="349"/>
                    <a:pt x="494" y="313"/>
                    <a:pt x="506" y="254"/>
                  </a:cubicBezTo>
                  <a:cubicBezTo>
                    <a:pt x="506" y="218"/>
                    <a:pt x="506" y="182"/>
                    <a:pt x="494" y="159"/>
                  </a:cubicBezTo>
                  <a:cubicBezTo>
                    <a:pt x="482" y="123"/>
                    <a:pt x="459" y="99"/>
                    <a:pt x="447" y="75"/>
                  </a:cubicBezTo>
                  <a:cubicBezTo>
                    <a:pt x="402" y="23"/>
                    <a:pt x="339"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7"/>
            <p:cNvSpPr/>
            <p:nvPr/>
          </p:nvSpPr>
          <p:spPr>
            <a:xfrm>
              <a:off x="5220875" y="4768750"/>
              <a:ext cx="30675" cy="27175"/>
            </a:xfrm>
            <a:custGeom>
              <a:rect b="b" l="l" r="r" t="t"/>
              <a:pathLst>
                <a:path extrusionOk="0" h="1087" w="1227">
                  <a:moveTo>
                    <a:pt x="521" y="1"/>
                  </a:moveTo>
                  <a:cubicBezTo>
                    <a:pt x="473" y="1"/>
                    <a:pt x="428" y="9"/>
                    <a:pt x="382" y="29"/>
                  </a:cubicBezTo>
                  <a:cubicBezTo>
                    <a:pt x="251" y="53"/>
                    <a:pt x="108" y="136"/>
                    <a:pt x="48" y="267"/>
                  </a:cubicBezTo>
                  <a:cubicBezTo>
                    <a:pt x="1" y="351"/>
                    <a:pt x="1" y="458"/>
                    <a:pt x="13" y="565"/>
                  </a:cubicBezTo>
                  <a:cubicBezTo>
                    <a:pt x="24" y="636"/>
                    <a:pt x="48" y="708"/>
                    <a:pt x="72" y="779"/>
                  </a:cubicBezTo>
                  <a:cubicBezTo>
                    <a:pt x="184" y="983"/>
                    <a:pt x="419" y="1087"/>
                    <a:pt x="644" y="1087"/>
                  </a:cubicBezTo>
                  <a:cubicBezTo>
                    <a:pt x="944" y="1087"/>
                    <a:pt x="1227" y="903"/>
                    <a:pt x="1179" y="529"/>
                  </a:cubicBezTo>
                  <a:cubicBezTo>
                    <a:pt x="1167" y="446"/>
                    <a:pt x="1108" y="351"/>
                    <a:pt x="1036" y="279"/>
                  </a:cubicBezTo>
                  <a:cubicBezTo>
                    <a:pt x="941" y="160"/>
                    <a:pt x="810" y="41"/>
                    <a:pt x="644"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7"/>
            <p:cNvSpPr/>
            <p:nvPr/>
          </p:nvSpPr>
          <p:spPr>
            <a:xfrm>
              <a:off x="5021150" y="4805675"/>
              <a:ext cx="20825" cy="18275"/>
            </a:xfrm>
            <a:custGeom>
              <a:rect b="b" l="l" r="r" t="t"/>
              <a:pathLst>
                <a:path extrusionOk="0" h="731" w="833">
                  <a:moveTo>
                    <a:pt x="393" y="0"/>
                  </a:moveTo>
                  <a:cubicBezTo>
                    <a:pt x="350" y="0"/>
                    <a:pt x="306" y="11"/>
                    <a:pt x="262" y="29"/>
                  </a:cubicBezTo>
                  <a:cubicBezTo>
                    <a:pt x="179" y="40"/>
                    <a:pt x="72" y="100"/>
                    <a:pt x="24" y="183"/>
                  </a:cubicBezTo>
                  <a:cubicBezTo>
                    <a:pt x="1" y="243"/>
                    <a:pt x="1" y="326"/>
                    <a:pt x="12" y="374"/>
                  </a:cubicBezTo>
                  <a:cubicBezTo>
                    <a:pt x="12" y="445"/>
                    <a:pt x="24" y="481"/>
                    <a:pt x="60" y="529"/>
                  </a:cubicBezTo>
                  <a:cubicBezTo>
                    <a:pt x="132" y="661"/>
                    <a:pt x="289" y="731"/>
                    <a:pt x="440" y="731"/>
                  </a:cubicBezTo>
                  <a:cubicBezTo>
                    <a:pt x="641" y="731"/>
                    <a:pt x="832" y="608"/>
                    <a:pt x="798" y="350"/>
                  </a:cubicBezTo>
                  <a:cubicBezTo>
                    <a:pt x="786" y="290"/>
                    <a:pt x="763" y="231"/>
                    <a:pt x="715" y="183"/>
                  </a:cubicBezTo>
                  <a:cubicBezTo>
                    <a:pt x="643" y="100"/>
                    <a:pt x="548" y="29"/>
                    <a:pt x="441" y="5"/>
                  </a:cubicBezTo>
                  <a:cubicBezTo>
                    <a:pt x="425" y="2"/>
                    <a:pt x="409" y="0"/>
                    <a:pt x="3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7"/>
            <p:cNvSpPr/>
            <p:nvPr/>
          </p:nvSpPr>
          <p:spPr>
            <a:xfrm>
              <a:off x="5083350" y="5044250"/>
              <a:ext cx="20825" cy="18375"/>
            </a:xfrm>
            <a:custGeom>
              <a:rect b="b" l="l" r="r" t="t"/>
              <a:pathLst>
                <a:path extrusionOk="0" h="735" w="833">
                  <a:moveTo>
                    <a:pt x="386" y="0"/>
                  </a:moveTo>
                  <a:cubicBezTo>
                    <a:pt x="345" y="0"/>
                    <a:pt x="304" y="14"/>
                    <a:pt x="263" y="22"/>
                  </a:cubicBezTo>
                  <a:cubicBezTo>
                    <a:pt x="180" y="34"/>
                    <a:pt x="72" y="94"/>
                    <a:pt x="25" y="177"/>
                  </a:cubicBezTo>
                  <a:cubicBezTo>
                    <a:pt x="1" y="249"/>
                    <a:pt x="1" y="320"/>
                    <a:pt x="13" y="380"/>
                  </a:cubicBezTo>
                  <a:cubicBezTo>
                    <a:pt x="13" y="439"/>
                    <a:pt x="25" y="475"/>
                    <a:pt x="60" y="522"/>
                  </a:cubicBezTo>
                  <a:cubicBezTo>
                    <a:pt x="126" y="664"/>
                    <a:pt x="280" y="735"/>
                    <a:pt x="430" y="735"/>
                  </a:cubicBezTo>
                  <a:cubicBezTo>
                    <a:pt x="634" y="735"/>
                    <a:pt x="833" y="604"/>
                    <a:pt x="799" y="344"/>
                  </a:cubicBezTo>
                  <a:cubicBezTo>
                    <a:pt x="787" y="284"/>
                    <a:pt x="751" y="225"/>
                    <a:pt x="715" y="189"/>
                  </a:cubicBezTo>
                  <a:cubicBezTo>
                    <a:pt x="632" y="94"/>
                    <a:pt x="549" y="22"/>
                    <a:pt x="441" y="10"/>
                  </a:cubicBezTo>
                  <a:cubicBezTo>
                    <a:pt x="423" y="3"/>
                    <a:pt x="405" y="0"/>
                    <a:pt x="3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7"/>
            <p:cNvSpPr/>
            <p:nvPr/>
          </p:nvSpPr>
          <p:spPr>
            <a:xfrm>
              <a:off x="5012825" y="4914775"/>
              <a:ext cx="21100" cy="18250"/>
            </a:xfrm>
            <a:custGeom>
              <a:rect b="b" l="l" r="r" t="t"/>
              <a:pathLst>
                <a:path extrusionOk="0" h="730" w="844">
                  <a:moveTo>
                    <a:pt x="397" y="0"/>
                  </a:moveTo>
                  <a:cubicBezTo>
                    <a:pt x="356" y="0"/>
                    <a:pt x="315" y="14"/>
                    <a:pt x="274" y="22"/>
                  </a:cubicBezTo>
                  <a:cubicBezTo>
                    <a:pt x="179" y="34"/>
                    <a:pt x="84" y="94"/>
                    <a:pt x="36" y="177"/>
                  </a:cubicBezTo>
                  <a:cubicBezTo>
                    <a:pt x="0" y="248"/>
                    <a:pt x="0" y="320"/>
                    <a:pt x="24" y="379"/>
                  </a:cubicBezTo>
                  <a:cubicBezTo>
                    <a:pt x="24" y="439"/>
                    <a:pt x="36" y="475"/>
                    <a:pt x="60" y="522"/>
                  </a:cubicBezTo>
                  <a:cubicBezTo>
                    <a:pt x="131" y="659"/>
                    <a:pt x="289" y="729"/>
                    <a:pt x="442" y="729"/>
                  </a:cubicBezTo>
                  <a:cubicBezTo>
                    <a:pt x="647" y="729"/>
                    <a:pt x="844" y="603"/>
                    <a:pt x="810" y="344"/>
                  </a:cubicBezTo>
                  <a:cubicBezTo>
                    <a:pt x="798" y="284"/>
                    <a:pt x="762" y="225"/>
                    <a:pt x="715" y="189"/>
                  </a:cubicBezTo>
                  <a:cubicBezTo>
                    <a:pt x="643" y="94"/>
                    <a:pt x="560" y="22"/>
                    <a:pt x="453" y="10"/>
                  </a:cubicBezTo>
                  <a:cubicBezTo>
                    <a:pt x="434" y="3"/>
                    <a:pt x="416"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7"/>
            <p:cNvSpPr/>
            <p:nvPr/>
          </p:nvSpPr>
          <p:spPr>
            <a:xfrm>
              <a:off x="5052100" y="4716675"/>
              <a:ext cx="30400" cy="27175"/>
            </a:xfrm>
            <a:custGeom>
              <a:rect b="b" l="l" r="r" t="t"/>
              <a:pathLst>
                <a:path extrusionOk="0" h="1087" w="1216">
                  <a:moveTo>
                    <a:pt x="515" y="0"/>
                  </a:moveTo>
                  <a:cubicBezTo>
                    <a:pt x="468" y="0"/>
                    <a:pt x="421" y="9"/>
                    <a:pt x="382" y="29"/>
                  </a:cubicBezTo>
                  <a:cubicBezTo>
                    <a:pt x="251" y="52"/>
                    <a:pt x="96" y="136"/>
                    <a:pt x="37" y="267"/>
                  </a:cubicBezTo>
                  <a:cubicBezTo>
                    <a:pt x="1" y="350"/>
                    <a:pt x="1" y="457"/>
                    <a:pt x="13" y="564"/>
                  </a:cubicBezTo>
                  <a:cubicBezTo>
                    <a:pt x="25" y="636"/>
                    <a:pt x="37" y="707"/>
                    <a:pt x="72" y="779"/>
                  </a:cubicBezTo>
                  <a:cubicBezTo>
                    <a:pt x="174" y="983"/>
                    <a:pt x="406" y="1086"/>
                    <a:pt x="630" y="1086"/>
                  </a:cubicBezTo>
                  <a:cubicBezTo>
                    <a:pt x="929" y="1086"/>
                    <a:pt x="1215" y="903"/>
                    <a:pt x="1168" y="529"/>
                  </a:cubicBezTo>
                  <a:cubicBezTo>
                    <a:pt x="1156" y="445"/>
                    <a:pt x="1096" y="350"/>
                    <a:pt x="1037" y="279"/>
                  </a:cubicBezTo>
                  <a:cubicBezTo>
                    <a:pt x="929" y="160"/>
                    <a:pt x="799" y="40"/>
                    <a:pt x="632" y="17"/>
                  </a:cubicBezTo>
                  <a:cubicBezTo>
                    <a:pt x="594" y="6"/>
                    <a:pt x="554" y="0"/>
                    <a:pt x="5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7"/>
            <p:cNvSpPr/>
            <p:nvPr/>
          </p:nvSpPr>
          <p:spPr>
            <a:xfrm>
              <a:off x="4856250" y="4914600"/>
              <a:ext cx="30500" cy="27625"/>
            </a:xfrm>
            <a:custGeom>
              <a:rect b="b" l="l" r="r" t="t"/>
              <a:pathLst>
                <a:path extrusionOk="0" h="1105" w="1220">
                  <a:moveTo>
                    <a:pt x="521" y="1"/>
                  </a:moveTo>
                  <a:cubicBezTo>
                    <a:pt x="473" y="1"/>
                    <a:pt x="427" y="10"/>
                    <a:pt x="381" y="29"/>
                  </a:cubicBezTo>
                  <a:cubicBezTo>
                    <a:pt x="251" y="53"/>
                    <a:pt x="108" y="136"/>
                    <a:pt x="48" y="267"/>
                  </a:cubicBezTo>
                  <a:cubicBezTo>
                    <a:pt x="0" y="351"/>
                    <a:pt x="0" y="458"/>
                    <a:pt x="12" y="565"/>
                  </a:cubicBezTo>
                  <a:cubicBezTo>
                    <a:pt x="24" y="636"/>
                    <a:pt x="48" y="708"/>
                    <a:pt x="72" y="779"/>
                  </a:cubicBezTo>
                  <a:cubicBezTo>
                    <a:pt x="175" y="995"/>
                    <a:pt x="408" y="1105"/>
                    <a:pt x="635" y="1105"/>
                  </a:cubicBezTo>
                  <a:cubicBezTo>
                    <a:pt x="934" y="1105"/>
                    <a:pt x="1220" y="915"/>
                    <a:pt x="1179" y="529"/>
                  </a:cubicBezTo>
                  <a:cubicBezTo>
                    <a:pt x="1167" y="446"/>
                    <a:pt x="1096" y="351"/>
                    <a:pt x="1036" y="279"/>
                  </a:cubicBezTo>
                  <a:cubicBezTo>
                    <a:pt x="941" y="160"/>
                    <a:pt x="798" y="41"/>
                    <a:pt x="643" y="17"/>
                  </a:cubicBezTo>
                  <a:cubicBezTo>
                    <a:pt x="601" y="7"/>
                    <a:pt x="560" y="1"/>
                    <a:pt x="5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7"/>
            <p:cNvSpPr/>
            <p:nvPr/>
          </p:nvSpPr>
          <p:spPr>
            <a:xfrm>
              <a:off x="5191400" y="4861900"/>
              <a:ext cx="18275" cy="16275"/>
            </a:xfrm>
            <a:custGeom>
              <a:rect b="b" l="l" r="r" t="t"/>
              <a:pathLst>
                <a:path extrusionOk="0" h="651" w="731">
                  <a:moveTo>
                    <a:pt x="343" y="1"/>
                  </a:moveTo>
                  <a:cubicBezTo>
                    <a:pt x="308" y="1"/>
                    <a:pt x="271" y="6"/>
                    <a:pt x="239" y="6"/>
                  </a:cubicBezTo>
                  <a:cubicBezTo>
                    <a:pt x="156" y="18"/>
                    <a:pt x="84" y="66"/>
                    <a:pt x="37" y="137"/>
                  </a:cubicBezTo>
                  <a:cubicBezTo>
                    <a:pt x="1" y="196"/>
                    <a:pt x="1" y="256"/>
                    <a:pt x="25" y="316"/>
                  </a:cubicBezTo>
                  <a:cubicBezTo>
                    <a:pt x="25" y="363"/>
                    <a:pt x="37" y="411"/>
                    <a:pt x="49" y="458"/>
                  </a:cubicBezTo>
                  <a:cubicBezTo>
                    <a:pt x="115" y="587"/>
                    <a:pt x="255" y="651"/>
                    <a:pt x="389" y="651"/>
                  </a:cubicBezTo>
                  <a:cubicBezTo>
                    <a:pt x="565" y="651"/>
                    <a:pt x="730" y="539"/>
                    <a:pt x="703" y="316"/>
                  </a:cubicBezTo>
                  <a:cubicBezTo>
                    <a:pt x="703" y="256"/>
                    <a:pt x="656" y="208"/>
                    <a:pt x="632" y="173"/>
                  </a:cubicBezTo>
                  <a:cubicBezTo>
                    <a:pt x="572" y="101"/>
                    <a:pt x="501" y="18"/>
                    <a:pt x="394" y="6"/>
                  </a:cubicBezTo>
                  <a:cubicBezTo>
                    <a:pt x="378" y="2"/>
                    <a:pt x="36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7"/>
            <p:cNvSpPr/>
            <p:nvPr/>
          </p:nvSpPr>
          <p:spPr>
            <a:xfrm>
              <a:off x="4902100" y="5080975"/>
              <a:ext cx="18075" cy="16300"/>
            </a:xfrm>
            <a:custGeom>
              <a:rect b="b" l="l" r="r" t="t"/>
              <a:pathLst>
                <a:path extrusionOk="0" h="652" w="723">
                  <a:moveTo>
                    <a:pt x="339" y="1"/>
                  </a:moveTo>
                  <a:cubicBezTo>
                    <a:pt x="307" y="1"/>
                    <a:pt x="270" y="6"/>
                    <a:pt x="238" y="6"/>
                  </a:cubicBezTo>
                  <a:cubicBezTo>
                    <a:pt x="143" y="30"/>
                    <a:pt x="71" y="65"/>
                    <a:pt x="24" y="149"/>
                  </a:cubicBezTo>
                  <a:cubicBezTo>
                    <a:pt x="0" y="208"/>
                    <a:pt x="0" y="268"/>
                    <a:pt x="12" y="327"/>
                  </a:cubicBezTo>
                  <a:cubicBezTo>
                    <a:pt x="12" y="363"/>
                    <a:pt x="24" y="411"/>
                    <a:pt x="48" y="458"/>
                  </a:cubicBezTo>
                  <a:cubicBezTo>
                    <a:pt x="110" y="588"/>
                    <a:pt x="248" y="652"/>
                    <a:pt x="382" y="652"/>
                  </a:cubicBezTo>
                  <a:cubicBezTo>
                    <a:pt x="556" y="652"/>
                    <a:pt x="723" y="543"/>
                    <a:pt x="703" y="327"/>
                  </a:cubicBezTo>
                  <a:cubicBezTo>
                    <a:pt x="703" y="268"/>
                    <a:pt x="655" y="220"/>
                    <a:pt x="619" y="173"/>
                  </a:cubicBezTo>
                  <a:cubicBezTo>
                    <a:pt x="560" y="101"/>
                    <a:pt x="488" y="30"/>
                    <a:pt x="381" y="6"/>
                  </a:cubicBezTo>
                  <a:cubicBezTo>
                    <a:pt x="369" y="2"/>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7"/>
            <p:cNvSpPr/>
            <p:nvPr/>
          </p:nvSpPr>
          <p:spPr>
            <a:xfrm>
              <a:off x="5067300" y="4533750"/>
              <a:ext cx="17950" cy="16150"/>
            </a:xfrm>
            <a:custGeom>
              <a:rect b="b" l="l" r="r" t="t"/>
              <a:pathLst>
                <a:path extrusionOk="0" h="646" w="718">
                  <a:moveTo>
                    <a:pt x="339" y="1"/>
                  </a:moveTo>
                  <a:cubicBezTo>
                    <a:pt x="307" y="1"/>
                    <a:pt x="270" y="11"/>
                    <a:pt x="238" y="11"/>
                  </a:cubicBezTo>
                  <a:cubicBezTo>
                    <a:pt x="143" y="23"/>
                    <a:pt x="71" y="71"/>
                    <a:pt x="24" y="142"/>
                  </a:cubicBezTo>
                  <a:cubicBezTo>
                    <a:pt x="0" y="202"/>
                    <a:pt x="0" y="261"/>
                    <a:pt x="12" y="321"/>
                  </a:cubicBezTo>
                  <a:cubicBezTo>
                    <a:pt x="12" y="369"/>
                    <a:pt x="24" y="404"/>
                    <a:pt x="48" y="452"/>
                  </a:cubicBezTo>
                  <a:cubicBezTo>
                    <a:pt x="110" y="581"/>
                    <a:pt x="248" y="645"/>
                    <a:pt x="381" y="645"/>
                  </a:cubicBezTo>
                  <a:cubicBezTo>
                    <a:pt x="554" y="645"/>
                    <a:pt x="718" y="536"/>
                    <a:pt x="691" y="321"/>
                  </a:cubicBezTo>
                  <a:cubicBezTo>
                    <a:pt x="691" y="261"/>
                    <a:pt x="655" y="214"/>
                    <a:pt x="619" y="166"/>
                  </a:cubicBezTo>
                  <a:cubicBezTo>
                    <a:pt x="560" y="95"/>
                    <a:pt x="488" y="23"/>
                    <a:pt x="381" y="11"/>
                  </a:cubicBezTo>
                  <a:cubicBezTo>
                    <a:pt x="369" y="3"/>
                    <a:pt x="355" y="1"/>
                    <a:pt x="3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7"/>
            <p:cNvSpPr/>
            <p:nvPr/>
          </p:nvSpPr>
          <p:spPr>
            <a:xfrm>
              <a:off x="5336375" y="4957000"/>
              <a:ext cx="7075" cy="5975"/>
            </a:xfrm>
            <a:custGeom>
              <a:rect b="b" l="l" r="r" t="t"/>
              <a:pathLst>
                <a:path extrusionOk="0" h="239" w="283">
                  <a:moveTo>
                    <a:pt x="84" y="0"/>
                  </a:moveTo>
                  <a:cubicBezTo>
                    <a:pt x="60" y="0"/>
                    <a:pt x="24" y="24"/>
                    <a:pt x="12" y="60"/>
                  </a:cubicBezTo>
                  <a:cubicBezTo>
                    <a:pt x="0" y="72"/>
                    <a:pt x="0" y="95"/>
                    <a:pt x="12" y="119"/>
                  </a:cubicBezTo>
                  <a:cubicBezTo>
                    <a:pt x="12" y="131"/>
                    <a:pt x="12" y="143"/>
                    <a:pt x="24" y="167"/>
                  </a:cubicBezTo>
                  <a:cubicBezTo>
                    <a:pt x="45" y="214"/>
                    <a:pt x="101" y="238"/>
                    <a:pt x="153" y="238"/>
                  </a:cubicBezTo>
                  <a:cubicBezTo>
                    <a:pt x="220" y="238"/>
                    <a:pt x="282" y="199"/>
                    <a:pt x="262" y="119"/>
                  </a:cubicBezTo>
                  <a:cubicBezTo>
                    <a:pt x="262" y="107"/>
                    <a:pt x="250" y="72"/>
                    <a:pt x="238" y="60"/>
                  </a:cubicBezTo>
                  <a:cubicBezTo>
                    <a:pt x="203" y="24"/>
                    <a:pt x="179"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7"/>
            <p:cNvSpPr/>
            <p:nvPr/>
          </p:nvSpPr>
          <p:spPr>
            <a:xfrm>
              <a:off x="5366425" y="4581525"/>
              <a:ext cx="43950" cy="36275"/>
            </a:xfrm>
            <a:custGeom>
              <a:rect b="b" l="l" r="r" t="t"/>
              <a:pathLst>
                <a:path extrusionOk="0" h="1451" w="1758">
                  <a:moveTo>
                    <a:pt x="917" y="0"/>
                  </a:moveTo>
                  <a:cubicBezTo>
                    <a:pt x="792" y="0"/>
                    <a:pt x="668" y="32"/>
                    <a:pt x="560" y="101"/>
                  </a:cubicBezTo>
                  <a:cubicBezTo>
                    <a:pt x="25" y="446"/>
                    <a:pt x="1" y="1267"/>
                    <a:pt x="679" y="1434"/>
                  </a:cubicBezTo>
                  <a:cubicBezTo>
                    <a:pt x="723" y="1445"/>
                    <a:pt x="767" y="1450"/>
                    <a:pt x="810" y="1450"/>
                  </a:cubicBezTo>
                  <a:cubicBezTo>
                    <a:pt x="1053" y="1450"/>
                    <a:pt x="1290" y="1292"/>
                    <a:pt x="1441" y="1101"/>
                  </a:cubicBezTo>
                  <a:cubicBezTo>
                    <a:pt x="1513" y="1005"/>
                    <a:pt x="1572" y="922"/>
                    <a:pt x="1620" y="803"/>
                  </a:cubicBezTo>
                  <a:cubicBezTo>
                    <a:pt x="1757" y="345"/>
                    <a:pt x="1332" y="0"/>
                    <a:pt x="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7"/>
            <p:cNvSpPr/>
            <p:nvPr/>
          </p:nvSpPr>
          <p:spPr>
            <a:xfrm>
              <a:off x="5283375" y="4473925"/>
              <a:ext cx="43975" cy="36225"/>
            </a:xfrm>
            <a:custGeom>
              <a:rect b="b" l="l" r="r" t="t"/>
              <a:pathLst>
                <a:path extrusionOk="0" h="1449" w="1759">
                  <a:moveTo>
                    <a:pt x="913" y="1"/>
                  </a:moveTo>
                  <a:cubicBezTo>
                    <a:pt x="793" y="1"/>
                    <a:pt x="674" y="30"/>
                    <a:pt x="572" y="95"/>
                  </a:cubicBezTo>
                  <a:cubicBezTo>
                    <a:pt x="37" y="452"/>
                    <a:pt x="1" y="1273"/>
                    <a:pt x="692" y="1428"/>
                  </a:cubicBezTo>
                  <a:cubicBezTo>
                    <a:pt x="738" y="1442"/>
                    <a:pt x="786" y="1449"/>
                    <a:pt x="833" y="1449"/>
                  </a:cubicBezTo>
                  <a:cubicBezTo>
                    <a:pt x="1064" y="1449"/>
                    <a:pt x="1294" y="1294"/>
                    <a:pt x="1442" y="1107"/>
                  </a:cubicBezTo>
                  <a:cubicBezTo>
                    <a:pt x="1513" y="1011"/>
                    <a:pt x="1584" y="928"/>
                    <a:pt x="1620" y="809"/>
                  </a:cubicBezTo>
                  <a:cubicBezTo>
                    <a:pt x="1759" y="348"/>
                    <a:pt x="1325" y="1"/>
                    <a:pt x="9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7"/>
            <p:cNvSpPr/>
            <p:nvPr/>
          </p:nvSpPr>
          <p:spPr>
            <a:xfrm>
              <a:off x="5267125" y="4841800"/>
              <a:ext cx="63175" cy="37825"/>
            </a:xfrm>
            <a:custGeom>
              <a:rect b="b" l="l" r="r" t="t"/>
              <a:pathLst>
                <a:path extrusionOk="0" h="1513" w="2527">
                  <a:moveTo>
                    <a:pt x="1161" y="1"/>
                  </a:moveTo>
                  <a:cubicBezTo>
                    <a:pt x="1068" y="1"/>
                    <a:pt x="976" y="15"/>
                    <a:pt x="889" y="48"/>
                  </a:cubicBezTo>
                  <a:cubicBezTo>
                    <a:pt x="1" y="368"/>
                    <a:pt x="361" y="1513"/>
                    <a:pt x="1244" y="1513"/>
                  </a:cubicBezTo>
                  <a:cubicBezTo>
                    <a:pt x="1249" y="1513"/>
                    <a:pt x="1254" y="1513"/>
                    <a:pt x="1258" y="1512"/>
                  </a:cubicBezTo>
                  <a:cubicBezTo>
                    <a:pt x="1496" y="1512"/>
                    <a:pt x="1734" y="1441"/>
                    <a:pt x="1901" y="1286"/>
                  </a:cubicBezTo>
                  <a:cubicBezTo>
                    <a:pt x="2527" y="744"/>
                    <a:pt x="1819"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7"/>
            <p:cNvSpPr/>
            <p:nvPr/>
          </p:nvSpPr>
          <p:spPr>
            <a:xfrm>
              <a:off x="5084775" y="4838825"/>
              <a:ext cx="62750" cy="37825"/>
            </a:xfrm>
            <a:custGeom>
              <a:rect b="b" l="l" r="r" t="t"/>
              <a:pathLst>
                <a:path extrusionOk="0" h="1513" w="2510">
                  <a:moveTo>
                    <a:pt x="1148" y="0"/>
                  </a:moveTo>
                  <a:cubicBezTo>
                    <a:pt x="1054" y="0"/>
                    <a:pt x="961" y="15"/>
                    <a:pt x="873" y="48"/>
                  </a:cubicBezTo>
                  <a:cubicBezTo>
                    <a:pt x="1" y="378"/>
                    <a:pt x="353" y="1513"/>
                    <a:pt x="1227" y="1513"/>
                  </a:cubicBezTo>
                  <a:cubicBezTo>
                    <a:pt x="1235" y="1513"/>
                    <a:pt x="1245" y="1513"/>
                    <a:pt x="1254" y="1512"/>
                  </a:cubicBezTo>
                  <a:cubicBezTo>
                    <a:pt x="1492" y="1512"/>
                    <a:pt x="1730" y="1429"/>
                    <a:pt x="1885" y="1286"/>
                  </a:cubicBezTo>
                  <a:cubicBezTo>
                    <a:pt x="2510" y="734"/>
                    <a:pt x="1804" y="0"/>
                    <a:pt x="11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7"/>
            <p:cNvSpPr/>
            <p:nvPr/>
          </p:nvSpPr>
          <p:spPr>
            <a:xfrm>
              <a:off x="5101525" y="4631250"/>
              <a:ext cx="84250" cy="66675"/>
            </a:xfrm>
            <a:custGeom>
              <a:rect b="b" l="l" r="r" t="t"/>
              <a:pathLst>
                <a:path extrusionOk="0" h="2667" w="3370">
                  <a:moveTo>
                    <a:pt x="1607" y="1"/>
                  </a:moveTo>
                  <a:cubicBezTo>
                    <a:pt x="1446" y="1"/>
                    <a:pt x="1281" y="32"/>
                    <a:pt x="1119" y="100"/>
                  </a:cubicBezTo>
                  <a:cubicBezTo>
                    <a:pt x="0" y="576"/>
                    <a:pt x="405" y="2338"/>
                    <a:pt x="1453" y="2624"/>
                  </a:cubicBezTo>
                  <a:cubicBezTo>
                    <a:pt x="1556" y="2652"/>
                    <a:pt x="1661" y="2666"/>
                    <a:pt x="1765" y="2666"/>
                  </a:cubicBezTo>
                  <a:cubicBezTo>
                    <a:pt x="2228" y="2666"/>
                    <a:pt x="2677" y="2399"/>
                    <a:pt x="2882" y="1981"/>
                  </a:cubicBezTo>
                  <a:cubicBezTo>
                    <a:pt x="3369" y="1056"/>
                    <a:pt x="2547" y="1"/>
                    <a:pt x="16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7"/>
            <p:cNvSpPr/>
            <p:nvPr/>
          </p:nvSpPr>
          <p:spPr>
            <a:xfrm>
              <a:off x="4844050" y="4783675"/>
              <a:ext cx="84575" cy="66800"/>
            </a:xfrm>
            <a:custGeom>
              <a:rect b="b" l="l" r="r" t="t"/>
              <a:pathLst>
                <a:path extrusionOk="0" h="2672" w="3383">
                  <a:moveTo>
                    <a:pt x="1616" y="1"/>
                  </a:moveTo>
                  <a:cubicBezTo>
                    <a:pt x="1456" y="1"/>
                    <a:pt x="1292" y="31"/>
                    <a:pt x="1131" y="99"/>
                  </a:cubicBezTo>
                  <a:cubicBezTo>
                    <a:pt x="0" y="563"/>
                    <a:pt x="393" y="2349"/>
                    <a:pt x="1477" y="2635"/>
                  </a:cubicBezTo>
                  <a:cubicBezTo>
                    <a:pt x="1572" y="2660"/>
                    <a:pt x="1670" y="2672"/>
                    <a:pt x="1767" y="2672"/>
                  </a:cubicBezTo>
                  <a:cubicBezTo>
                    <a:pt x="2229" y="2672"/>
                    <a:pt x="2687" y="2405"/>
                    <a:pt x="2894" y="1992"/>
                  </a:cubicBezTo>
                  <a:cubicBezTo>
                    <a:pt x="3382" y="1066"/>
                    <a:pt x="2557" y="1"/>
                    <a:pt x="1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7"/>
            <p:cNvSpPr/>
            <p:nvPr/>
          </p:nvSpPr>
          <p:spPr>
            <a:xfrm>
              <a:off x="5384000" y="4937500"/>
              <a:ext cx="57875" cy="45525"/>
            </a:xfrm>
            <a:custGeom>
              <a:rect b="b" l="l" r="r" t="t"/>
              <a:pathLst>
                <a:path extrusionOk="0" h="1821" w="2315">
                  <a:moveTo>
                    <a:pt x="1100" y="1"/>
                  </a:moveTo>
                  <a:cubicBezTo>
                    <a:pt x="989" y="1"/>
                    <a:pt x="875" y="21"/>
                    <a:pt x="762" y="66"/>
                  </a:cubicBezTo>
                  <a:cubicBezTo>
                    <a:pt x="0" y="375"/>
                    <a:pt x="274" y="1602"/>
                    <a:pt x="1012" y="1792"/>
                  </a:cubicBezTo>
                  <a:cubicBezTo>
                    <a:pt x="1079" y="1812"/>
                    <a:pt x="1149" y="1821"/>
                    <a:pt x="1218" y="1821"/>
                  </a:cubicBezTo>
                  <a:cubicBezTo>
                    <a:pt x="1529" y="1821"/>
                    <a:pt x="1843" y="1634"/>
                    <a:pt x="1989" y="1352"/>
                  </a:cubicBezTo>
                  <a:cubicBezTo>
                    <a:pt x="2315" y="720"/>
                    <a:pt x="1760" y="1"/>
                    <a:pt x="11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7"/>
            <p:cNvSpPr/>
            <p:nvPr/>
          </p:nvSpPr>
          <p:spPr>
            <a:xfrm>
              <a:off x="5262550" y="4942700"/>
              <a:ext cx="17875" cy="16700"/>
            </a:xfrm>
            <a:custGeom>
              <a:rect b="b" l="l" r="r" t="t"/>
              <a:pathLst>
                <a:path extrusionOk="0" h="668" w="715">
                  <a:moveTo>
                    <a:pt x="477" y="1"/>
                  </a:moveTo>
                  <a:cubicBezTo>
                    <a:pt x="453" y="1"/>
                    <a:pt x="405" y="1"/>
                    <a:pt x="370" y="12"/>
                  </a:cubicBezTo>
                  <a:cubicBezTo>
                    <a:pt x="215" y="84"/>
                    <a:pt x="1" y="239"/>
                    <a:pt x="36" y="441"/>
                  </a:cubicBezTo>
                  <a:cubicBezTo>
                    <a:pt x="48" y="536"/>
                    <a:pt x="131" y="632"/>
                    <a:pt x="227" y="655"/>
                  </a:cubicBezTo>
                  <a:cubicBezTo>
                    <a:pt x="262" y="667"/>
                    <a:pt x="310" y="667"/>
                    <a:pt x="358" y="667"/>
                  </a:cubicBezTo>
                  <a:cubicBezTo>
                    <a:pt x="405" y="667"/>
                    <a:pt x="429" y="667"/>
                    <a:pt x="477" y="655"/>
                  </a:cubicBezTo>
                  <a:cubicBezTo>
                    <a:pt x="512" y="644"/>
                    <a:pt x="536" y="620"/>
                    <a:pt x="560" y="584"/>
                  </a:cubicBezTo>
                  <a:cubicBezTo>
                    <a:pt x="632" y="524"/>
                    <a:pt x="679" y="465"/>
                    <a:pt x="703" y="393"/>
                  </a:cubicBezTo>
                  <a:cubicBezTo>
                    <a:pt x="715" y="286"/>
                    <a:pt x="667" y="179"/>
                    <a:pt x="608" y="108"/>
                  </a:cubicBezTo>
                  <a:cubicBezTo>
                    <a:pt x="584" y="60"/>
                    <a:pt x="536" y="24"/>
                    <a:pt x="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7"/>
            <p:cNvSpPr/>
            <p:nvPr/>
          </p:nvSpPr>
          <p:spPr>
            <a:xfrm>
              <a:off x="5171475" y="4942700"/>
              <a:ext cx="29775" cy="27700"/>
            </a:xfrm>
            <a:custGeom>
              <a:rect b="b" l="l" r="r" t="t"/>
              <a:pathLst>
                <a:path extrusionOk="0" h="1108" w="1191">
                  <a:moveTo>
                    <a:pt x="548" y="1"/>
                  </a:moveTo>
                  <a:cubicBezTo>
                    <a:pt x="488" y="24"/>
                    <a:pt x="429" y="48"/>
                    <a:pt x="369" y="84"/>
                  </a:cubicBezTo>
                  <a:cubicBezTo>
                    <a:pt x="250" y="155"/>
                    <a:pt x="131" y="227"/>
                    <a:pt x="72" y="346"/>
                  </a:cubicBezTo>
                  <a:cubicBezTo>
                    <a:pt x="0" y="501"/>
                    <a:pt x="36" y="691"/>
                    <a:pt x="107" y="858"/>
                  </a:cubicBezTo>
                  <a:cubicBezTo>
                    <a:pt x="143" y="941"/>
                    <a:pt x="191" y="1048"/>
                    <a:pt x="286" y="1072"/>
                  </a:cubicBezTo>
                  <a:cubicBezTo>
                    <a:pt x="322" y="1108"/>
                    <a:pt x="381" y="1108"/>
                    <a:pt x="441" y="1108"/>
                  </a:cubicBezTo>
                  <a:cubicBezTo>
                    <a:pt x="762" y="1096"/>
                    <a:pt x="1143" y="894"/>
                    <a:pt x="1179" y="572"/>
                  </a:cubicBezTo>
                  <a:cubicBezTo>
                    <a:pt x="1191" y="393"/>
                    <a:pt x="1096" y="215"/>
                    <a:pt x="953" y="120"/>
                  </a:cubicBezTo>
                  <a:cubicBezTo>
                    <a:pt x="893" y="84"/>
                    <a:pt x="822" y="60"/>
                    <a:pt x="738" y="36"/>
                  </a:cubicBezTo>
                  <a:cubicBezTo>
                    <a:pt x="679" y="24"/>
                    <a:pt x="619" y="1"/>
                    <a:pt x="5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7"/>
            <p:cNvSpPr/>
            <p:nvPr/>
          </p:nvSpPr>
          <p:spPr>
            <a:xfrm>
              <a:off x="5355575" y="4656225"/>
              <a:ext cx="91250" cy="78900"/>
            </a:xfrm>
            <a:custGeom>
              <a:rect b="b" l="l" r="r" t="t"/>
              <a:pathLst>
                <a:path extrusionOk="0" h="3156" w="3650">
                  <a:moveTo>
                    <a:pt x="2258" y="0"/>
                  </a:moveTo>
                  <a:cubicBezTo>
                    <a:pt x="989" y="0"/>
                    <a:pt x="0" y="1887"/>
                    <a:pt x="1209" y="2863"/>
                  </a:cubicBezTo>
                  <a:cubicBezTo>
                    <a:pt x="1462" y="3061"/>
                    <a:pt x="1780" y="3156"/>
                    <a:pt x="2101" y="3156"/>
                  </a:cubicBezTo>
                  <a:cubicBezTo>
                    <a:pt x="2612" y="3156"/>
                    <a:pt x="3129" y="2916"/>
                    <a:pt x="3399" y="2470"/>
                  </a:cubicBezTo>
                  <a:cubicBezTo>
                    <a:pt x="3578" y="2173"/>
                    <a:pt x="3649" y="1804"/>
                    <a:pt x="3638" y="1446"/>
                  </a:cubicBezTo>
                  <a:cubicBezTo>
                    <a:pt x="3614" y="1030"/>
                    <a:pt x="3483" y="601"/>
                    <a:pt x="3161" y="339"/>
                  </a:cubicBezTo>
                  <a:cubicBezTo>
                    <a:pt x="2861" y="102"/>
                    <a:pt x="2552" y="0"/>
                    <a:pt x="22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27" name="Google Shape;1327;p47"/>
          <p:cNvPicPr preferRelativeResize="0"/>
          <p:nvPr/>
        </p:nvPicPr>
        <p:blipFill>
          <a:blip r:embed="rId5">
            <a:alphaModFix/>
          </a:blip>
          <a:stretch>
            <a:fillRect/>
          </a:stretch>
        </p:blipFill>
        <p:spPr>
          <a:xfrm>
            <a:off x="809625" y="509588"/>
            <a:ext cx="7524750" cy="412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ris Day in Belgium by Slidesgo">
  <a:themeElements>
    <a:clrScheme name="Simple Light">
      <a:dk1>
        <a:srgbClr val="000000"/>
      </a:dk1>
      <a:lt1>
        <a:srgbClr val="FFFFFF"/>
      </a:lt1>
      <a:dk2>
        <a:srgbClr val="3B388A"/>
      </a:dk2>
      <a:lt2>
        <a:srgbClr val="F3F0F8"/>
      </a:lt2>
      <a:accent1>
        <a:srgbClr val="A2B479"/>
      </a:accent1>
      <a:accent2>
        <a:srgbClr val="7B8B71"/>
      </a:accent2>
      <a:accent3>
        <a:srgbClr val="7371A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