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bril Fatface"/>
      <p:regular r:id="rId26"/>
    </p:embeddedFont>
    <p:embeddedFont>
      <p:font typeface="Montserrat Black"/>
      <p:bold r:id="rId27"/>
      <p:boldItalic r:id="rId28"/>
    </p:embeddedFont>
    <p:embeddedFont>
      <p:font typeface="Actor"/>
      <p:regular r:id="rId29"/>
    </p:embeddedFont>
    <p:embeddedFont>
      <p:font typeface="ABeeZee"/>
      <p:regular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1C4E8E-D861-47FA-9A6A-21E43B96EF4C}">
  <a:tblStyle styleId="{B11C4E8E-D861-47FA-9A6A-21E43B96E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rilFatface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cto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BeeZee-italic.fntdata"/><Relationship Id="rId30" Type="http://schemas.openxmlformats.org/officeDocument/2006/relationships/font" Target="fonts/ABeeZe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9060255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19060255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9a8c618b6_0_1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9a8c618b6_0_1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119a8c618b6_0_13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119a8c618b6_0_13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19a8c618b6_0_13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19a8c618b6_0_13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19a8c618b6_0_13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19a8c618b6_0_13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19a8c618b6_0_13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119a8c618b6_0_13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19a8c618b6_0_13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19a8c618b6_0_13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119a8c618b6_0_13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119a8c618b6_0_13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19a8c618b6_0_13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119a8c618b6_0_13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119a8c618b6_0_13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119a8c618b6_0_13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19a8c618b6_0_13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19a8c618b6_0_13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19a8c618b6_0_12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19a8c618b6_0_12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19a8c618b6_0_14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119a8c618b6_0_14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906025529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1906025529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19a8c618b6_0_12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19a8c618b6_0_12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906025529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906025529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19060255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19060255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1906025529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1906025529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19a8c618b6_0_12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19a8c618b6_0_12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axis grid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19a8c618b6_0_12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19a8c618b6_0_12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8181600" y="1341000"/>
            <a:ext cx="1550347" cy="1903485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072150" y="353500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941605">
            <a:off x="1906292" y="-1721379"/>
            <a:ext cx="3682190" cy="3064291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167050" y="1204163"/>
            <a:ext cx="4809900" cy="20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167050" y="3304663"/>
            <a:ext cx="48099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hasCustomPrompt="1" type="title"/>
          </p:nvPr>
        </p:nvSpPr>
        <p:spPr>
          <a:xfrm>
            <a:off x="2110875" y="1172425"/>
            <a:ext cx="4905900" cy="1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/>
          <p:nvPr>
            <p:ph idx="1" type="subTitle"/>
          </p:nvPr>
        </p:nvSpPr>
        <p:spPr>
          <a:xfrm>
            <a:off x="2103000" y="2909675"/>
            <a:ext cx="49059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1"/>
          <p:cNvSpPr/>
          <p:nvPr/>
        </p:nvSpPr>
        <p:spPr>
          <a:xfrm rot="10092884">
            <a:off x="4578873" y="-1853752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flipH="1" rot="2532264">
            <a:off x="-230665" y="3672438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61" name="Google Shape;161;p11"/>
          <p:cNvGrpSpPr/>
          <p:nvPr/>
        </p:nvGrpSpPr>
        <p:grpSpPr>
          <a:xfrm>
            <a:off x="7205131" y="218969"/>
            <a:ext cx="2681147" cy="3604298"/>
            <a:chOff x="7205131" y="218969"/>
            <a:chExt cx="2681147" cy="3604298"/>
          </a:xfrm>
        </p:grpSpPr>
        <p:pic>
          <p:nvPicPr>
            <p:cNvPr id="162" name="Google Shape;162;p11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4858466">
              <a:off x="7730774" y="2011689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1"/>
            <p:cNvPicPr preferRelativeResize="0"/>
            <p:nvPr/>
          </p:nvPicPr>
          <p:blipFill rotWithShape="1">
            <a:blip r:embed="rId3">
              <a:alphaModFix/>
            </a:blip>
            <a:srcRect b="30313" l="34841" r="28186" t="12748"/>
            <a:stretch/>
          </p:blipFill>
          <p:spPr>
            <a:xfrm flipH="1" rot="4780528">
              <a:off x="7246044" y="573496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11"/>
          <p:cNvGrpSpPr/>
          <p:nvPr/>
        </p:nvGrpSpPr>
        <p:grpSpPr>
          <a:xfrm rot="1940491">
            <a:off x="7969940" y="3778719"/>
            <a:ext cx="921675" cy="832314"/>
            <a:chOff x="4844050" y="4473925"/>
            <a:chExt cx="690275" cy="623350"/>
          </a:xfrm>
        </p:grpSpPr>
        <p:sp>
          <p:nvSpPr>
            <p:cNvPr id="165" name="Google Shape;165;p11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1" type="subTitle"/>
          </p:nvPr>
        </p:nvSpPr>
        <p:spPr>
          <a:xfrm>
            <a:off x="1890888" y="1508200"/>
            <a:ext cx="2498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2" type="subTitle"/>
          </p:nvPr>
        </p:nvSpPr>
        <p:spPr>
          <a:xfrm>
            <a:off x="5644663" y="1508200"/>
            <a:ext cx="2498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2" name="Google Shape;202;p13"/>
          <p:cNvSpPr txBox="1"/>
          <p:nvPr>
            <p:ph idx="3" type="subTitle"/>
          </p:nvPr>
        </p:nvSpPr>
        <p:spPr>
          <a:xfrm>
            <a:off x="1890888" y="2685003"/>
            <a:ext cx="2498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3" name="Google Shape;203;p13"/>
          <p:cNvSpPr txBox="1"/>
          <p:nvPr>
            <p:ph idx="4" type="subTitle"/>
          </p:nvPr>
        </p:nvSpPr>
        <p:spPr>
          <a:xfrm>
            <a:off x="5644663" y="2685003"/>
            <a:ext cx="2498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5" type="subTitle"/>
          </p:nvPr>
        </p:nvSpPr>
        <p:spPr>
          <a:xfrm>
            <a:off x="1890899" y="1909275"/>
            <a:ext cx="249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idx="6" type="subTitle"/>
          </p:nvPr>
        </p:nvSpPr>
        <p:spPr>
          <a:xfrm>
            <a:off x="5644674" y="1909275"/>
            <a:ext cx="249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7" type="subTitle"/>
          </p:nvPr>
        </p:nvSpPr>
        <p:spPr>
          <a:xfrm>
            <a:off x="1890899" y="3083250"/>
            <a:ext cx="249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8" type="subTitle"/>
          </p:nvPr>
        </p:nvSpPr>
        <p:spPr>
          <a:xfrm>
            <a:off x="5644674" y="3083250"/>
            <a:ext cx="249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9" type="title"/>
          </p:nvPr>
        </p:nvSpPr>
        <p:spPr>
          <a:xfrm>
            <a:off x="1001175" y="1801250"/>
            <a:ext cx="834600" cy="46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hasCustomPrompt="1" idx="13" type="title"/>
          </p:nvPr>
        </p:nvSpPr>
        <p:spPr>
          <a:xfrm>
            <a:off x="4763975" y="1801250"/>
            <a:ext cx="834600" cy="46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hasCustomPrompt="1" idx="14" type="title"/>
          </p:nvPr>
        </p:nvSpPr>
        <p:spPr>
          <a:xfrm>
            <a:off x="1001175" y="2974453"/>
            <a:ext cx="834600" cy="46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/>
          <p:nvPr>
            <p:ph hasCustomPrompt="1" idx="15" type="title"/>
          </p:nvPr>
        </p:nvSpPr>
        <p:spPr>
          <a:xfrm>
            <a:off x="4763992" y="2974453"/>
            <a:ext cx="834600" cy="46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/>
          <p:nvPr/>
        </p:nvSpPr>
        <p:spPr>
          <a:xfrm rot="-4360277">
            <a:off x="4015734" y="1710697"/>
            <a:ext cx="7360187" cy="6393811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-5400000">
            <a:off x="-1308655" y="1288694"/>
            <a:ext cx="1927262" cy="2366255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 flipH="1">
            <a:off x="3609475" y="2955450"/>
            <a:ext cx="48213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14"/>
          <p:cNvSpPr txBox="1"/>
          <p:nvPr>
            <p:ph idx="1" type="subTitle"/>
          </p:nvPr>
        </p:nvSpPr>
        <p:spPr>
          <a:xfrm flipH="1">
            <a:off x="2426275" y="1539750"/>
            <a:ext cx="60045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715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4"/>
          <p:cNvSpPr/>
          <p:nvPr/>
        </p:nvSpPr>
        <p:spPr>
          <a:xfrm flipH="1" rot="10800000">
            <a:off x="-3435150" y="-1707000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-5400000">
            <a:off x="6200502" y="3597298"/>
            <a:ext cx="1550347" cy="2710206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4"/>
          <p:cNvGrpSpPr/>
          <p:nvPr/>
        </p:nvGrpSpPr>
        <p:grpSpPr>
          <a:xfrm>
            <a:off x="728736" y="4092465"/>
            <a:ext cx="921655" cy="832297"/>
            <a:chOff x="4844050" y="4473925"/>
            <a:chExt cx="690275" cy="623350"/>
          </a:xfrm>
        </p:grpSpPr>
        <p:sp>
          <p:nvSpPr>
            <p:cNvPr id="220" name="Google Shape;220;p14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 flipH="1">
            <a:off x="4226275" y="2143500"/>
            <a:ext cx="420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15"/>
          <p:cNvSpPr txBox="1"/>
          <p:nvPr>
            <p:ph idx="1" type="subTitle"/>
          </p:nvPr>
        </p:nvSpPr>
        <p:spPr>
          <a:xfrm flipH="1">
            <a:off x="5266675" y="3046138"/>
            <a:ext cx="31641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5"/>
          <p:cNvSpPr txBox="1"/>
          <p:nvPr>
            <p:ph hasCustomPrompt="1" idx="2" type="title"/>
          </p:nvPr>
        </p:nvSpPr>
        <p:spPr>
          <a:xfrm flipH="1">
            <a:off x="6478075" y="1218950"/>
            <a:ext cx="1952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6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256" name="Google Shape;256;p15"/>
          <p:cNvSpPr/>
          <p:nvPr/>
        </p:nvSpPr>
        <p:spPr>
          <a:xfrm flipH="1" rot="2532264">
            <a:off x="5239785" y="-1587762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57" name="Google Shape;257;p15"/>
          <p:cNvSpPr/>
          <p:nvPr/>
        </p:nvSpPr>
        <p:spPr>
          <a:xfrm rot="10800000">
            <a:off x="-3821150" y="859125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2">
            <a:alphaModFix/>
          </a:blip>
          <a:srcRect b="12769" l="31148" r="27103" t="5377"/>
          <a:stretch/>
        </p:blipFill>
        <p:spPr>
          <a:xfrm rot="6811860">
            <a:off x="-512426" y="405362"/>
            <a:ext cx="2701257" cy="297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 flipH="1" rot="-10092884">
            <a:off x="-2789727" y="-1767902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flipH="1" rot="2532264">
            <a:off x="2192360" y="4038163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62" name="Google Shape;262;p16"/>
          <p:cNvSpPr txBox="1"/>
          <p:nvPr>
            <p:ph type="title"/>
          </p:nvPr>
        </p:nvSpPr>
        <p:spPr>
          <a:xfrm flipH="1">
            <a:off x="2469750" y="2143500"/>
            <a:ext cx="420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16"/>
          <p:cNvSpPr txBox="1"/>
          <p:nvPr>
            <p:ph idx="1" type="subTitle"/>
          </p:nvPr>
        </p:nvSpPr>
        <p:spPr>
          <a:xfrm flipH="1">
            <a:off x="2989950" y="3046138"/>
            <a:ext cx="31641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6"/>
          <p:cNvSpPr txBox="1"/>
          <p:nvPr>
            <p:ph hasCustomPrompt="1" idx="2" type="title"/>
          </p:nvPr>
        </p:nvSpPr>
        <p:spPr>
          <a:xfrm flipH="1">
            <a:off x="3595650" y="1218950"/>
            <a:ext cx="1952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6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2">
            <a:alphaModFix/>
          </a:blip>
          <a:srcRect b="30313" l="34841" r="28186" t="12748"/>
          <a:stretch/>
        </p:blipFill>
        <p:spPr>
          <a:xfrm flipH="1" rot="10440356">
            <a:off x="-797539" y="1515599"/>
            <a:ext cx="2599323" cy="2251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6"/>
          <p:cNvGrpSpPr/>
          <p:nvPr/>
        </p:nvGrpSpPr>
        <p:grpSpPr>
          <a:xfrm rot="2700000">
            <a:off x="7652702" y="2658559"/>
            <a:ext cx="1204064" cy="1064590"/>
            <a:chOff x="257500" y="1669275"/>
            <a:chExt cx="1204075" cy="1064600"/>
          </a:xfrm>
        </p:grpSpPr>
        <p:sp>
          <p:nvSpPr>
            <p:cNvPr id="267" name="Google Shape;267;p16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 flipH="1">
            <a:off x="3783600" y="1757425"/>
            <a:ext cx="3164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17"/>
          <p:cNvSpPr txBox="1"/>
          <p:nvPr>
            <p:ph idx="1" type="subTitle"/>
          </p:nvPr>
        </p:nvSpPr>
        <p:spPr>
          <a:xfrm flipH="1">
            <a:off x="3783600" y="2660063"/>
            <a:ext cx="31641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7"/>
          <p:cNvSpPr txBox="1"/>
          <p:nvPr>
            <p:ph hasCustomPrompt="1" idx="2" type="title"/>
          </p:nvPr>
        </p:nvSpPr>
        <p:spPr>
          <a:xfrm flipH="1">
            <a:off x="2196300" y="2018475"/>
            <a:ext cx="14349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6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297" name="Google Shape;297;p17"/>
          <p:cNvSpPr/>
          <p:nvPr/>
        </p:nvSpPr>
        <p:spPr>
          <a:xfrm rot="10092884">
            <a:off x="-2042377" y="2520298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7"/>
          <p:cNvGrpSpPr/>
          <p:nvPr/>
        </p:nvGrpSpPr>
        <p:grpSpPr>
          <a:xfrm rot="10800000">
            <a:off x="-733144" y="300419"/>
            <a:ext cx="2681147" cy="3604298"/>
            <a:chOff x="7205131" y="218969"/>
            <a:chExt cx="2681147" cy="3604298"/>
          </a:xfrm>
        </p:grpSpPr>
        <p:pic>
          <p:nvPicPr>
            <p:cNvPr id="299" name="Google Shape;299;p17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4858466">
              <a:off x="7730774" y="2011689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7"/>
            <p:cNvPicPr preferRelativeResize="0"/>
            <p:nvPr/>
          </p:nvPicPr>
          <p:blipFill rotWithShape="1">
            <a:blip r:embed="rId3">
              <a:alphaModFix/>
            </a:blip>
            <a:srcRect b="30313" l="34841" r="28186" t="12748"/>
            <a:stretch/>
          </p:blipFill>
          <p:spPr>
            <a:xfrm flipH="1" rot="4780528">
              <a:off x="7246044" y="573496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4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/>
          <p:nvPr/>
        </p:nvSpPr>
        <p:spPr>
          <a:xfrm rot="10092884">
            <a:off x="3740673" y="-2712477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 flipH="1" rot="10800000">
            <a:off x="-1485153" y="2645169"/>
            <a:ext cx="4266207" cy="4012741"/>
            <a:chOff x="-926640" y="-1173306"/>
            <a:chExt cx="4266207" cy="4012741"/>
          </a:xfrm>
        </p:grpSpPr>
        <p:pic>
          <p:nvPicPr>
            <p:cNvPr id="304" name="Google Shape;304;p18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8"/>
            <p:cNvPicPr preferRelativeResize="0"/>
            <p:nvPr/>
          </p:nvPicPr>
          <p:blipFill rotWithShape="1">
            <a:blip r:embed="rId3">
              <a:alphaModFix/>
            </a:blip>
            <a:srcRect b="12769" l="31148" r="27103" t="5377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6" name="Google Shape;306;p18"/>
          <p:cNvPicPr preferRelativeResize="0"/>
          <p:nvPr/>
        </p:nvPicPr>
        <p:blipFill rotWithShape="1">
          <a:blip r:embed="rId4">
            <a:alphaModFix/>
          </a:blip>
          <a:srcRect b="30313" l="34841" r="28186" t="12748"/>
          <a:stretch/>
        </p:blipFill>
        <p:spPr>
          <a:xfrm flipH="1" rot="-8548510">
            <a:off x="7528886" y="1399349"/>
            <a:ext cx="2599322" cy="2251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8"/>
          <p:cNvPicPr preferRelativeResize="0"/>
          <p:nvPr/>
        </p:nvPicPr>
        <p:blipFill rotWithShape="1">
          <a:blip r:embed="rId5">
            <a:alphaModFix/>
          </a:blip>
          <a:srcRect b="28411" l="33270" r="31930" t="11201"/>
          <a:stretch/>
        </p:blipFill>
        <p:spPr>
          <a:xfrm flipH="1" rot="8794098">
            <a:off x="-618317" y="-1021199"/>
            <a:ext cx="2663180" cy="259973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/>
          <p:nvPr/>
        </p:nvSpPr>
        <p:spPr>
          <a:xfrm flipH="1" rot="2532264">
            <a:off x="-2525765" y="603263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09" name="Google Shape;309;p18"/>
          <p:cNvSpPr/>
          <p:nvPr/>
        </p:nvSpPr>
        <p:spPr>
          <a:xfrm rot="-5400000">
            <a:off x="6379050" y="3996200"/>
            <a:ext cx="1550347" cy="1903485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2328000" y="1492837"/>
            <a:ext cx="44880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hasCustomPrompt="1" type="title"/>
          </p:nvPr>
        </p:nvSpPr>
        <p:spPr>
          <a:xfrm>
            <a:off x="2328000" y="775823"/>
            <a:ext cx="4488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8"/>
          <p:cNvSpPr txBox="1"/>
          <p:nvPr>
            <p:ph idx="2" type="subTitle"/>
          </p:nvPr>
        </p:nvSpPr>
        <p:spPr>
          <a:xfrm>
            <a:off x="2328000" y="2702562"/>
            <a:ext cx="44880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hasCustomPrompt="1" idx="3" type="title"/>
          </p:nvPr>
        </p:nvSpPr>
        <p:spPr>
          <a:xfrm>
            <a:off x="2328000" y="1985524"/>
            <a:ext cx="4488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4" type="subTitle"/>
          </p:nvPr>
        </p:nvSpPr>
        <p:spPr>
          <a:xfrm>
            <a:off x="2328000" y="3912287"/>
            <a:ext cx="44880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>
            <p:ph hasCustomPrompt="1" idx="5" type="title"/>
          </p:nvPr>
        </p:nvSpPr>
        <p:spPr>
          <a:xfrm>
            <a:off x="2328000" y="3195223"/>
            <a:ext cx="4488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/>
          <p:nvPr/>
        </p:nvSpPr>
        <p:spPr>
          <a:xfrm flipH="1" rot="-6014519">
            <a:off x="-2100352" y="2756130"/>
            <a:ext cx="7359766" cy="6393444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flipH="1" rot="2532264">
            <a:off x="7366260" y="597688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9" name="Google Shape;319;p19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1782775" y="1552684"/>
            <a:ext cx="208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21" name="Google Shape;321;p19"/>
          <p:cNvSpPr txBox="1"/>
          <p:nvPr>
            <p:ph idx="2" type="subTitle"/>
          </p:nvPr>
        </p:nvSpPr>
        <p:spPr>
          <a:xfrm>
            <a:off x="5277475" y="3207534"/>
            <a:ext cx="208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22" name="Google Shape;322;p19"/>
          <p:cNvSpPr txBox="1"/>
          <p:nvPr>
            <p:ph idx="3" type="subTitle"/>
          </p:nvPr>
        </p:nvSpPr>
        <p:spPr>
          <a:xfrm>
            <a:off x="1782775" y="1991283"/>
            <a:ext cx="2083800" cy="62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5277475" y="3646133"/>
            <a:ext cx="2083800" cy="62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hasCustomPrompt="1" idx="5" type="title"/>
          </p:nvPr>
        </p:nvSpPr>
        <p:spPr>
          <a:xfrm>
            <a:off x="713275" y="1763200"/>
            <a:ext cx="1069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9"/>
          <p:cNvSpPr txBox="1"/>
          <p:nvPr>
            <p:ph hasCustomPrompt="1" idx="6" type="title"/>
          </p:nvPr>
        </p:nvSpPr>
        <p:spPr>
          <a:xfrm>
            <a:off x="7361275" y="3437125"/>
            <a:ext cx="1069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/>
          <p:nvPr/>
        </p:nvSpPr>
        <p:spPr>
          <a:xfrm rot="8828977">
            <a:off x="-622688" y="-62786"/>
            <a:ext cx="1987217" cy="3473928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 flipH="1" rot="-10092884">
            <a:off x="5730748" y="1384123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30" name="Google Shape;330;p20"/>
          <p:cNvGrpSpPr/>
          <p:nvPr/>
        </p:nvGrpSpPr>
        <p:grpSpPr>
          <a:xfrm>
            <a:off x="7472281" y="559894"/>
            <a:ext cx="2681147" cy="3604298"/>
            <a:chOff x="7472281" y="559894"/>
            <a:chExt cx="2681147" cy="3604298"/>
          </a:xfrm>
        </p:grpSpPr>
        <p:pic>
          <p:nvPicPr>
            <p:cNvPr id="331" name="Google Shape;331;p20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4858466">
              <a:off x="7997924" y="2352614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/>
            </a:blip>
            <a:srcRect b="30313" l="34841" r="28186" t="12748"/>
            <a:stretch/>
          </p:blipFill>
          <p:spPr>
            <a:xfrm flipH="1" rot="4780528">
              <a:off x="7513194" y="914421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 rot="10800000">
            <a:off x="4829900" y="1518850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4152295">
            <a:off x="4593999" y="-1428463"/>
            <a:ext cx="3682201" cy="3064300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869166" y="-1501459"/>
            <a:ext cx="3732141" cy="3534717"/>
            <a:chOff x="869166" y="-1501459"/>
            <a:chExt cx="3732141" cy="3534717"/>
          </a:xfrm>
        </p:grpSpPr>
        <p:pic>
          <p:nvPicPr>
            <p:cNvPr id="18" name="Google Shape;18;p3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5698461">
              <a:off x="947796" y="-734836"/>
              <a:ext cx="1679808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 rotWithShape="1">
            <a:blip r:embed="rId3">
              <a:alphaModFix/>
            </a:blip>
            <a:srcRect b="28411" l="33270" r="31930" t="11201"/>
            <a:stretch/>
          </p:blipFill>
          <p:spPr>
            <a:xfrm rot="9152875">
              <a:off x="1488842" y="-1033960"/>
              <a:ext cx="2663161" cy="25997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713275" y="2143500"/>
            <a:ext cx="420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13275" y="3046138"/>
            <a:ext cx="31641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13275" y="1218950"/>
            <a:ext cx="1952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/>
          <p:nvPr/>
        </p:nvSpPr>
        <p:spPr>
          <a:xfrm flipH="1" rot="-6481494">
            <a:off x="-4849747" y="725449"/>
            <a:ext cx="7359824" cy="6393495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rot="8267736">
            <a:off x="7131260" y="-1430737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36" name="Google Shape;336;p21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713225" y="1402950"/>
            <a:ext cx="49626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9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713225" y="2795850"/>
            <a:ext cx="4962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22"/>
          <p:cNvSpPr/>
          <p:nvPr/>
        </p:nvSpPr>
        <p:spPr>
          <a:xfrm rot="10800000">
            <a:off x="4318894" y="-2092569"/>
            <a:ext cx="7360277" cy="6393889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320186" y="-1715500"/>
            <a:ext cx="4082315" cy="3736872"/>
            <a:chOff x="320186" y="-1715500"/>
            <a:chExt cx="4082315" cy="3736872"/>
          </a:xfrm>
        </p:grpSpPr>
        <p:pic>
          <p:nvPicPr>
            <p:cNvPr id="342" name="Google Shape;342;p22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-205656">
              <a:off x="374412" y="-443898"/>
              <a:ext cx="1849600" cy="1869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2"/>
            <p:cNvPicPr preferRelativeResize="0"/>
            <p:nvPr/>
          </p:nvPicPr>
          <p:blipFill rotWithShape="1">
            <a:blip r:embed="rId3">
              <a:alphaModFix/>
            </a:blip>
            <a:srcRect b="28411" l="33270" r="31930" t="11201"/>
            <a:stretch/>
          </p:blipFill>
          <p:spPr>
            <a:xfrm rot="9152879">
              <a:off x="1112027" y="-1221265"/>
              <a:ext cx="2815473" cy="2748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22"/>
          <p:cNvSpPr/>
          <p:nvPr/>
        </p:nvSpPr>
        <p:spPr>
          <a:xfrm flipH="1" rot="2532264">
            <a:off x="-1617115" y="3482788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/>
          <p:nvPr/>
        </p:nvSpPr>
        <p:spPr>
          <a:xfrm rot="-5400000">
            <a:off x="7969151" y="3062506"/>
            <a:ext cx="1987217" cy="3473921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 rot="10800000">
            <a:off x="-5236900" y="-781100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2034825" y="1572825"/>
            <a:ext cx="50580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5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/>
          <p:nvPr/>
        </p:nvSpPr>
        <p:spPr>
          <a:xfrm rot="-5400000">
            <a:off x="7686026" y="-836728"/>
            <a:ext cx="2056784" cy="2525279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 flipH="1" rot="-6472833">
            <a:off x="-2845632" y="2620138"/>
            <a:ext cx="7359816" cy="639348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4"/>
          <p:cNvGrpSpPr/>
          <p:nvPr/>
        </p:nvGrpSpPr>
        <p:grpSpPr>
          <a:xfrm rot="6781334">
            <a:off x="8041034" y="3244850"/>
            <a:ext cx="921689" cy="832327"/>
            <a:chOff x="4844050" y="4473925"/>
            <a:chExt cx="690275" cy="623350"/>
          </a:xfrm>
        </p:grpSpPr>
        <p:sp>
          <p:nvSpPr>
            <p:cNvPr id="354" name="Google Shape;354;p24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4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idx="1" type="subTitle"/>
          </p:nvPr>
        </p:nvSpPr>
        <p:spPr>
          <a:xfrm>
            <a:off x="713275" y="2068475"/>
            <a:ext cx="2982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9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/>
          <p:nvPr/>
        </p:nvSpPr>
        <p:spPr>
          <a:xfrm rot="-6202966">
            <a:off x="-3195302" y="-3488036"/>
            <a:ext cx="7359843" cy="6393512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 flipH="1" rot="2532264">
            <a:off x="3944010" y="3767438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91" name="Google Shape;391;p25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2" name="Google Shape;392;p25"/>
          <p:cNvSpPr txBox="1"/>
          <p:nvPr>
            <p:ph idx="1" type="subTitle"/>
          </p:nvPr>
        </p:nvSpPr>
        <p:spPr>
          <a:xfrm>
            <a:off x="5448725" y="2068475"/>
            <a:ext cx="2982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0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5" name="Google Shape;395;p26"/>
          <p:cNvSpPr txBox="1"/>
          <p:nvPr>
            <p:ph idx="1" type="subTitle"/>
          </p:nvPr>
        </p:nvSpPr>
        <p:spPr>
          <a:xfrm>
            <a:off x="713275" y="2068475"/>
            <a:ext cx="2982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6"/>
          <p:cNvSpPr/>
          <p:nvPr/>
        </p:nvSpPr>
        <p:spPr>
          <a:xfrm rot="-6202966">
            <a:off x="4206298" y="572614"/>
            <a:ext cx="7359843" cy="6393512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 rot="-5400000">
            <a:off x="-454899" y="3352884"/>
            <a:ext cx="2056784" cy="2525279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713275" y="1707375"/>
            <a:ext cx="40617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5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401" name="Google Shape;401;p27"/>
          <p:cNvSpPr/>
          <p:nvPr/>
        </p:nvSpPr>
        <p:spPr>
          <a:xfrm flipH="1" rot="-7270586">
            <a:off x="-1837088" y="2870610"/>
            <a:ext cx="7360056" cy="6393697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7"/>
          <p:cNvPicPr preferRelativeResize="0"/>
          <p:nvPr/>
        </p:nvPicPr>
        <p:blipFill rotWithShape="1">
          <a:blip r:embed="rId2">
            <a:alphaModFix/>
          </a:blip>
          <a:srcRect b="30313" l="34841" r="28186" t="12748"/>
          <a:stretch/>
        </p:blipFill>
        <p:spPr>
          <a:xfrm flipH="1" rot="-10273911">
            <a:off x="-1115068" y="3358253"/>
            <a:ext cx="2599347" cy="22517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7"/>
          <p:cNvGrpSpPr/>
          <p:nvPr/>
        </p:nvGrpSpPr>
        <p:grpSpPr>
          <a:xfrm rot="-4227477">
            <a:off x="7461943" y="3951840"/>
            <a:ext cx="1204080" cy="1064604"/>
            <a:chOff x="257500" y="1669275"/>
            <a:chExt cx="1204075" cy="1064600"/>
          </a:xfrm>
        </p:grpSpPr>
        <p:sp>
          <p:nvSpPr>
            <p:cNvPr id="404" name="Google Shape;404;p27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465955">
            <a:off x="7235014" y="295482"/>
            <a:ext cx="921708" cy="832344"/>
            <a:chOff x="4844050" y="4473925"/>
            <a:chExt cx="690275" cy="623350"/>
          </a:xfrm>
        </p:grpSpPr>
        <p:sp>
          <p:nvSpPr>
            <p:cNvPr id="431" name="Google Shape;431;p27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4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/>
          <p:nvPr/>
        </p:nvSpPr>
        <p:spPr>
          <a:xfrm rot="-9665085">
            <a:off x="4589978" y="-1979252"/>
            <a:ext cx="7359731" cy="6393414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 rot="-5400000">
            <a:off x="-1506074" y="2337509"/>
            <a:ext cx="2056784" cy="2525279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7" name="Google Shape;467;p28"/>
          <p:cNvSpPr txBox="1"/>
          <p:nvPr>
            <p:ph idx="1" type="body"/>
          </p:nvPr>
        </p:nvSpPr>
        <p:spPr>
          <a:xfrm>
            <a:off x="713225" y="1149575"/>
            <a:ext cx="7717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/>
          <p:nvPr/>
        </p:nvSpPr>
        <p:spPr>
          <a:xfrm flipH="1" rot="-9059619">
            <a:off x="3448255" y="2612062"/>
            <a:ext cx="7359851" cy="639351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 flipH="1" rot="2532264">
            <a:off x="-1840040" y="-1560337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71" name="Google Shape;471;p29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72" name="Google Shape;472;p29"/>
          <p:cNvSpPr txBox="1"/>
          <p:nvPr>
            <p:ph idx="1" type="body"/>
          </p:nvPr>
        </p:nvSpPr>
        <p:spPr>
          <a:xfrm>
            <a:off x="713225" y="1149575"/>
            <a:ext cx="38589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29"/>
          <p:cNvSpPr txBox="1"/>
          <p:nvPr>
            <p:ph idx="2" type="body"/>
          </p:nvPr>
        </p:nvSpPr>
        <p:spPr>
          <a:xfrm>
            <a:off x="4572000" y="1149575"/>
            <a:ext cx="38589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926538" y="3212725"/>
            <a:ext cx="3004500" cy="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7" name="Google Shape;477;p30"/>
          <p:cNvSpPr txBox="1"/>
          <p:nvPr>
            <p:ph idx="2" type="subTitle"/>
          </p:nvPr>
        </p:nvSpPr>
        <p:spPr>
          <a:xfrm>
            <a:off x="5196639" y="3212725"/>
            <a:ext cx="3004500" cy="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8" name="Google Shape;478;p30"/>
          <p:cNvSpPr txBox="1"/>
          <p:nvPr>
            <p:ph idx="3" type="subTitle"/>
          </p:nvPr>
        </p:nvSpPr>
        <p:spPr>
          <a:xfrm>
            <a:off x="926525" y="3657075"/>
            <a:ext cx="30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30"/>
          <p:cNvSpPr txBox="1"/>
          <p:nvPr>
            <p:ph idx="4" type="subTitle"/>
          </p:nvPr>
        </p:nvSpPr>
        <p:spPr>
          <a:xfrm>
            <a:off x="5196626" y="3657075"/>
            <a:ext cx="30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30"/>
          <p:cNvSpPr/>
          <p:nvPr/>
        </p:nvSpPr>
        <p:spPr>
          <a:xfrm flipH="1" rot="2532264">
            <a:off x="7195685" y="4091938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3225" y="1152475"/>
            <a:ext cx="7717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-9665085">
            <a:off x="4589978" y="-1979252"/>
            <a:ext cx="7359731" cy="6393414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-5400000">
            <a:off x="-1506074" y="2337509"/>
            <a:ext cx="2056784" cy="2525279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83" name="Google Shape;483;p31"/>
          <p:cNvSpPr txBox="1"/>
          <p:nvPr>
            <p:ph idx="1" type="subTitle"/>
          </p:nvPr>
        </p:nvSpPr>
        <p:spPr>
          <a:xfrm>
            <a:off x="1292212" y="1282250"/>
            <a:ext cx="3693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84" name="Google Shape;484;p31"/>
          <p:cNvSpPr txBox="1"/>
          <p:nvPr>
            <p:ph idx="2" type="subTitle"/>
          </p:nvPr>
        </p:nvSpPr>
        <p:spPr>
          <a:xfrm>
            <a:off x="1292225" y="1683325"/>
            <a:ext cx="3693300" cy="6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1"/>
          <p:cNvSpPr txBox="1"/>
          <p:nvPr>
            <p:ph idx="3" type="subTitle"/>
          </p:nvPr>
        </p:nvSpPr>
        <p:spPr>
          <a:xfrm>
            <a:off x="1292223" y="2333575"/>
            <a:ext cx="3693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86" name="Google Shape;486;p31"/>
          <p:cNvSpPr txBox="1"/>
          <p:nvPr>
            <p:ph idx="4" type="subTitle"/>
          </p:nvPr>
        </p:nvSpPr>
        <p:spPr>
          <a:xfrm>
            <a:off x="1292250" y="2734650"/>
            <a:ext cx="3693300" cy="6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31"/>
          <p:cNvSpPr txBox="1"/>
          <p:nvPr>
            <p:ph idx="5" type="subTitle"/>
          </p:nvPr>
        </p:nvSpPr>
        <p:spPr>
          <a:xfrm>
            <a:off x="1292200" y="3384900"/>
            <a:ext cx="3693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88" name="Google Shape;488;p31"/>
          <p:cNvSpPr txBox="1"/>
          <p:nvPr>
            <p:ph idx="6" type="subTitle"/>
          </p:nvPr>
        </p:nvSpPr>
        <p:spPr>
          <a:xfrm>
            <a:off x="1292225" y="3785975"/>
            <a:ext cx="3693300" cy="6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31"/>
          <p:cNvSpPr/>
          <p:nvPr/>
        </p:nvSpPr>
        <p:spPr>
          <a:xfrm flipH="1" rot="10800000">
            <a:off x="5235575" y="1683313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1"/>
          <p:cNvGrpSpPr/>
          <p:nvPr/>
        </p:nvGrpSpPr>
        <p:grpSpPr>
          <a:xfrm>
            <a:off x="8029500" y="257375"/>
            <a:ext cx="1204075" cy="1064600"/>
            <a:chOff x="257500" y="1669275"/>
            <a:chExt cx="1204075" cy="1064600"/>
          </a:xfrm>
        </p:grpSpPr>
        <p:sp>
          <p:nvSpPr>
            <p:cNvPr id="491" name="Google Shape;491;p31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1"/>
          <p:cNvGrpSpPr/>
          <p:nvPr/>
        </p:nvGrpSpPr>
        <p:grpSpPr>
          <a:xfrm>
            <a:off x="7352101" y="1028649"/>
            <a:ext cx="3071745" cy="3860744"/>
            <a:chOff x="7352101" y="1028649"/>
            <a:chExt cx="3071745" cy="3860744"/>
          </a:xfrm>
        </p:grpSpPr>
        <p:pic>
          <p:nvPicPr>
            <p:cNvPr id="518" name="Google Shape;518;p31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flipH="1" rot="2128240">
              <a:off x="7735444" y="2861747"/>
              <a:ext cx="1679809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31"/>
            <p:cNvPicPr preferRelativeResize="0"/>
            <p:nvPr/>
          </p:nvPicPr>
          <p:blipFill rotWithShape="1">
            <a:blip r:embed="rId3">
              <a:alphaModFix/>
            </a:blip>
            <a:srcRect b="30313" l="34841" r="28186" t="12748"/>
            <a:stretch/>
          </p:blipFill>
          <p:spPr>
            <a:xfrm rot="-4057390">
              <a:off x="7588311" y="1533188"/>
              <a:ext cx="2599324" cy="22517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" name="Google Shape;520;p31"/>
          <p:cNvSpPr/>
          <p:nvPr/>
        </p:nvSpPr>
        <p:spPr>
          <a:xfrm rot="7115874">
            <a:off x="-807287" y="3489566"/>
            <a:ext cx="1987233" cy="3473891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/>
          <p:nvPr/>
        </p:nvSpPr>
        <p:spPr>
          <a:xfrm rot="7115874">
            <a:off x="4426338" y="3456591"/>
            <a:ext cx="1987233" cy="3473891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2"/>
          <p:cNvGrpSpPr/>
          <p:nvPr/>
        </p:nvGrpSpPr>
        <p:grpSpPr>
          <a:xfrm rot="6417097">
            <a:off x="8118208" y="2397882"/>
            <a:ext cx="921664" cy="832305"/>
            <a:chOff x="4844050" y="4473925"/>
            <a:chExt cx="690275" cy="623350"/>
          </a:xfrm>
        </p:grpSpPr>
        <p:sp>
          <p:nvSpPr>
            <p:cNvPr id="524" name="Google Shape;524;p32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2"/>
          <p:cNvSpPr txBox="1"/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57" name="Google Shape;557;p32"/>
          <p:cNvSpPr txBox="1"/>
          <p:nvPr>
            <p:ph idx="1" type="subTitle"/>
          </p:nvPr>
        </p:nvSpPr>
        <p:spPr>
          <a:xfrm>
            <a:off x="1170475" y="1940750"/>
            <a:ext cx="21501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58" name="Google Shape;558;p32"/>
          <p:cNvSpPr txBox="1"/>
          <p:nvPr>
            <p:ph idx="2" type="subTitle"/>
          </p:nvPr>
        </p:nvSpPr>
        <p:spPr>
          <a:xfrm>
            <a:off x="1170483" y="2769050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32"/>
          <p:cNvSpPr txBox="1"/>
          <p:nvPr>
            <p:ph idx="3" type="subTitle"/>
          </p:nvPr>
        </p:nvSpPr>
        <p:spPr>
          <a:xfrm>
            <a:off x="3496975" y="1940750"/>
            <a:ext cx="21501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0" name="Google Shape;560;p32"/>
          <p:cNvSpPr txBox="1"/>
          <p:nvPr>
            <p:ph idx="4" type="subTitle"/>
          </p:nvPr>
        </p:nvSpPr>
        <p:spPr>
          <a:xfrm>
            <a:off x="3496983" y="2769050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32"/>
          <p:cNvSpPr txBox="1"/>
          <p:nvPr>
            <p:ph idx="5" type="subTitle"/>
          </p:nvPr>
        </p:nvSpPr>
        <p:spPr>
          <a:xfrm>
            <a:off x="5823475" y="1940750"/>
            <a:ext cx="21501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idx="6" type="subTitle"/>
          </p:nvPr>
        </p:nvSpPr>
        <p:spPr>
          <a:xfrm>
            <a:off x="5823483" y="2769050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65" name="Google Shape;565;p33"/>
          <p:cNvSpPr txBox="1"/>
          <p:nvPr>
            <p:ph idx="1" type="subTitle"/>
          </p:nvPr>
        </p:nvSpPr>
        <p:spPr>
          <a:xfrm>
            <a:off x="1378263" y="1660600"/>
            <a:ext cx="2709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6" name="Google Shape;566;p33"/>
          <p:cNvSpPr txBox="1"/>
          <p:nvPr>
            <p:ph idx="2" type="subTitle"/>
          </p:nvPr>
        </p:nvSpPr>
        <p:spPr>
          <a:xfrm>
            <a:off x="5055838" y="1660600"/>
            <a:ext cx="2709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7" name="Google Shape;567;p33"/>
          <p:cNvSpPr txBox="1"/>
          <p:nvPr>
            <p:ph idx="3" type="subTitle"/>
          </p:nvPr>
        </p:nvSpPr>
        <p:spPr>
          <a:xfrm>
            <a:off x="1378275" y="3294603"/>
            <a:ext cx="2709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8" name="Google Shape;568;p33"/>
          <p:cNvSpPr txBox="1"/>
          <p:nvPr>
            <p:ph idx="4" type="subTitle"/>
          </p:nvPr>
        </p:nvSpPr>
        <p:spPr>
          <a:xfrm>
            <a:off x="5055838" y="3294603"/>
            <a:ext cx="2709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9" name="Google Shape;569;p33"/>
          <p:cNvSpPr txBox="1"/>
          <p:nvPr>
            <p:ph idx="5" type="subTitle"/>
          </p:nvPr>
        </p:nvSpPr>
        <p:spPr>
          <a:xfrm>
            <a:off x="1378275" y="2061675"/>
            <a:ext cx="270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33"/>
          <p:cNvSpPr txBox="1"/>
          <p:nvPr>
            <p:ph idx="6" type="subTitle"/>
          </p:nvPr>
        </p:nvSpPr>
        <p:spPr>
          <a:xfrm>
            <a:off x="5055850" y="2061675"/>
            <a:ext cx="270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3"/>
          <p:cNvSpPr txBox="1"/>
          <p:nvPr>
            <p:ph idx="7" type="subTitle"/>
          </p:nvPr>
        </p:nvSpPr>
        <p:spPr>
          <a:xfrm>
            <a:off x="1378275" y="3692850"/>
            <a:ext cx="270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33"/>
          <p:cNvSpPr txBox="1"/>
          <p:nvPr>
            <p:ph idx="8" type="subTitle"/>
          </p:nvPr>
        </p:nvSpPr>
        <p:spPr>
          <a:xfrm>
            <a:off x="5055850" y="3692850"/>
            <a:ext cx="270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33"/>
          <p:cNvSpPr/>
          <p:nvPr/>
        </p:nvSpPr>
        <p:spPr>
          <a:xfrm rot="7115874">
            <a:off x="5380400" y="-2163784"/>
            <a:ext cx="1987233" cy="3473891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/>
          <p:nvPr/>
        </p:nvSpPr>
        <p:spPr>
          <a:xfrm rot="-9963821">
            <a:off x="-2876982" y="2691015"/>
            <a:ext cx="7359502" cy="6393215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33"/>
          <p:cNvGrpSpPr/>
          <p:nvPr/>
        </p:nvGrpSpPr>
        <p:grpSpPr>
          <a:xfrm>
            <a:off x="6973848" y="665573"/>
            <a:ext cx="3719619" cy="3715546"/>
            <a:chOff x="6973848" y="665573"/>
            <a:chExt cx="3719619" cy="3715546"/>
          </a:xfrm>
        </p:grpSpPr>
        <p:pic>
          <p:nvPicPr>
            <p:cNvPr id="576" name="Google Shape;576;p33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4833297">
              <a:off x="8028523" y="2552151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33"/>
            <p:cNvPicPr preferRelativeResize="0"/>
            <p:nvPr/>
          </p:nvPicPr>
          <p:blipFill rotWithShape="1">
            <a:blip r:embed="rId3">
              <a:alphaModFix/>
            </a:blip>
            <a:srcRect b="28411" l="33270" r="31930" t="11201"/>
            <a:stretch/>
          </p:blipFill>
          <p:spPr>
            <a:xfrm rot="-2543889">
              <a:off x="7502076" y="1223486"/>
              <a:ext cx="2663163" cy="2599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8" name="Google Shape;578;p33"/>
          <p:cNvGrpSpPr/>
          <p:nvPr/>
        </p:nvGrpSpPr>
        <p:grpSpPr>
          <a:xfrm>
            <a:off x="8025611" y="612328"/>
            <a:ext cx="921655" cy="832297"/>
            <a:chOff x="4844050" y="4473925"/>
            <a:chExt cx="690275" cy="623350"/>
          </a:xfrm>
        </p:grpSpPr>
        <p:sp>
          <p:nvSpPr>
            <p:cNvPr id="579" name="Google Shape;579;p33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4"/>
          <p:cNvSpPr/>
          <p:nvPr/>
        </p:nvSpPr>
        <p:spPr>
          <a:xfrm rot="-164870">
            <a:off x="4856607" y="-2474851"/>
            <a:ext cx="7359919" cy="6393577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14" name="Google Shape;614;p34"/>
          <p:cNvSpPr txBox="1"/>
          <p:nvPr>
            <p:ph idx="1" type="subTitle"/>
          </p:nvPr>
        </p:nvSpPr>
        <p:spPr>
          <a:xfrm>
            <a:off x="713275" y="1736800"/>
            <a:ext cx="2241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15" name="Google Shape;615;p34"/>
          <p:cNvSpPr txBox="1"/>
          <p:nvPr>
            <p:ph idx="2" type="subTitle"/>
          </p:nvPr>
        </p:nvSpPr>
        <p:spPr>
          <a:xfrm>
            <a:off x="3552647" y="1736800"/>
            <a:ext cx="2166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16" name="Google Shape;616;p34"/>
          <p:cNvSpPr txBox="1"/>
          <p:nvPr>
            <p:ph idx="3" type="subTitle"/>
          </p:nvPr>
        </p:nvSpPr>
        <p:spPr>
          <a:xfrm>
            <a:off x="713285" y="3305853"/>
            <a:ext cx="2241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17" name="Google Shape;617;p34"/>
          <p:cNvSpPr txBox="1"/>
          <p:nvPr>
            <p:ph idx="4" type="subTitle"/>
          </p:nvPr>
        </p:nvSpPr>
        <p:spPr>
          <a:xfrm>
            <a:off x="3552647" y="3305853"/>
            <a:ext cx="2166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18" name="Google Shape;618;p34"/>
          <p:cNvSpPr txBox="1"/>
          <p:nvPr>
            <p:ph idx="5" type="subTitle"/>
          </p:nvPr>
        </p:nvSpPr>
        <p:spPr>
          <a:xfrm>
            <a:off x="713285" y="2137875"/>
            <a:ext cx="2241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34"/>
          <p:cNvSpPr txBox="1"/>
          <p:nvPr>
            <p:ph idx="6" type="subTitle"/>
          </p:nvPr>
        </p:nvSpPr>
        <p:spPr>
          <a:xfrm>
            <a:off x="3552657" y="2137875"/>
            <a:ext cx="216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34"/>
          <p:cNvSpPr txBox="1"/>
          <p:nvPr>
            <p:ph idx="7" type="subTitle"/>
          </p:nvPr>
        </p:nvSpPr>
        <p:spPr>
          <a:xfrm>
            <a:off x="713285" y="3704100"/>
            <a:ext cx="2241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34"/>
          <p:cNvSpPr txBox="1"/>
          <p:nvPr>
            <p:ph idx="8" type="subTitle"/>
          </p:nvPr>
        </p:nvSpPr>
        <p:spPr>
          <a:xfrm>
            <a:off x="3552657" y="3704100"/>
            <a:ext cx="216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2" name="Google Shape;622;p34"/>
          <p:cNvPicPr preferRelativeResize="0"/>
          <p:nvPr/>
        </p:nvPicPr>
        <p:blipFill rotWithShape="1">
          <a:blip r:embed="rId2">
            <a:alphaModFix/>
          </a:blip>
          <a:srcRect b="30313" l="34841" r="28186" t="12748"/>
          <a:stretch/>
        </p:blipFill>
        <p:spPr>
          <a:xfrm flipH="1" rot="-4568417">
            <a:off x="7737711" y="1730325"/>
            <a:ext cx="2599322" cy="2251747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4"/>
          <p:cNvSpPr/>
          <p:nvPr/>
        </p:nvSpPr>
        <p:spPr>
          <a:xfrm rot="-5400000">
            <a:off x="1261626" y="4237197"/>
            <a:ext cx="2056784" cy="2525279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4"/>
          <p:cNvGrpSpPr/>
          <p:nvPr/>
        </p:nvGrpSpPr>
        <p:grpSpPr>
          <a:xfrm rot="1940491">
            <a:off x="7969940" y="3792694"/>
            <a:ext cx="921675" cy="832314"/>
            <a:chOff x="4844050" y="4473925"/>
            <a:chExt cx="690275" cy="623350"/>
          </a:xfrm>
        </p:grpSpPr>
        <p:sp>
          <p:nvSpPr>
            <p:cNvPr id="625" name="Google Shape;625;p34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/>
          <p:nvPr/>
        </p:nvSpPr>
        <p:spPr>
          <a:xfrm flipH="1" rot="-10092884">
            <a:off x="-2592977" y="-2590902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5"/>
          <p:cNvSpPr/>
          <p:nvPr/>
        </p:nvSpPr>
        <p:spPr>
          <a:xfrm flipH="1" rot="2532264">
            <a:off x="4525710" y="4261363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60" name="Google Shape;660;p35"/>
          <p:cNvGrpSpPr/>
          <p:nvPr/>
        </p:nvGrpSpPr>
        <p:grpSpPr>
          <a:xfrm>
            <a:off x="-2011964" y="161598"/>
            <a:ext cx="3719619" cy="3715546"/>
            <a:chOff x="-1454114" y="-1143802"/>
            <a:chExt cx="3719619" cy="3715546"/>
          </a:xfrm>
        </p:grpSpPr>
        <p:pic>
          <p:nvPicPr>
            <p:cNvPr id="661" name="Google Shape;661;p35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flipH="1" rot="-4833297">
              <a:off x="-468979" y="742776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35"/>
            <p:cNvPicPr preferRelativeResize="0"/>
            <p:nvPr/>
          </p:nvPicPr>
          <p:blipFill rotWithShape="1">
            <a:blip r:embed="rId3">
              <a:alphaModFix/>
            </a:blip>
            <a:srcRect b="28411" l="33270" r="31930" t="11201"/>
            <a:stretch/>
          </p:blipFill>
          <p:spPr>
            <a:xfrm flipH="1" rot="2543889">
              <a:off x="-925886" y="-585889"/>
              <a:ext cx="2663163" cy="2599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3" name="Google Shape;663;p35"/>
          <p:cNvGrpSpPr/>
          <p:nvPr/>
        </p:nvGrpSpPr>
        <p:grpSpPr>
          <a:xfrm rot="1940491">
            <a:off x="4188490" y="4410119"/>
            <a:ext cx="921675" cy="832314"/>
            <a:chOff x="4844050" y="4473925"/>
            <a:chExt cx="690275" cy="623350"/>
          </a:xfrm>
        </p:grpSpPr>
        <p:sp>
          <p:nvSpPr>
            <p:cNvPr id="664" name="Google Shape;664;p35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5"/>
          <p:cNvSpPr txBox="1"/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7" name="Google Shape;697;p35"/>
          <p:cNvSpPr txBox="1"/>
          <p:nvPr>
            <p:ph idx="1" type="subTitle"/>
          </p:nvPr>
        </p:nvSpPr>
        <p:spPr>
          <a:xfrm>
            <a:off x="974398" y="1661475"/>
            <a:ext cx="2150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98" name="Google Shape;698;p35"/>
          <p:cNvSpPr txBox="1"/>
          <p:nvPr>
            <p:ph idx="2" type="subTitle"/>
          </p:nvPr>
        </p:nvSpPr>
        <p:spPr>
          <a:xfrm>
            <a:off x="974408" y="2062550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35"/>
          <p:cNvSpPr txBox="1"/>
          <p:nvPr>
            <p:ph idx="3" type="subTitle"/>
          </p:nvPr>
        </p:nvSpPr>
        <p:spPr>
          <a:xfrm>
            <a:off x="3496823" y="1661475"/>
            <a:ext cx="2150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00" name="Google Shape;700;p35"/>
          <p:cNvSpPr txBox="1"/>
          <p:nvPr>
            <p:ph idx="4" type="subTitle"/>
          </p:nvPr>
        </p:nvSpPr>
        <p:spPr>
          <a:xfrm>
            <a:off x="3496833" y="2062550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35"/>
          <p:cNvSpPr txBox="1"/>
          <p:nvPr>
            <p:ph idx="5" type="subTitle"/>
          </p:nvPr>
        </p:nvSpPr>
        <p:spPr>
          <a:xfrm>
            <a:off x="6019248" y="1661475"/>
            <a:ext cx="2150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02" name="Google Shape;702;p35"/>
          <p:cNvSpPr txBox="1"/>
          <p:nvPr>
            <p:ph idx="6" type="subTitle"/>
          </p:nvPr>
        </p:nvSpPr>
        <p:spPr>
          <a:xfrm>
            <a:off x="6019258" y="2062550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35"/>
          <p:cNvSpPr txBox="1"/>
          <p:nvPr>
            <p:ph idx="7" type="subTitle"/>
          </p:nvPr>
        </p:nvSpPr>
        <p:spPr>
          <a:xfrm>
            <a:off x="974523" y="2891050"/>
            <a:ext cx="2150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04" name="Google Shape;704;p35"/>
          <p:cNvSpPr txBox="1"/>
          <p:nvPr>
            <p:ph idx="8" type="subTitle"/>
          </p:nvPr>
        </p:nvSpPr>
        <p:spPr>
          <a:xfrm>
            <a:off x="974533" y="3292125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35"/>
          <p:cNvSpPr txBox="1"/>
          <p:nvPr>
            <p:ph idx="9" type="subTitle"/>
          </p:nvPr>
        </p:nvSpPr>
        <p:spPr>
          <a:xfrm>
            <a:off x="3496948" y="2891050"/>
            <a:ext cx="2150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06" name="Google Shape;706;p35"/>
          <p:cNvSpPr txBox="1"/>
          <p:nvPr>
            <p:ph idx="13" type="subTitle"/>
          </p:nvPr>
        </p:nvSpPr>
        <p:spPr>
          <a:xfrm>
            <a:off x="3496958" y="3292125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35"/>
          <p:cNvSpPr txBox="1"/>
          <p:nvPr>
            <p:ph idx="14" type="subTitle"/>
          </p:nvPr>
        </p:nvSpPr>
        <p:spPr>
          <a:xfrm>
            <a:off x="6019373" y="2891050"/>
            <a:ext cx="2150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08" name="Google Shape;708;p35"/>
          <p:cNvSpPr txBox="1"/>
          <p:nvPr>
            <p:ph idx="15" type="subTitle"/>
          </p:nvPr>
        </p:nvSpPr>
        <p:spPr>
          <a:xfrm>
            <a:off x="6019383" y="3292125"/>
            <a:ext cx="215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2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/>
          <p:nvPr>
            <p:ph type="title"/>
          </p:nvPr>
        </p:nvSpPr>
        <p:spPr>
          <a:xfrm>
            <a:off x="2312963" y="576063"/>
            <a:ext cx="45099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11" name="Google Shape;711;p36"/>
          <p:cNvSpPr txBox="1"/>
          <p:nvPr>
            <p:ph idx="1" type="subTitle"/>
          </p:nvPr>
        </p:nvSpPr>
        <p:spPr>
          <a:xfrm>
            <a:off x="2304788" y="1722313"/>
            <a:ext cx="45099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36"/>
          <p:cNvSpPr txBox="1"/>
          <p:nvPr/>
        </p:nvSpPr>
        <p:spPr>
          <a:xfrm>
            <a:off x="2312975" y="3381425"/>
            <a:ext cx="4402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713" name="Google Shape;713;p36"/>
          <p:cNvSpPr/>
          <p:nvPr/>
        </p:nvSpPr>
        <p:spPr>
          <a:xfrm rot="170449">
            <a:off x="5388176" y="-2365660"/>
            <a:ext cx="7359982" cy="6393633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 rot="-5400000">
            <a:off x="-477924" y="2050184"/>
            <a:ext cx="2056784" cy="2525279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36"/>
          <p:cNvGrpSpPr/>
          <p:nvPr/>
        </p:nvGrpSpPr>
        <p:grpSpPr>
          <a:xfrm rot="4505798">
            <a:off x="6979207" y="2623314"/>
            <a:ext cx="2681255" cy="3604444"/>
            <a:chOff x="7205131" y="218969"/>
            <a:chExt cx="2681147" cy="3604298"/>
          </a:xfrm>
        </p:grpSpPr>
        <p:pic>
          <p:nvPicPr>
            <p:cNvPr id="716" name="Google Shape;716;p36"/>
            <p:cNvPicPr preferRelativeResize="0"/>
            <p:nvPr/>
          </p:nvPicPr>
          <p:blipFill rotWithShape="1">
            <a:blip r:embed="rId5">
              <a:alphaModFix/>
            </a:blip>
            <a:srcRect b="26202" l="39486" r="35708" t="29228"/>
            <a:stretch/>
          </p:blipFill>
          <p:spPr>
            <a:xfrm rot="4858466">
              <a:off x="7730774" y="2011689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36"/>
            <p:cNvPicPr preferRelativeResize="0"/>
            <p:nvPr/>
          </p:nvPicPr>
          <p:blipFill rotWithShape="1">
            <a:blip r:embed="rId6">
              <a:alphaModFix/>
            </a:blip>
            <a:srcRect b="30313" l="34841" r="28186" t="12748"/>
            <a:stretch/>
          </p:blipFill>
          <p:spPr>
            <a:xfrm flipH="1" rot="4780528">
              <a:off x="7246044" y="573496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Google Shape;718;p36"/>
          <p:cNvGrpSpPr/>
          <p:nvPr/>
        </p:nvGrpSpPr>
        <p:grpSpPr>
          <a:xfrm flipH="1" rot="1055330">
            <a:off x="5855653" y="-1758695"/>
            <a:ext cx="4266432" cy="4012953"/>
            <a:chOff x="-926640" y="-1173306"/>
            <a:chExt cx="4266207" cy="4012741"/>
          </a:xfrm>
        </p:grpSpPr>
        <p:pic>
          <p:nvPicPr>
            <p:cNvPr id="719" name="Google Shape;719;p36"/>
            <p:cNvPicPr preferRelativeResize="0"/>
            <p:nvPr/>
          </p:nvPicPr>
          <p:blipFill rotWithShape="1">
            <a:blip r:embed="rId5">
              <a:alphaModFix/>
            </a:blip>
            <a:srcRect b="26202" l="39486" r="35708" t="29228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36"/>
            <p:cNvPicPr preferRelativeResize="0"/>
            <p:nvPr/>
          </p:nvPicPr>
          <p:blipFill rotWithShape="1">
            <a:blip r:embed="rId7">
              <a:alphaModFix/>
            </a:blip>
            <a:srcRect b="12769" l="31148" r="27103" t="5377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Google Shape;721;p36"/>
          <p:cNvGrpSpPr/>
          <p:nvPr/>
        </p:nvGrpSpPr>
        <p:grpSpPr>
          <a:xfrm rot="2252208">
            <a:off x="-1086905" y="855160"/>
            <a:ext cx="3274732" cy="2848054"/>
            <a:chOff x="2928088" y="3567589"/>
            <a:chExt cx="3274576" cy="2847918"/>
          </a:xfrm>
        </p:grpSpPr>
        <p:pic>
          <p:nvPicPr>
            <p:cNvPr id="722" name="Google Shape;722;p36"/>
            <p:cNvPicPr preferRelativeResize="0"/>
            <p:nvPr/>
          </p:nvPicPr>
          <p:blipFill rotWithShape="1">
            <a:blip r:embed="rId5">
              <a:alphaModFix/>
            </a:blip>
            <a:srcRect b="26202" l="39486" r="35708" t="29228"/>
            <a:stretch/>
          </p:blipFill>
          <p:spPr>
            <a:xfrm rot="-5436219">
              <a:off x="4505057" y="4068830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3" name="Google Shape;723;p36"/>
            <p:cNvPicPr preferRelativeResize="0"/>
            <p:nvPr/>
          </p:nvPicPr>
          <p:blipFill rotWithShape="1">
            <a:blip r:embed="rId8">
              <a:alphaModFix/>
            </a:blip>
            <a:srcRect b="28411" l="33270" r="31930" t="11201"/>
            <a:stretch/>
          </p:blipFill>
          <p:spPr>
            <a:xfrm rot="337043">
              <a:off x="3048930" y="3691688"/>
              <a:ext cx="2663162" cy="25997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3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7"/>
          <p:cNvSpPr/>
          <p:nvPr/>
        </p:nvSpPr>
        <p:spPr>
          <a:xfrm rot="10800000">
            <a:off x="-4213125" y="144000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7"/>
          <p:cNvSpPr/>
          <p:nvPr/>
        </p:nvSpPr>
        <p:spPr>
          <a:xfrm rot="-5400000">
            <a:off x="7595026" y="175359"/>
            <a:ext cx="2056784" cy="2525279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37"/>
          <p:cNvGrpSpPr/>
          <p:nvPr/>
        </p:nvGrpSpPr>
        <p:grpSpPr>
          <a:xfrm rot="10488116">
            <a:off x="1366053" y="2472143"/>
            <a:ext cx="4266260" cy="4012791"/>
            <a:chOff x="-926640" y="-1173306"/>
            <a:chExt cx="4266207" cy="4012741"/>
          </a:xfrm>
        </p:grpSpPr>
        <p:pic>
          <p:nvPicPr>
            <p:cNvPr id="728" name="Google Shape;728;p37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37"/>
            <p:cNvPicPr preferRelativeResize="0"/>
            <p:nvPr/>
          </p:nvPicPr>
          <p:blipFill rotWithShape="1">
            <a:blip r:embed="rId3">
              <a:alphaModFix/>
            </a:blip>
            <a:srcRect b="12769" l="31148" r="27103" t="5377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0" name="Google Shape;730;p37"/>
          <p:cNvPicPr preferRelativeResize="0"/>
          <p:nvPr/>
        </p:nvPicPr>
        <p:blipFill rotWithShape="1">
          <a:blip r:embed="rId4">
            <a:alphaModFix/>
          </a:blip>
          <a:srcRect b="30313" l="34841" r="28186" t="12748"/>
          <a:stretch/>
        </p:blipFill>
        <p:spPr>
          <a:xfrm flipH="1" rot="9286326">
            <a:off x="-75840" y="-878211"/>
            <a:ext cx="2599425" cy="225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1" name="Google Shape;731;p37"/>
          <p:cNvGrpSpPr/>
          <p:nvPr/>
        </p:nvGrpSpPr>
        <p:grpSpPr>
          <a:xfrm rot="-2087101">
            <a:off x="6986123" y="1147794"/>
            <a:ext cx="3274583" cy="2847923"/>
            <a:chOff x="2928088" y="3567589"/>
            <a:chExt cx="3274576" cy="2847918"/>
          </a:xfrm>
        </p:grpSpPr>
        <p:pic>
          <p:nvPicPr>
            <p:cNvPr id="732" name="Google Shape;732;p37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-5436219">
              <a:off x="4505057" y="4068830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37"/>
            <p:cNvPicPr preferRelativeResize="0"/>
            <p:nvPr/>
          </p:nvPicPr>
          <p:blipFill rotWithShape="1">
            <a:blip r:embed="rId5">
              <a:alphaModFix/>
            </a:blip>
            <a:srcRect b="28411" l="33270" r="31930" t="11201"/>
            <a:stretch/>
          </p:blipFill>
          <p:spPr>
            <a:xfrm rot="337043">
              <a:off x="3048930" y="3691688"/>
              <a:ext cx="2663162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4" name="Google Shape;734;p37"/>
          <p:cNvGrpSpPr/>
          <p:nvPr/>
        </p:nvGrpSpPr>
        <p:grpSpPr>
          <a:xfrm rot="-4227477">
            <a:off x="7794968" y="3896315"/>
            <a:ext cx="1204080" cy="1064604"/>
            <a:chOff x="257500" y="1669275"/>
            <a:chExt cx="1204075" cy="1064600"/>
          </a:xfrm>
        </p:grpSpPr>
        <p:sp>
          <p:nvSpPr>
            <p:cNvPr id="735" name="Google Shape;735;p37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8"/>
          <p:cNvSpPr/>
          <p:nvPr/>
        </p:nvSpPr>
        <p:spPr>
          <a:xfrm flipH="1" rot="10800000">
            <a:off x="4829900" y="833050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 flipH="1" rot="-9046086">
            <a:off x="-450824" y="-1360691"/>
            <a:ext cx="3682251" cy="3064342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764" name="Google Shape;764;p38"/>
          <p:cNvGrpSpPr/>
          <p:nvPr/>
        </p:nvGrpSpPr>
        <p:grpSpPr>
          <a:xfrm flipH="1" rot="9699447">
            <a:off x="3296046" y="2908218"/>
            <a:ext cx="4082349" cy="3736904"/>
            <a:chOff x="320186" y="-1715500"/>
            <a:chExt cx="4082315" cy="3736872"/>
          </a:xfrm>
        </p:grpSpPr>
        <p:pic>
          <p:nvPicPr>
            <p:cNvPr id="765" name="Google Shape;765;p38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-205656">
              <a:off x="374412" y="-443898"/>
              <a:ext cx="1849600" cy="1869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38"/>
            <p:cNvPicPr preferRelativeResize="0"/>
            <p:nvPr/>
          </p:nvPicPr>
          <p:blipFill rotWithShape="1">
            <a:blip r:embed="rId3">
              <a:alphaModFix/>
            </a:blip>
            <a:srcRect b="28411" l="33270" r="31930" t="11201"/>
            <a:stretch/>
          </p:blipFill>
          <p:spPr>
            <a:xfrm rot="9152879">
              <a:off x="1112027" y="-1221265"/>
              <a:ext cx="2815473" cy="27484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7" name="Google Shape;767;p38"/>
          <p:cNvGrpSpPr/>
          <p:nvPr/>
        </p:nvGrpSpPr>
        <p:grpSpPr>
          <a:xfrm rot="10800000">
            <a:off x="-1253718" y="125718"/>
            <a:ext cx="2681147" cy="3604298"/>
            <a:chOff x="7205131" y="218969"/>
            <a:chExt cx="2681147" cy="3604298"/>
          </a:xfrm>
        </p:grpSpPr>
        <p:pic>
          <p:nvPicPr>
            <p:cNvPr id="768" name="Google Shape;768;p38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4858466">
              <a:off x="7730774" y="2011689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38"/>
            <p:cNvPicPr preferRelativeResize="0"/>
            <p:nvPr/>
          </p:nvPicPr>
          <p:blipFill rotWithShape="1">
            <a:blip r:embed="rId4">
              <a:alphaModFix/>
            </a:blip>
            <a:srcRect b="30313" l="34841" r="28186" t="12748"/>
            <a:stretch/>
          </p:blipFill>
          <p:spPr>
            <a:xfrm flipH="1" rot="4780528">
              <a:off x="7246044" y="573496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0" name="Google Shape;770;p38"/>
          <p:cNvPicPr preferRelativeResize="0"/>
          <p:nvPr/>
        </p:nvPicPr>
        <p:blipFill rotWithShape="1">
          <a:blip r:embed="rId5">
            <a:alphaModFix/>
          </a:blip>
          <a:srcRect b="12769" l="31148" r="27103" t="5377"/>
          <a:stretch/>
        </p:blipFill>
        <p:spPr>
          <a:xfrm rot="8745463">
            <a:off x="5244966" y="-1318030"/>
            <a:ext cx="2701287" cy="2978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38"/>
          <p:cNvGrpSpPr/>
          <p:nvPr/>
        </p:nvGrpSpPr>
        <p:grpSpPr>
          <a:xfrm rot="-4227477">
            <a:off x="240068" y="3168590"/>
            <a:ext cx="1204080" cy="1064604"/>
            <a:chOff x="257500" y="1669275"/>
            <a:chExt cx="1204075" cy="1064600"/>
          </a:xfrm>
        </p:grpSpPr>
        <p:sp>
          <p:nvSpPr>
            <p:cNvPr id="772" name="Google Shape;772;p38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527188" y="2114275"/>
            <a:ext cx="2335800" cy="87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5280963" y="2114275"/>
            <a:ext cx="2335800" cy="87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527188" y="2943250"/>
            <a:ext cx="2335800" cy="81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280963" y="2943250"/>
            <a:ext cx="2335800" cy="81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 rot="2532264">
            <a:off x="4331235" y="4125138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28411" l="33270" r="31930" t="11201"/>
          <a:stretch/>
        </p:blipFill>
        <p:spPr>
          <a:xfrm rot="-1621552">
            <a:off x="7692642" y="1591200"/>
            <a:ext cx="2663166" cy="259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flipH="1" rot="5207946">
            <a:off x="3995680" y="-4405669"/>
            <a:ext cx="7359825" cy="6393496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7115874">
            <a:off x="342500" y="3694091"/>
            <a:ext cx="1987233" cy="3473891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 rot="2700000">
            <a:off x="-554173" y="1537959"/>
            <a:ext cx="1204064" cy="1064590"/>
            <a:chOff x="257500" y="1669275"/>
            <a:chExt cx="1204075" cy="1064600"/>
          </a:xfrm>
        </p:grpSpPr>
        <p:sp>
          <p:nvSpPr>
            <p:cNvPr id="40" name="Google Shape;40;p6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7" name="Google Shape;67;p6"/>
          <p:cNvSpPr/>
          <p:nvPr/>
        </p:nvSpPr>
        <p:spPr>
          <a:xfrm flipH="1" rot="2532264">
            <a:off x="6952210" y="4209863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713275" y="1210100"/>
            <a:ext cx="3850500" cy="1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713275" y="2875575"/>
            <a:ext cx="38505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/>
        </p:nvSpPr>
        <p:spPr>
          <a:xfrm flipH="1" rot="5207946">
            <a:off x="3743580" y="-3353619"/>
            <a:ext cx="7359825" cy="6393496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 rot="2532264">
            <a:off x="-207940" y="4251788"/>
            <a:ext cx="3682216" cy="3064313"/>
          </a:xfrm>
          <a:custGeom>
            <a:rect b="b" l="l" r="r" t="t"/>
            <a:pathLst>
              <a:path extrusionOk="0" h="64440" w="77434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2399996" y="-1114812"/>
            <a:ext cx="3688483" cy="2541521"/>
            <a:chOff x="2399996" y="-1114812"/>
            <a:chExt cx="3688483" cy="2541521"/>
          </a:xfrm>
        </p:grpSpPr>
        <p:pic>
          <p:nvPicPr>
            <p:cNvPr id="74" name="Google Shape;74;p7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flipH="1" rot="-2854137">
              <a:off x="4055324" y="-614874"/>
              <a:ext cx="1679809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 rotWithShape="1">
            <a:blip r:embed="rId3">
              <a:alphaModFix/>
            </a:blip>
            <a:srcRect b="30313" l="34841" r="28186" t="12748"/>
            <a:stretch/>
          </p:blipFill>
          <p:spPr>
            <a:xfrm rot="359644">
              <a:off x="2510461" y="-985250"/>
              <a:ext cx="2599323" cy="2251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7"/>
          <p:cNvSpPr/>
          <p:nvPr/>
        </p:nvSpPr>
        <p:spPr>
          <a:xfrm rot="-5400000">
            <a:off x="-667850" y="-551550"/>
            <a:ext cx="1550347" cy="1903485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1873200" y="1202550"/>
            <a:ext cx="53976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8"/>
          <p:cNvSpPr/>
          <p:nvPr/>
        </p:nvSpPr>
        <p:spPr>
          <a:xfrm rot="10500314">
            <a:off x="4572064" y="-2148382"/>
            <a:ext cx="7360207" cy="639382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193102" y="-2477525"/>
            <a:ext cx="4035548" cy="4108902"/>
            <a:chOff x="3193102" y="-2477525"/>
            <a:chExt cx="4035548" cy="4108902"/>
          </a:xfrm>
        </p:grpSpPr>
        <p:pic>
          <p:nvPicPr>
            <p:cNvPr id="81" name="Google Shape;81;p8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2699979">
              <a:off x="3547369" y="-773776"/>
              <a:ext cx="1679804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8"/>
            <p:cNvPicPr preferRelativeResize="0"/>
            <p:nvPr/>
          </p:nvPicPr>
          <p:blipFill rotWithShape="1">
            <a:blip r:embed="rId3">
              <a:alphaModFix/>
            </a:blip>
            <a:srcRect b="12769" l="31148" r="27103" t="5377"/>
            <a:stretch/>
          </p:blipFill>
          <p:spPr>
            <a:xfrm rot="9398468">
              <a:off x="3794224" y="-2031173"/>
              <a:ext cx="2916350" cy="3216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8"/>
          <p:cNvGrpSpPr/>
          <p:nvPr/>
        </p:nvGrpSpPr>
        <p:grpSpPr>
          <a:xfrm>
            <a:off x="-1708311" y="331449"/>
            <a:ext cx="3721420" cy="3751481"/>
            <a:chOff x="-1708311" y="331449"/>
            <a:chExt cx="3721420" cy="3751481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2">
              <a:alphaModFix/>
            </a:blip>
            <a:srcRect b="26202" l="39486" r="35708" t="29228"/>
            <a:stretch/>
          </p:blipFill>
          <p:spPr>
            <a:xfrm rot="-3073259">
              <a:off x="-313656" y="2047582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28411" l="33270" r="31930" t="11201"/>
            <a:stretch/>
          </p:blipFill>
          <p:spPr>
            <a:xfrm rot="2700000">
              <a:off x="-1179183" y="892300"/>
              <a:ext cx="2663163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8"/>
          <p:cNvGrpSpPr/>
          <p:nvPr/>
        </p:nvGrpSpPr>
        <p:grpSpPr>
          <a:xfrm>
            <a:off x="6418275" y="137950"/>
            <a:ext cx="1204075" cy="1064600"/>
            <a:chOff x="257500" y="1669275"/>
            <a:chExt cx="1204075" cy="1064600"/>
          </a:xfrm>
        </p:grpSpPr>
        <p:sp>
          <p:nvSpPr>
            <p:cNvPr id="87" name="Google Shape;87;p8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 rot="-5400000">
            <a:off x="-933549" y="2968806"/>
            <a:ext cx="1987217" cy="3473921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10800000">
            <a:off x="-4428375" y="1009425"/>
            <a:ext cx="7359758" cy="6393438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rot="-5400000">
            <a:off x="8383076" y="-428019"/>
            <a:ext cx="1987217" cy="3473921"/>
          </a:xfrm>
          <a:custGeom>
            <a:rect b="b" l="l" r="r" t="t"/>
            <a:pathLst>
              <a:path extrusionOk="0" h="40006" w="32584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b="12769" l="31148" r="27103" t="5377"/>
          <a:stretch/>
        </p:blipFill>
        <p:spPr>
          <a:xfrm rot="10800000">
            <a:off x="5817325" y="-1696587"/>
            <a:ext cx="3026602" cy="333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9"/>
          <p:cNvGrpSpPr/>
          <p:nvPr/>
        </p:nvGrpSpPr>
        <p:grpSpPr>
          <a:xfrm>
            <a:off x="5337736" y="267915"/>
            <a:ext cx="921655" cy="832297"/>
            <a:chOff x="4844050" y="4473925"/>
            <a:chExt cx="690275" cy="623350"/>
          </a:xfrm>
        </p:grpSpPr>
        <p:sp>
          <p:nvSpPr>
            <p:cNvPr id="119" name="Google Shape;119;p9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9"/>
          <p:cNvSpPr txBox="1"/>
          <p:nvPr>
            <p:ph type="title"/>
          </p:nvPr>
        </p:nvSpPr>
        <p:spPr>
          <a:xfrm>
            <a:off x="2255100" y="1560050"/>
            <a:ext cx="46338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2" name="Google Shape;152;p9"/>
          <p:cNvSpPr txBox="1"/>
          <p:nvPr>
            <p:ph idx="1" type="subTitle"/>
          </p:nvPr>
        </p:nvSpPr>
        <p:spPr>
          <a:xfrm>
            <a:off x="2255100" y="2270950"/>
            <a:ext cx="46338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713275" y="503375"/>
            <a:ext cx="34233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  <p:sp>
        <p:nvSpPr>
          <p:cNvPr id="155" name="Google Shape;155;p10"/>
          <p:cNvSpPr/>
          <p:nvPr/>
        </p:nvSpPr>
        <p:spPr>
          <a:xfrm flipH="1" rot="5207946">
            <a:off x="-2966632" y="1232006"/>
            <a:ext cx="7359825" cy="6393496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495900"/>
            <a:ext cx="771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0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9"/>
          <p:cNvSpPr txBox="1"/>
          <p:nvPr>
            <p:ph type="ctrTitle"/>
          </p:nvPr>
        </p:nvSpPr>
        <p:spPr>
          <a:xfrm>
            <a:off x="2167050" y="1669275"/>
            <a:ext cx="4809900" cy="20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Iris </a:t>
            </a:r>
            <a:r>
              <a:rPr lang="en"/>
              <a:t>Data Set</a:t>
            </a:r>
            <a:r>
              <a:rPr lang="en">
                <a:solidFill>
                  <a:srgbClr val="4E4AAE"/>
                </a:solidFill>
              </a:rPr>
              <a:t> </a:t>
            </a:r>
            <a:endParaRPr>
              <a:solidFill>
                <a:srgbClr val="4E4AA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803" name="Google Shape;803;p39"/>
          <p:cNvGrpSpPr/>
          <p:nvPr/>
        </p:nvGrpSpPr>
        <p:grpSpPr>
          <a:xfrm>
            <a:off x="6566400" y="2818265"/>
            <a:ext cx="2962650" cy="2651498"/>
            <a:chOff x="6566400" y="2818265"/>
            <a:chExt cx="2962650" cy="2651498"/>
          </a:xfrm>
        </p:grpSpPr>
        <p:pic>
          <p:nvPicPr>
            <p:cNvPr id="804" name="Google Shape;804;p39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6694513">
              <a:off x="7590870" y="3062576"/>
              <a:ext cx="1679807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39"/>
            <p:cNvPicPr preferRelativeResize="0"/>
            <p:nvPr/>
          </p:nvPicPr>
          <p:blipFill rotWithShape="1">
            <a:blip r:embed="rId4">
              <a:alphaModFix/>
            </a:blip>
            <a:srcRect b="28411" l="33270" r="31930" t="11201"/>
            <a:stretch/>
          </p:blipFill>
          <p:spPr>
            <a:xfrm>
              <a:off x="6566400" y="3284963"/>
              <a:ext cx="2238115" cy="218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6" name="Google Shape;806;p39"/>
          <p:cNvGrpSpPr/>
          <p:nvPr/>
        </p:nvGrpSpPr>
        <p:grpSpPr>
          <a:xfrm>
            <a:off x="-720525" y="3013263"/>
            <a:ext cx="3264376" cy="3337775"/>
            <a:chOff x="-720525" y="3013263"/>
            <a:chExt cx="3264376" cy="3337775"/>
          </a:xfrm>
        </p:grpSpPr>
        <p:pic>
          <p:nvPicPr>
            <p:cNvPr id="807" name="Google Shape;807;p39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4775302">
              <a:off x="1073219" y="3389104"/>
              <a:ext cx="1352439" cy="1366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Google Shape;808;p39"/>
            <p:cNvPicPr preferRelativeResize="0"/>
            <p:nvPr/>
          </p:nvPicPr>
          <p:blipFill rotWithShape="1">
            <a:blip r:embed="rId5">
              <a:alphaModFix/>
            </a:blip>
            <a:srcRect b="12769" l="31148" r="27103" t="5377"/>
            <a:stretch/>
          </p:blipFill>
          <p:spPr>
            <a:xfrm>
              <a:off x="-720525" y="3013263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9" name="Google Shape;809;p39"/>
          <p:cNvGrpSpPr/>
          <p:nvPr/>
        </p:nvGrpSpPr>
        <p:grpSpPr>
          <a:xfrm>
            <a:off x="257500" y="1669275"/>
            <a:ext cx="1204075" cy="1064600"/>
            <a:chOff x="257500" y="1669275"/>
            <a:chExt cx="1204075" cy="1064600"/>
          </a:xfrm>
        </p:grpSpPr>
        <p:sp>
          <p:nvSpPr>
            <p:cNvPr id="810" name="Google Shape;810;p39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9"/>
          <p:cNvGrpSpPr/>
          <p:nvPr/>
        </p:nvGrpSpPr>
        <p:grpSpPr>
          <a:xfrm>
            <a:off x="5758811" y="4113615"/>
            <a:ext cx="921655" cy="832297"/>
            <a:chOff x="4844050" y="4473925"/>
            <a:chExt cx="690275" cy="623350"/>
          </a:xfrm>
        </p:grpSpPr>
        <p:sp>
          <p:nvSpPr>
            <p:cNvPr id="837" name="Google Shape;837;p39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9" name="Google Shape;869;p39"/>
          <p:cNvPicPr preferRelativeResize="0"/>
          <p:nvPr/>
        </p:nvPicPr>
        <p:blipFill rotWithShape="1">
          <a:blip r:embed="rId5">
            <a:alphaModFix/>
          </a:blip>
          <a:srcRect b="12769" l="31148" r="27103" t="5377"/>
          <a:stretch/>
        </p:blipFill>
        <p:spPr>
          <a:xfrm flipH="1" rot="10800000">
            <a:off x="6117400" y="-1401037"/>
            <a:ext cx="3026602" cy="3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39"/>
          <p:cNvPicPr preferRelativeResize="0"/>
          <p:nvPr/>
        </p:nvPicPr>
        <p:blipFill rotWithShape="1">
          <a:blip r:embed="rId6">
            <a:alphaModFix/>
          </a:blip>
          <a:srcRect b="30313" l="34841" r="28186" t="12748"/>
          <a:stretch/>
        </p:blipFill>
        <p:spPr>
          <a:xfrm>
            <a:off x="-41675" y="-807176"/>
            <a:ext cx="2990923" cy="25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48"/>
          <p:cNvGrpSpPr/>
          <p:nvPr/>
        </p:nvGrpSpPr>
        <p:grpSpPr>
          <a:xfrm>
            <a:off x="5491063" y="3523649"/>
            <a:ext cx="3755879" cy="2778848"/>
            <a:chOff x="5491063" y="3523649"/>
            <a:chExt cx="3755879" cy="2778848"/>
          </a:xfrm>
        </p:grpSpPr>
        <p:pic>
          <p:nvPicPr>
            <p:cNvPr id="1358" name="Google Shape;1358;p48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7384568">
              <a:off x="7237319" y="3841831"/>
              <a:ext cx="1679810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9" name="Google Shape;1359;p48"/>
            <p:cNvPicPr preferRelativeResize="0"/>
            <p:nvPr/>
          </p:nvPicPr>
          <p:blipFill rotWithShape="1">
            <a:blip r:embed="rId4">
              <a:alphaModFix/>
            </a:blip>
            <a:srcRect b="30313" l="34841" r="28186" t="12748"/>
            <a:stretch/>
          </p:blipFill>
          <p:spPr>
            <a:xfrm>
              <a:off x="5491062" y="37115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Google Shape;1360;p48"/>
          <p:cNvGrpSpPr/>
          <p:nvPr/>
        </p:nvGrpSpPr>
        <p:grpSpPr>
          <a:xfrm>
            <a:off x="875361" y="3298278"/>
            <a:ext cx="921655" cy="832297"/>
            <a:chOff x="4844050" y="4473925"/>
            <a:chExt cx="690275" cy="623350"/>
          </a:xfrm>
        </p:grpSpPr>
        <p:sp>
          <p:nvSpPr>
            <p:cNvPr id="1361" name="Google Shape;1361;p48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93" name="Google Shape;139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5" y="509588"/>
            <a:ext cx="7524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Google Shape;1398;p49"/>
          <p:cNvPicPr preferRelativeResize="0"/>
          <p:nvPr/>
        </p:nvPicPr>
        <p:blipFill rotWithShape="1">
          <a:blip r:embed="rId3">
            <a:alphaModFix/>
          </a:blip>
          <a:srcRect b="28411" l="33270" r="31930" t="11201"/>
          <a:stretch/>
        </p:blipFill>
        <p:spPr>
          <a:xfrm rot="-678342">
            <a:off x="2917317" y="3506450"/>
            <a:ext cx="2663161" cy="2599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9" name="Google Shape;1399;p49"/>
          <p:cNvGrpSpPr/>
          <p:nvPr/>
        </p:nvGrpSpPr>
        <p:grpSpPr>
          <a:xfrm>
            <a:off x="6933513" y="-505801"/>
            <a:ext cx="3435067" cy="2590974"/>
            <a:chOff x="3141213" y="-862926"/>
            <a:chExt cx="3435067" cy="2590974"/>
          </a:xfrm>
        </p:grpSpPr>
        <p:pic>
          <p:nvPicPr>
            <p:cNvPr id="1400" name="Google Shape;1400;p49"/>
            <p:cNvPicPr preferRelativeResize="0"/>
            <p:nvPr/>
          </p:nvPicPr>
          <p:blipFill rotWithShape="1">
            <a:blip r:embed="rId4">
              <a:alphaModFix/>
            </a:blip>
            <a:srcRect b="26202" l="39486" r="35708" t="29228"/>
            <a:stretch/>
          </p:blipFill>
          <p:spPr>
            <a:xfrm flipH="1" rot="-5399990">
              <a:off x="4887470" y="-100066"/>
              <a:ext cx="1679808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49"/>
            <p:cNvPicPr preferRelativeResize="0"/>
            <p:nvPr/>
          </p:nvPicPr>
          <p:blipFill rotWithShape="1">
            <a:blip r:embed="rId5">
              <a:alphaModFix/>
            </a:blip>
            <a:srcRect b="30313" l="34841" r="28186" t="12748"/>
            <a:stretch/>
          </p:blipFill>
          <p:spPr>
            <a:xfrm>
              <a:off x="3141213" y="-862926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2" name="Google Shape;1402;p49"/>
          <p:cNvGrpSpPr/>
          <p:nvPr/>
        </p:nvGrpSpPr>
        <p:grpSpPr>
          <a:xfrm>
            <a:off x="5501536" y="4080978"/>
            <a:ext cx="921655" cy="832297"/>
            <a:chOff x="4844050" y="4473925"/>
            <a:chExt cx="690275" cy="623350"/>
          </a:xfrm>
        </p:grpSpPr>
        <p:sp>
          <p:nvSpPr>
            <p:cNvPr id="1403" name="Google Shape;1403;p49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49"/>
          <p:cNvGrpSpPr/>
          <p:nvPr/>
        </p:nvGrpSpPr>
        <p:grpSpPr>
          <a:xfrm>
            <a:off x="754775" y="3092300"/>
            <a:ext cx="1204075" cy="1064600"/>
            <a:chOff x="257500" y="1669275"/>
            <a:chExt cx="1204075" cy="1064600"/>
          </a:xfrm>
        </p:grpSpPr>
        <p:sp>
          <p:nvSpPr>
            <p:cNvPr id="1436" name="Google Shape;1436;p49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 rot="-6854428">
            <a:off x="440933" y="290925"/>
            <a:ext cx="921673" cy="832313"/>
            <a:chOff x="4844050" y="4473925"/>
            <a:chExt cx="690275" cy="623350"/>
          </a:xfrm>
        </p:grpSpPr>
        <p:sp>
          <p:nvSpPr>
            <p:cNvPr id="1463" name="Google Shape;1463;p49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5" name="Google Shape;149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3" y="1581150"/>
            <a:ext cx="90963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6" name="Google Shape;1496;p49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1" name="Google Shape;1501;p50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rot="267599">
            <a:off x="4108223" y="3660826"/>
            <a:ext cx="2701258" cy="2978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2" name="Google Shape;1502;p50"/>
          <p:cNvGrpSpPr/>
          <p:nvPr/>
        </p:nvGrpSpPr>
        <p:grpSpPr>
          <a:xfrm>
            <a:off x="4966426" y="-1493012"/>
            <a:ext cx="3293378" cy="3071369"/>
            <a:chOff x="4966426" y="-1493012"/>
            <a:chExt cx="3293378" cy="3071369"/>
          </a:xfrm>
        </p:grpSpPr>
        <p:pic>
          <p:nvPicPr>
            <p:cNvPr id="1503" name="Google Shape;1503;p50"/>
            <p:cNvPicPr preferRelativeResize="0"/>
            <p:nvPr/>
          </p:nvPicPr>
          <p:blipFill rotWithShape="1">
            <a:blip r:embed="rId4">
              <a:alphaModFix/>
            </a:blip>
            <a:srcRect b="26202" l="39486" r="35708" t="29228"/>
            <a:stretch/>
          </p:blipFill>
          <p:spPr>
            <a:xfrm flipH="1" rot="-5399990">
              <a:off x="6570995" y="-440228"/>
              <a:ext cx="1679808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4" name="Google Shape;1504;p50"/>
            <p:cNvPicPr preferRelativeResize="0"/>
            <p:nvPr/>
          </p:nvPicPr>
          <p:blipFill rotWithShape="1">
            <a:blip r:embed="rId5">
              <a:alphaModFix/>
            </a:blip>
            <a:srcRect b="28411" l="33270" r="31930" t="11201"/>
            <a:stretch/>
          </p:blipFill>
          <p:spPr>
            <a:xfrm flipH="1" rot="-10121658">
              <a:off x="5195417" y="-1257187"/>
              <a:ext cx="2663161" cy="2599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5" name="Google Shape;1505;p50"/>
          <p:cNvGrpSpPr/>
          <p:nvPr/>
        </p:nvGrpSpPr>
        <p:grpSpPr>
          <a:xfrm>
            <a:off x="6731486" y="2144678"/>
            <a:ext cx="921655" cy="832297"/>
            <a:chOff x="4844050" y="4473925"/>
            <a:chExt cx="690275" cy="623350"/>
          </a:xfrm>
        </p:grpSpPr>
        <p:sp>
          <p:nvSpPr>
            <p:cNvPr id="1506" name="Google Shape;1506;p50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8" name="Google Shape;153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2600" y="2764375"/>
            <a:ext cx="69342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50"/>
          <p:cNvPicPr preferRelativeResize="0"/>
          <p:nvPr/>
        </p:nvPicPr>
        <p:blipFill rotWithShape="1">
          <a:blip r:embed="rId7">
            <a:alphaModFix amt="71000"/>
          </a:blip>
          <a:srcRect b="0" l="8009" r="23652" t="0"/>
          <a:stretch/>
        </p:blipFill>
        <p:spPr>
          <a:xfrm>
            <a:off x="-749825" y="-309725"/>
            <a:ext cx="3264000" cy="318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0" name="Google Shape;1540;p50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" name="Google Shape;1545;p51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flipH="1" rot="10532401">
            <a:off x="-1050352" y="-811449"/>
            <a:ext cx="2701258" cy="297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51"/>
          <p:cNvPicPr preferRelativeResize="0"/>
          <p:nvPr/>
        </p:nvPicPr>
        <p:blipFill rotWithShape="1">
          <a:blip r:embed="rId4">
            <a:alphaModFix/>
          </a:blip>
          <a:srcRect b="30313" l="34841" r="28186" t="12748"/>
          <a:stretch/>
        </p:blipFill>
        <p:spPr>
          <a:xfrm flipH="1" rot="10800000">
            <a:off x="3076538" y="3938424"/>
            <a:ext cx="2990923" cy="2590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7" name="Google Shape;1547;p51"/>
          <p:cNvGrpSpPr/>
          <p:nvPr/>
        </p:nvGrpSpPr>
        <p:grpSpPr>
          <a:xfrm>
            <a:off x="111238" y="2343150"/>
            <a:ext cx="1204075" cy="1064600"/>
            <a:chOff x="257500" y="1669275"/>
            <a:chExt cx="1204075" cy="1064600"/>
          </a:xfrm>
        </p:grpSpPr>
        <p:sp>
          <p:nvSpPr>
            <p:cNvPr id="1548" name="Google Shape;1548;p51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4" name="Google Shape;157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53544"/>
            <a:ext cx="9143999" cy="183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p51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0" name="Google Shape;1580;p52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rot="-2059353">
            <a:off x="6559623" y="3179301"/>
            <a:ext cx="2701258" cy="297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52"/>
          <p:cNvPicPr preferRelativeResize="0"/>
          <p:nvPr/>
        </p:nvPicPr>
        <p:blipFill rotWithShape="1">
          <a:blip r:embed="rId4">
            <a:alphaModFix/>
          </a:blip>
          <a:srcRect b="28411" l="33270" r="31930" t="11201"/>
          <a:stretch/>
        </p:blipFill>
        <p:spPr>
          <a:xfrm rot="1538980">
            <a:off x="2062017" y="3731474"/>
            <a:ext cx="2663164" cy="25997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2" name="Google Shape;1582;p52"/>
          <p:cNvGrpSpPr/>
          <p:nvPr/>
        </p:nvGrpSpPr>
        <p:grpSpPr>
          <a:xfrm>
            <a:off x="4834574" y="4252628"/>
            <a:ext cx="921655" cy="832297"/>
            <a:chOff x="4844050" y="4473925"/>
            <a:chExt cx="690275" cy="623350"/>
          </a:xfrm>
        </p:grpSpPr>
        <p:sp>
          <p:nvSpPr>
            <p:cNvPr id="1583" name="Google Shape;1583;p52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52"/>
          <p:cNvGrpSpPr/>
          <p:nvPr/>
        </p:nvGrpSpPr>
        <p:grpSpPr>
          <a:xfrm>
            <a:off x="6999838" y="438300"/>
            <a:ext cx="1204075" cy="1064600"/>
            <a:chOff x="257500" y="1669275"/>
            <a:chExt cx="1204075" cy="1064600"/>
          </a:xfrm>
        </p:grpSpPr>
        <p:sp>
          <p:nvSpPr>
            <p:cNvPr id="1616" name="Google Shape;1616;p52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6" name="Google Shape;1646;p53"/>
          <p:cNvPicPr preferRelativeResize="0"/>
          <p:nvPr/>
        </p:nvPicPr>
        <p:blipFill rotWithShape="1">
          <a:blip r:embed="rId4">
            <a:alphaModFix/>
          </a:blip>
          <a:srcRect b="12769" l="31148" r="27103" t="5377"/>
          <a:stretch/>
        </p:blipFill>
        <p:spPr>
          <a:xfrm rot="3113988">
            <a:off x="-881703" y="2237901"/>
            <a:ext cx="2701258" cy="2978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7" name="Google Shape;1647;p53"/>
          <p:cNvGrpSpPr/>
          <p:nvPr/>
        </p:nvGrpSpPr>
        <p:grpSpPr>
          <a:xfrm>
            <a:off x="2242157" y="3456637"/>
            <a:ext cx="3476492" cy="2510872"/>
            <a:chOff x="3082507" y="3456637"/>
            <a:chExt cx="3476492" cy="2510872"/>
          </a:xfrm>
        </p:grpSpPr>
        <p:pic>
          <p:nvPicPr>
            <p:cNvPr id="1648" name="Google Shape;1648;p53"/>
            <p:cNvPicPr preferRelativeResize="0"/>
            <p:nvPr/>
          </p:nvPicPr>
          <p:blipFill rotWithShape="1">
            <a:blip r:embed="rId5">
              <a:alphaModFix/>
            </a:blip>
            <a:srcRect b="26202" l="39486" r="35708" t="29228"/>
            <a:stretch/>
          </p:blipFill>
          <p:spPr>
            <a:xfrm rot="10518298">
              <a:off x="3149173" y="3800392"/>
              <a:ext cx="1679809" cy="1697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53"/>
            <p:cNvPicPr preferRelativeResize="0"/>
            <p:nvPr/>
          </p:nvPicPr>
          <p:blipFill rotWithShape="1">
            <a:blip r:embed="rId6">
              <a:alphaModFix/>
            </a:blip>
            <a:srcRect b="30313" l="34841" r="28186" t="12748"/>
            <a:stretch/>
          </p:blipFill>
          <p:spPr>
            <a:xfrm flipH="1" rot="10440356">
              <a:off x="3849211" y="3586199"/>
              <a:ext cx="2599323" cy="2251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0" name="Google Shape;1650;p53"/>
          <p:cNvPicPr preferRelativeResize="0"/>
          <p:nvPr/>
        </p:nvPicPr>
        <p:blipFill rotWithShape="1">
          <a:blip r:embed="rId7">
            <a:alphaModFix/>
          </a:blip>
          <a:srcRect b="28411" l="33270" r="31930" t="11201"/>
          <a:stretch/>
        </p:blipFill>
        <p:spPr>
          <a:xfrm flipH="1" rot="10232548">
            <a:off x="3586743" y="-1321813"/>
            <a:ext cx="2663162" cy="2599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53"/>
          <p:cNvGrpSpPr/>
          <p:nvPr/>
        </p:nvGrpSpPr>
        <p:grpSpPr>
          <a:xfrm>
            <a:off x="1232038" y="3931300"/>
            <a:ext cx="1204075" cy="1064600"/>
            <a:chOff x="257500" y="1669275"/>
            <a:chExt cx="1204075" cy="1064600"/>
          </a:xfrm>
        </p:grpSpPr>
        <p:sp>
          <p:nvSpPr>
            <p:cNvPr id="1652" name="Google Shape;1652;p53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3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3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3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3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3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3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3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3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3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3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53"/>
          <p:cNvGrpSpPr/>
          <p:nvPr/>
        </p:nvGrpSpPr>
        <p:grpSpPr>
          <a:xfrm rot="-6223754">
            <a:off x="5057931" y="1849752"/>
            <a:ext cx="921690" cy="832328"/>
            <a:chOff x="4844050" y="4473925"/>
            <a:chExt cx="690275" cy="623350"/>
          </a:xfrm>
        </p:grpSpPr>
        <p:sp>
          <p:nvSpPr>
            <p:cNvPr id="1679" name="Google Shape;1679;p53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3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3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3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3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3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3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3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3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3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3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3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3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3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3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3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3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3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3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5" name="Google Shape;1715;p54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rot="445810">
            <a:off x="5843322" y="4215402"/>
            <a:ext cx="2701255" cy="297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6" name="Google Shape;1716;p54"/>
          <p:cNvPicPr preferRelativeResize="0"/>
          <p:nvPr/>
        </p:nvPicPr>
        <p:blipFill rotWithShape="1">
          <a:blip r:embed="rId4">
            <a:alphaModFix/>
          </a:blip>
          <a:srcRect b="28411" l="33270" r="31930" t="11201"/>
          <a:stretch/>
        </p:blipFill>
        <p:spPr>
          <a:xfrm rot="2032923">
            <a:off x="-673571" y="-982851"/>
            <a:ext cx="2663163" cy="259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54"/>
          <p:cNvPicPr preferRelativeResize="0"/>
          <p:nvPr/>
        </p:nvPicPr>
        <p:blipFill rotWithShape="1">
          <a:blip r:embed="rId5">
            <a:alphaModFix/>
          </a:blip>
          <a:srcRect b="30313" l="34841" r="28186" t="12748"/>
          <a:stretch/>
        </p:blipFill>
        <p:spPr>
          <a:xfrm flipH="1" rot="-8548510">
            <a:off x="6933411" y="-1007776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8" name="Google Shape;1718;p54"/>
          <p:cNvGrpSpPr/>
          <p:nvPr/>
        </p:nvGrpSpPr>
        <p:grpSpPr>
          <a:xfrm>
            <a:off x="4281336" y="2647940"/>
            <a:ext cx="921655" cy="832297"/>
            <a:chOff x="4844050" y="4473925"/>
            <a:chExt cx="690275" cy="623350"/>
          </a:xfrm>
        </p:grpSpPr>
        <p:sp>
          <p:nvSpPr>
            <p:cNvPr id="1719" name="Google Shape;1719;p54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4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4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4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4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4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4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4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4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4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4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4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4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4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4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4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4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4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4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4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4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4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4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4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4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4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4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4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4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4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4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4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1" name="Google Shape;1751;p54"/>
          <p:cNvPicPr preferRelativeResize="0"/>
          <p:nvPr/>
        </p:nvPicPr>
        <p:blipFill rotWithShape="1">
          <a:blip r:embed="rId5">
            <a:alphaModFix/>
          </a:blip>
          <a:srcRect b="30313" l="36775" r="32114" t="12748"/>
          <a:stretch/>
        </p:blipFill>
        <p:spPr>
          <a:xfrm flipH="1" rot="2069645">
            <a:off x="3859516" y="1982799"/>
            <a:ext cx="1429445" cy="14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55"/>
          <p:cNvGrpSpPr/>
          <p:nvPr/>
        </p:nvGrpSpPr>
        <p:grpSpPr>
          <a:xfrm>
            <a:off x="5545288" y="3303814"/>
            <a:ext cx="3274576" cy="2847918"/>
            <a:chOff x="5545288" y="3303814"/>
            <a:chExt cx="3274576" cy="2847918"/>
          </a:xfrm>
        </p:grpSpPr>
        <p:pic>
          <p:nvPicPr>
            <p:cNvPr id="1757" name="Google Shape;1757;p55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5436219">
              <a:off x="7122257" y="3805055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8" name="Google Shape;1758;p55"/>
            <p:cNvPicPr preferRelativeResize="0"/>
            <p:nvPr/>
          </p:nvPicPr>
          <p:blipFill rotWithShape="1">
            <a:blip r:embed="rId4">
              <a:alphaModFix/>
            </a:blip>
            <a:srcRect b="28411" l="33270" r="31930" t="11201"/>
            <a:stretch/>
          </p:blipFill>
          <p:spPr>
            <a:xfrm rot="337043">
              <a:off x="5666130" y="3427913"/>
              <a:ext cx="2663162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9" name="Google Shape;1759;p55"/>
          <p:cNvGrpSpPr/>
          <p:nvPr/>
        </p:nvGrpSpPr>
        <p:grpSpPr>
          <a:xfrm rot="1940491">
            <a:off x="769640" y="936644"/>
            <a:ext cx="921675" cy="832314"/>
            <a:chOff x="4844050" y="4473925"/>
            <a:chExt cx="690275" cy="623350"/>
          </a:xfrm>
        </p:grpSpPr>
        <p:sp>
          <p:nvSpPr>
            <p:cNvPr id="1760" name="Google Shape;1760;p55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5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5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5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5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5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5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5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5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5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5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5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5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5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5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5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5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5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55"/>
          <p:cNvGrpSpPr/>
          <p:nvPr/>
        </p:nvGrpSpPr>
        <p:grpSpPr>
          <a:xfrm>
            <a:off x="4105485" y="-1564556"/>
            <a:ext cx="4266207" cy="4012741"/>
            <a:chOff x="-926640" y="-1173306"/>
            <a:chExt cx="4266207" cy="4012741"/>
          </a:xfrm>
        </p:grpSpPr>
        <p:pic>
          <p:nvPicPr>
            <p:cNvPr id="1793" name="Google Shape;1793;p55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4" name="Google Shape;1794;p55"/>
            <p:cNvPicPr preferRelativeResize="0"/>
            <p:nvPr/>
          </p:nvPicPr>
          <p:blipFill rotWithShape="1">
            <a:blip r:embed="rId5">
              <a:alphaModFix/>
            </a:blip>
            <a:srcRect b="12769" l="31148" r="27103" t="5377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9" name="Google Shape;1799;p56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rot="782872">
            <a:off x="-756827" y="3549526"/>
            <a:ext cx="2701260" cy="2978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0" name="Google Shape;1800;p56"/>
          <p:cNvGrpSpPr/>
          <p:nvPr/>
        </p:nvGrpSpPr>
        <p:grpSpPr>
          <a:xfrm>
            <a:off x="-1530314" y="-1143802"/>
            <a:ext cx="3719619" cy="3715546"/>
            <a:chOff x="-1454114" y="-1143802"/>
            <a:chExt cx="3719619" cy="3715546"/>
          </a:xfrm>
        </p:grpSpPr>
        <p:pic>
          <p:nvPicPr>
            <p:cNvPr id="1801" name="Google Shape;1801;p56"/>
            <p:cNvPicPr preferRelativeResize="0"/>
            <p:nvPr/>
          </p:nvPicPr>
          <p:blipFill rotWithShape="1">
            <a:blip r:embed="rId4">
              <a:alphaModFix/>
            </a:blip>
            <a:srcRect b="26202" l="39486" r="35708" t="29228"/>
            <a:stretch/>
          </p:blipFill>
          <p:spPr>
            <a:xfrm flipH="1" rot="-4833297">
              <a:off x="-468979" y="742776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2" name="Google Shape;1802;p56"/>
            <p:cNvPicPr preferRelativeResize="0"/>
            <p:nvPr/>
          </p:nvPicPr>
          <p:blipFill rotWithShape="1">
            <a:blip r:embed="rId5">
              <a:alphaModFix/>
            </a:blip>
            <a:srcRect b="28411" l="33270" r="31930" t="11201"/>
            <a:stretch/>
          </p:blipFill>
          <p:spPr>
            <a:xfrm flipH="1" rot="2543889">
              <a:off x="-925886" y="-585889"/>
              <a:ext cx="2663163" cy="2599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Google Shape;1803;p56"/>
          <p:cNvGrpSpPr/>
          <p:nvPr/>
        </p:nvGrpSpPr>
        <p:grpSpPr>
          <a:xfrm rot="1940491">
            <a:off x="7665715" y="297819"/>
            <a:ext cx="921675" cy="832314"/>
            <a:chOff x="4844050" y="4473925"/>
            <a:chExt cx="690275" cy="623350"/>
          </a:xfrm>
        </p:grpSpPr>
        <p:sp>
          <p:nvSpPr>
            <p:cNvPr id="1804" name="Google Shape;1804;p56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56"/>
          <p:cNvGrpSpPr/>
          <p:nvPr/>
        </p:nvGrpSpPr>
        <p:grpSpPr>
          <a:xfrm rot="7207889">
            <a:off x="1714864" y="3996442"/>
            <a:ext cx="1204109" cy="1064630"/>
            <a:chOff x="257500" y="1669275"/>
            <a:chExt cx="1204075" cy="1064600"/>
          </a:xfrm>
        </p:grpSpPr>
        <p:sp>
          <p:nvSpPr>
            <p:cNvPr id="1837" name="Google Shape;1837;p56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57"/>
          <p:cNvSpPr/>
          <p:nvPr/>
        </p:nvSpPr>
        <p:spPr>
          <a:xfrm>
            <a:off x="2680850" y="2324375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8" name="Google Shape;1868;p57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rot="-1490808">
            <a:off x="5548748" y="3451876"/>
            <a:ext cx="2701259" cy="297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57"/>
          <p:cNvPicPr preferRelativeResize="0"/>
          <p:nvPr/>
        </p:nvPicPr>
        <p:blipFill rotWithShape="1">
          <a:blip r:embed="rId4">
            <a:alphaModFix/>
          </a:blip>
          <a:srcRect b="28411" l="33270" r="31930" t="11201"/>
          <a:stretch/>
        </p:blipFill>
        <p:spPr>
          <a:xfrm flipH="1" rot="-7516808">
            <a:off x="6555689" y="-956189"/>
            <a:ext cx="2663162" cy="259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57"/>
          <p:cNvPicPr preferRelativeResize="0"/>
          <p:nvPr/>
        </p:nvPicPr>
        <p:blipFill rotWithShape="1">
          <a:blip r:embed="rId5">
            <a:alphaModFix/>
          </a:blip>
          <a:srcRect b="30313" l="34841" r="28186" t="12748"/>
          <a:stretch/>
        </p:blipFill>
        <p:spPr>
          <a:xfrm flipH="1" rot="-8548510">
            <a:off x="-699314" y="2785099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1" name="Google Shape;1871;p57"/>
          <p:cNvGrpSpPr/>
          <p:nvPr/>
        </p:nvGrpSpPr>
        <p:grpSpPr>
          <a:xfrm rot="1940491">
            <a:off x="7735315" y="3494819"/>
            <a:ext cx="921675" cy="832314"/>
            <a:chOff x="4844050" y="4473925"/>
            <a:chExt cx="690275" cy="623350"/>
          </a:xfrm>
        </p:grpSpPr>
        <p:sp>
          <p:nvSpPr>
            <p:cNvPr id="1872" name="Google Shape;1872;p57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7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7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7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7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7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7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7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7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7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7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7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7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7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7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7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7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7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7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7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7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7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7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7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7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7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7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7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7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7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7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7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5" name="Google Shape;875;p40"/>
          <p:cNvGraphicFramePr/>
          <p:nvPr/>
        </p:nvGraphicFramePr>
        <p:xfrm>
          <a:off x="657200" y="17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{B11C4E8E-D861-47FA-9A6A-21E43B96EF4C}</a:tableStyleId>
              </a:tblPr>
              <a:tblGrid>
                <a:gridCol w="2542375"/>
                <a:gridCol w="5268875"/>
              </a:tblGrid>
              <a:tr h="26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How to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accurately predict the species of iris flower.</a:t>
                      </a:r>
                      <a:endParaRPr sz="1300">
                        <a:solidFill>
                          <a:schemeClr val="dk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Building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a machine learning 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template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and using the correct formulas to 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classify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the characteristics of the flower.</a:t>
                      </a:r>
                      <a:endParaRPr sz="1300">
                        <a:solidFill>
                          <a:schemeClr val="accent3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Why use the Iris Data Set to test the value of a machine learning program?</a:t>
                      </a:r>
                      <a:endParaRPr sz="1300">
                        <a:solidFill>
                          <a:schemeClr val="dk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The iris dataset has been around since 1936 and has been used as a dataset because of the 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predictability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</a:t>
                      </a:r>
                      <a:endParaRPr sz="1300">
                        <a:solidFill>
                          <a:schemeClr val="accent3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What information is expected to learn about machine learning programs from this dataset?</a:t>
                      </a:r>
                      <a:endParaRPr sz="1300">
                        <a:solidFill>
                          <a:schemeClr val="dk2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How to properly predict the 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outcome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and 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those predictions.</a:t>
                      </a:r>
                      <a:endParaRPr sz="1300">
                        <a:solidFill>
                          <a:schemeClr val="accent3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76" name="Google Shape;876;p40"/>
          <p:cNvPicPr preferRelativeResize="0"/>
          <p:nvPr/>
        </p:nvPicPr>
        <p:blipFill rotWithShape="1">
          <a:blip r:embed="rId3">
            <a:alphaModFix/>
          </a:blip>
          <a:srcRect b="30003" l="33272" r="33278" t="11200"/>
          <a:stretch/>
        </p:blipFill>
        <p:spPr>
          <a:xfrm rot="1473128">
            <a:off x="-1126885" y="-773057"/>
            <a:ext cx="2559893" cy="2531313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40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Questions:</a:t>
            </a:r>
            <a:endParaRPr/>
          </a:p>
        </p:txBody>
      </p:sp>
      <p:sp>
        <p:nvSpPr>
          <p:cNvPr id="878" name="Google Shape;878;p40"/>
          <p:cNvSpPr txBox="1"/>
          <p:nvPr/>
        </p:nvSpPr>
        <p:spPr>
          <a:xfrm>
            <a:off x="710825" y="1149038"/>
            <a:ext cx="77040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879" name="Google Shape;879;p40"/>
          <p:cNvPicPr preferRelativeResize="0"/>
          <p:nvPr/>
        </p:nvPicPr>
        <p:blipFill rotWithShape="1">
          <a:blip r:embed="rId4">
            <a:alphaModFix/>
          </a:blip>
          <a:srcRect b="12769" l="31148" r="27103" t="5377"/>
          <a:stretch/>
        </p:blipFill>
        <p:spPr>
          <a:xfrm rot="-1069998">
            <a:off x="7603472" y="2811426"/>
            <a:ext cx="2701257" cy="297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40"/>
          <p:cNvPicPr preferRelativeResize="0"/>
          <p:nvPr/>
        </p:nvPicPr>
        <p:blipFill rotWithShape="1">
          <a:blip r:embed="rId5">
            <a:alphaModFix/>
          </a:blip>
          <a:srcRect b="30313" l="34841" r="28186" t="12748"/>
          <a:stretch/>
        </p:blipFill>
        <p:spPr>
          <a:xfrm flipH="1" rot="-8548510">
            <a:off x="6933411" y="-1007776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40"/>
          <p:cNvGrpSpPr/>
          <p:nvPr/>
        </p:nvGrpSpPr>
        <p:grpSpPr>
          <a:xfrm>
            <a:off x="3902486" y="4119990"/>
            <a:ext cx="921655" cy="832297"/>
            <a:chOff x="4844050" y="4473925"/>
            <a:chExt cx="690275" cy="623350"/>
          </a:xfrm>
        </p:grpSpPr>
        <p:sp>
          <p:nvSpPr>
            <p:cNvPr id="882" name="Google Shape;882;p40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8" name="Google Shape;1908;p58"/>
          <p:cNvGrpSpPr/>
          <p:nvPr/>
        </p:nvGrpSpPr>
        <p:grpSpPr>
          <a:xfrm>
            <a:off x="-1284378" y="-1179906"/>
            <a:ext cx="4266207" cy="4012741"/>
            <a:chOff x="-926640" y="-1173306"/>
            <a:chExt cx="4266207" cy="4012741"/>
          </a:xfrm>
        </p:grpSpPr>
        <p:pic>
          <p:nvPicPr>
            <p:cNvPr id="1909" name="Google Shape;1909;p58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0" name="Google Shape;1910;p58"/>
            <p:cNvPicPr preferRelativeResize="0"/>
            <p:nvPr/>
          </p:nvPicPr>
          <p:blipFill rotWithShape="1">
            <a:blip r:embed="rId4">
              <a:alphaModFix/>
            </a:blip>
            <a:srcRect b="12769" l="31148" r="27103" t="5377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1" name="Google Shape;1911;p58"/>
          <p:cNvGrpSpPr/>
          <p:nvPr/>
        </p:nvGrpSpPr>
        <p:grpSpPr>
          <a:xfrm>
            <a:off x="2928088" y="3567589"/>
            <a:ext cx="3274576" cy="2847918"/>
            <a:chOff x="2928088" y="3567589"/>
            <a:chExt cx="3274576" cy="2847918"/>
          </a:xfrm>
        </p:grpSpPr>
        <p:pic>
          <p:nvPicPr>
            <p:cNvPr id="1912" name="Google Shape;1912;p58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5436219">
              <a:off x="4505057" y="4068830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3" name="Google Shape;1913;p58"/>
            <p:cNvPicPr preferRelativeResize="0"/>
            <p:nvPr/>
          </p:nvPicPr>
          <p:blipFill rotWithShape="1">
            <a:blip r:embed="rId5">
              <a:alphaModFix/>
            </a:blip>
            <a:srcRect b="28411" l="33270" r="31930" t="11201"/>
            <a:stretch/>
          </p:blipFill>
          <p:spPr>
            <a:xfrm rot="337043">
              <a:off x="3048930" y="3691688"/>
              <a:ext cx="2663162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4" name="Google Shape;1914;p58"/>
          <p:cNvGrpSpPr/>
          <p:nvPr/>
        </p:nvGrpSpPr>
        <p:grpSpPr>
          <a:xfrm rot="7207889">
            <a:off x="2894364" y="223705"/>
            <a:ext cx="1204109" cy="1064630"/>
            <a:chOff x="257500" y="1669275"/>
            <a:chExt cx="1204075" cy="1064600"/>
          </a:xfrm>
        </p:grpSpPr>
        <p:sp>
          <p:nvSpPr>
            <p:cNvPr id="1915" name="Google Shape;1915;p58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175" y="1388425"/>
            <a:ext cx="6694175" cy="35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41"/>
          <p:cNvSpPr txBox="1"/>
          <p:nvPr>
            <p:ph type="title"/>
          </p:nvPr>
        </p:nvSpPr>
        <p:spPr>
          <a:xfrm>
            <a:off x="236675" y="1055550"/>
            <a:ext cx="82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being measured in the data</a:t>
            </a:r>
            <a:endParaRPr/>
          </a:p>
        </p:txBody>
      </p:sp>
      <p:pic>
        <p:nvPicPr>
          <p:cNvPr id="920" name="Google Shape;920;p41"/>
          <p:cNvPicPr preferRelativeResize="0"/>
          <p:nvPr/>
        </p:nvPicPr>
        <p:blipFill rotWithShape="1">
          <a:blip r:embed="rId4">
            <a:alphaModFix/>
          </a:blip>
          <a:srcRect b="12769" l="31148" r="27103" t="5377"/>
          <a:stretch/>
        </p:blipFill>
        <p:spPr>
          <a:xfrm rot="-1139735">
            <a:off x="7392237" y="3264410"/>
            <a:ext cx="2701252" cy="2978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1" name="Google Shape;921;p41"/>
          <p:cNvGrpSpPr/>
          <p:nvPr/>
        </p:nvGrpSpPr>
        <p:grpSpPr>
          <a:xfrm>
            <a:off x="6346198" y="-1709826"/>
            <a:ext cx="3404927" cy="3431456"/>
            <a:chOff x="6346198" y="-1709826"/>
            <a:chExt cx="3404927" cy="3431456"/>
          </a:xfrm>
        </p:grpSpPr>
        <p:pic>
          <p:nvPicPr>
            <p:cNvPr id="922" name="Google Shape;922;p41"/>
            <p:cNvPicPr preferRelativeResize="0"/>
            <p:nvPr/>
          </p:nvPicPr>
          <p:blipFill rotWithShape="1">
            <a:blip r:embed="rId5">
              <a:alphaModFix/>
            </a:blip>
            <a:srcRect b="26202" l="39486" r="35708" t="29228"/>
            <a:stretch/>
          </p:blipFill>
          <p:spPr>
            <a:xfrm flipH="1" rot="-4105487">
              <a:off x="7689770" y="-220487"/>
              <a:ext cx="1679807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Google Shape;923;p41"/>
            <p:cNvPicPr preferRelativeResize="0"/>
            <p:nvPr/>
          </p:nvPicPr>
          <p:blipFill rotWithShape="1">
            <a:blip r:embed="rId6">
              <a:alphaModFix/>
            </a:blip>
            <a:srcRect b="28412" l="35189" r="31931" t="14363"/>
            <a:stretch/>
          </p:blipFill>
          <p:spPr>
            <a:xfrm rot="-7249564">
              <a:off x="6790533" y="-1230009"/>
              <a:ext cx="2516257" cy="24635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4" name="Google Shape;924;p41"/>
          <p:cNvGrpSpPr/>
          <p:nvPr/>
        </p:nvGrpSpPr>
        <p:grpSpPr>
          <a:xfrm>
            <a:off x="6188550" y="96125"/>
            <a:ext cx="1204075" cy="1064600"/>
            <a:chOff x="257500" y="1669275"/>
            <a:chExt cx="1204075" cy="1064600"/>
          </a:xfrm>
        </p:grpSpPr>
        <p:sp>
          <p:nvSpPr>
            <p:cNvPr id="925" name="Google Shape;925;p41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41"/>
          <p:cNvGrpSpPr/>
          <p:nvPr/>
        </p:nvGrpSpPr>
        <p:grpSpPr>
          <a:xfrm>
            <a:off x="3078611" y="4107665"/>
            <a:ext cx="921655" cy="832297"/>
            <a:chOff x="4844050" y="4473925"/>
            <a:chExt cx="690275" cy="623350"/>
          </a:xfrm>
        </p:grpSpPr>
        <p:sp>
          <p:nvSpPr>
            <p:cNvPr id="952" name="Google Shape;952;p41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1"/>
          <p:cNvGrpSpPr/>
          <p:nvPr/>
        </p:nvGrpSpPr>
        <p:grpSpPr>
          <a:xfrm>
            <a:off x="-1155150" y="3288450"/>
            <a:ext cx="3467375" cy="2435451"/>
            <a:chOff x="-1155150" y="3288450"/>
            <a:chExt cx="3467375" cy="2435451"/>
          </a:xfrm>
        </p:grpSpPr>
        <p:pic>
          <p:nvPicPr>
            <p:cNvPr id="985" name="Google Shape;985;p41"/>
            <p:cNvPicPr preferRelativeResize="0"/>
            <p:nvPr/>
          </p:nvPicPr>
          <p:blipFill rotWithShape="1">
            <a:blip r:embed="rId5">
              <a:alphaModFix/>
            </a:blip>
            <a:srcRect b="26202" l="39486" r="35708" t="29228"/>
            <a:stretch/>
          </p:blipFill>
          <p:spPr>
            <a:xfrm rot="-6694512">
              <a:off x="647673" y="3919393"/>
              <a:ext cx="1442655" cy="1458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6" name="Google Shape;986;p41"/>
            <p:cNvPicPr preferRelativeResize="0"/>
            <p:nvPr/>
          </p:nvPicPr>
          <p:blipFill rotWithShape="1">
            <a:blip r:embed="rId7">
              <a:alphaModFix/>
            </a:blip>
            <a:srcRect b="30313" l="34842" r="32306" t="12748"/>
            <a:stretch/>
          </p:blipFill>
          <p:spPr>
            <a:xfrm>
              <a:off x="-1155150" y="3288450"/>
              <a:ext cx="2498098" cy="2435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"/>
          <p:cNvSpPr txBox="1"/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pic>
        <p:nvPicPr>
          <p:cNvPr id="992" name="Google Shape;992;p42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rot="-4064114">
            <a:off x="7056976" y="1047439"/>
            <a:ext cx="3026598" cy="3337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3" name="Google Shape;993;p42"/>
          <p:cNvGrpSpPr/>
          <p:nvPr/>
        </p:nvGrpSpPr>
        <p:grpSpPr>
          <a:xfrm>
            <a:off x="3503488" y="3493456"/>
            <a:ext cx="3593362" cy="2815416"/>
            <a:chOff x="3503488" y="3493456"/>
            <a:chExt cx="3593362" cy="2815416"/>
          </a:xfrm>
        </p:grpSpPr>
        <p:pic>
          <p:nvPicPr>
            <p:cNvPr id="994" name="Google Shape;994;p42"/>
            <p:cNvPicPr preferRelativeResize="0"/>
            <p:nvPr/>
          </p:nvPicPr>
          <p:blipFill rotWithShape="1">
            <a:blip r:embed="rId4">
              <a:alphaModFix/>
            </a:blip>
            <a:srcRect b="26202" l="39486" r="35708" t="29228"/>
            <a:stretch/>
          </p:blipFill>
          <p:spPr>
            <a:xfrm rot="-6343201">
              <a:off x="5021737" y="3702201"/>
              <a:ext cx="1849601" cy="186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5" name="Google Shape;995;p42"/>
            <p:cNvPicPr preferRelativeResize="0"/>
            <p:nvPr/>
          </p:nvPicPr>
          <p:blipFill rotWithShape="1">
            <a:blip r:embed="rId5">
              <a:alphaModFix/>
            </a:blip>
            <a:srcRect b="30313" l="34841" r="28186" t="12748"/>
            <a:stretch/>
          </p:blipFill>
          <p:spPr>
            <a:xfrm>
              <a:off x="3503488" y="3717899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6" name="Google Shape;996;p42"/>
          <p:cNvGrpSpPr/>
          <p:nvPr/>
        </p:nvGrpSpPr>
        <p:grpSpPr>
          <a:xfrm rot="-1848274">
            <a:off x="6245083" y="570890"/>
            <a:ext cx="1204049" cy="1064576"/>
            <a:chOff x="257500" y="1669275"/>
            <a:chExt cx="1204075" cy="1064600"/>
          </a:xfrm>
        </p:grpSpPr>
        <p:sp>
          <p:nvSpPr>
            <p:cNvPr id="997" name="Google Shape;997;p42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42"/>
          <p:cNvGrpSpPr/>
          <p:nvPr/>
        </p:nvGrpSpPr>
        <p:grpSpPr>
          <a:xfrm>
            <a:off x="2642649" y="3936240"/>
            <a:ext cx="921655" cy="832297"/>
            <a:chOff x="4844050" y="4473925"/>
            <a:chExt cx="690275" cy="623350"/>
          </a:xfrm>
        </p:grpSpPr>
        <p:sp>
          <p:nvSpPr>
            <p:cNvPr id="1024" name="Google Shape;1024;p42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6" name="Google Shape;105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875" y="1183325"/>
            <a:ext cx="7641850" cy="3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43"/>
          <p:cNvGrpSpPr/>
          <p:nvPr/>
        </p:nvGrpSpPr>
        <p:grpSpPr>
          <a:xfrm>
            <a:off x="-926640" y="-1173306"/>
            <a:ext cx="4266207" cy="4012741"/>
            <a:chOff x="-926640" y="-1173306"/>
            <a:chExt cx="4266207" cy="4012741"/>
          </a:xfrm>
        </p:grpSpPr>
        <p:pic>
          <p:nvPicPr>
            <p:cNvPr id="1062" name="Google Shape;1062;p43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43"/>
            <p:cNvPicPr preferRelativeResize="0"/>
            <p:nvPr/>
          </p:nvPicPr>
          <p:blipFill rotWithShape="1">
            <a:blip r:embed="rId4">
              <a:alphaModFix/>
            </a:blip>
            <a:srcRect b="12769" l="31148" r="27103" t="5377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Google Shape;1064;p43"/>
          <p:cNvGrpSpPr/>
          <p:nvPr/>
        </p:nvGrpSpPr>
        <p:grpSpPr>
          <a:xfrm>
            <a:off x="1380010" y="2940412"/>
            <a:ext cx="3557218" cy="2894573"/>
            <a:chOff x="1380010" y="2940412"/>
            <a:chExt cx="3557218" cy="2894573"/>
          </a:xfrm>
        </p:grpSpPr>
        <p:pic>
          <p:nvPicPr>
            <p:cNvPr id="1065" name="Google Shape;1065;p43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5720043">
              <a:off x="3174020" y="3511852"/>
              <a:ext cx="1679805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6" name="Google Shape;1066;p43"/>
            <p:cNvPicPr preferRelativeResize="0"/>
            <p:nvPr/>
          </p:nvPicPr>
          <p:blipFill rotWithShape="1">
            <a:blip r:embed="rId5">
              <a:alphaModFix/>
            </a:blip>
            <a:srcRect b="28411" l="33270" r="31930" t="11201"/>
            <a:stretch/>
          </p:blipFill>
          <p:spPr>
            <a:xfrm rot="404783">
              <a:off x="1523491" y="3087839"/>
              <a:ext cx="2663163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Google Shape;1067;p43"/>
          <p:cNvGrpSpPr/>
          <p:nvPr/>
        </p:nvGrpSpPr>
        <p:grpSpPr>
          <a:xfrm rot="8797163">
            <a:off x="5123103" y="388663"/>
            <a:ext cx="921624" cy="832269"/>
            <a:chOff x="4844050" y="4473925"/>
            <a:chExt cx="690275" cy="623350"/>
          </a:xfrm>
        </p:grpSpPr>
        <p:sp>
          <p:nvSpPr>
            <p:cNvPr id="1068" name="Google Shape;1068;p43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0" name="Google Shape;1100;p43"/>
          <p:cNvPicPr preferRelativeResize="0"/>
          <p:nvPr/>
        </p:nvPicPr>
        <p:blipFill rotWithShape="1">
          <a:blip r:embed="rId6">
            <a:alphaModFix/>
          </a:blip>
          <a:srcRect b="30313" l="34841" r="28186" t="12748"/>
          <a:stretch/>
        </p:blipFill>
        <p:spPr>
          <a:xfrm>
            <a:off x="5861212" y="-1127426"/>
            <a:ext cx="2990923" cy="25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8400" y="671475"/>
            <a:ext cx="6150700" cy="420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43"/>
          <p:cNvSpPr txBox="1"/>
          <p:nvPr>
            <p:ph type="title"/>
          </p:nvPr>
        </p:nvSpPr>
        <p:spPr>
          <a:xfrm>
            <a:off x="670413" y="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and Train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44"/>
          <p:cNvGrpSpPr/>
          <p:nvPr/>
        </p:nvGrpSpPr>
        <p:grpSpPr>
          <a:xfrm>
            <a:off x="4338349" y="3094604"/>
            <a:ext cx="3649327" cy="3380859"/>
            <a:chOff x="4338349" y="3094604"/>
            <a:chExt cx="3649327" cy="3380859"/>
          </a:xfrm>
        </p:grpSpPr>
        <p:pic>
          <p:nvPicPr>
            <p:cNvPr id="1108" name="Google Shape;1108;p44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9949558">
              <a:off x="4520645" y="3274427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9" name="Google Shape;1109;p44"/>
            <p:cNvPicPr preferRelativeResize="0"/>
            <p:nvPr/>
          </p:nvPicPr>
          <p:blipFill rotWithShape="1">
            <a:blip r:embed="rId4">
              <a:alphaModFix/>
            </a:blip>
            <a:srcRect b="12769" l="31148" r="27103" t="5377"/>
            <a:stretch/>
          </p:blipFill>
          <p:spPr>
            <a:xfrm flipH="1">
              <a:off x="4961075" y="3137688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0" name="Google Shape;1110;p44"/>
          <p:cNvGrpSpPr/>
          <p:nvPr/>
        </p:nvGrpSpPr>
        <p:grpSpPr>
          <a:xfrm>
            <a:off x="3673886" y="4119990"/>
            <a:ext cx="921655" cy="832297"/>
            <a:chOff x="4844050" y="4473925"/>
            <a:chExt cx="690275" cy="623350"/>
          </a:xfrm>
        </p:grpSpPr>
        <p:sp>
          <p:nvSpPr>
            <p:cNvPr id="1111" name="Google Shape;1111;p44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44"/>
          <p:cNvGrpSpPr/>
          <p:nvPr/>
        </p:nvGrpSpPr>
        <p:grpSpPr>
          <a:xfrm>
            <a:off x="5327450" y="824900"/>
            <a:ext cx="1204075" cy="1064600"/>
            <a:chOff x="257500" y="1669275"/>
            <a:chExt cx="1204075" cy="1064600"/>
          </a:xfrm>
        </p:grpSpPr>
        <p:sp>
          <p:nvSpPr>
            <p:cNvPr id="1144" name="Google Shape;1144;p44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0" name="Google Shape;1170;p44"/>
          <p:cNvPicPr preferRelativeResize="0"/>
          <p:nvPr/>
        </p:nvPicPr>
        <p:blipFill rotWithShape="1">
          <a:blip r:embed="rId5">
            <a:alphaModFix/>
          </a:blip>
          <a:srcRect b="30313" l="34841" r="28186" t="12748"/>
          <a:stretch/>
        </p:blipFill>
        <p:spPr>
          <a:xfrm>
            <a:off x="6784625" y="-515801"/>
            <a:ext cx="2990923" cy="25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7850" y="190500"/>
            <a:ext cx="51569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45"/>
          <p:cNvGrpSpPr/>
          <p:nvPr/>
        </p:nvGrpSpPr>
        <p:grpSpPr>
          <a:xfrm>
            <a:off x="4746985" y="3267166"/>
            <a:ext cx="4141571" cy="3534717"/>
            <a:chOff x="4746985" y="3267166"/>
            <a:chExt cx="4141571" cy="3534717"/>
          </a:xfrm>
        </p:grpSpPr>
        <p:pic>
          <p:nvPicPr>
            <p:cNvPr id="1177" name="Google Shape;1177;p45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9457355">
              <a:off x="5006919" y="3729651"/>
              <a:ext cx="1679810" cy="169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8" name="Google Shape;1178;p45"/>
            <p:cNvPicPr preferRelativeResize="0"/>
            <p:nvPr/>
          </p:nvPicPr>
          <p:blipFill rotWithShape="1">
            <a:blip r:embed="rId4">
              <a:alphaModFix/>
            </a:blip>
            <a:srcRect b="28411" l="33270" r="31930" t="11201"/>
            <a:stretch/>
          </p:blipFill>
          <p:spPr>
            <a:xfrm flipH="1" rot="1647125">
              <a:off x="5776092" y="3734665"/>
              <a:ext cx="2663161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9" name="Google Shape;1179;p45"/>
          <p:cNvGrpSpPr/>
          <p:nvPr/>
        </p:nvGrpSpPr>
        <p:grpSpPr>
          <a:xfrm>
            <a:off x="533400" y="2812650"/>
            <a:ext cx="1204075" cy="1064600"/>
            <a:chOff x="257500" y="1669275"/>
            <a:chExt cx="1204075" cy="1064600"/>
          </a:xfrm>
        </p:grpSpPr>
        <p:sp>
          <p:nvSpPr>
            <p:cNvPr id="1180" name="Google Shape;1180;p45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45"/>
          <p:cNvGrpSpPr/>
          <p:nvPr/>
        </p:nvGrpSpPr>
        <p:grpSpPr>
          <a:xfrm>
            <a:off x="-782237" y="-310345"/>
            <a:ext cx="3848508" cy="2914768"/>
            <a:chOff x="-782237" y="-310345"/>
            <a:chExt cx="3848508" cy="2914768"/>
          </a:xfrm>
        </p:grpSpPr>
        <p:pic>
          <p:nvPicPr>
            <p:cNvPr id="1207" name="Google Shape;1207;p45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3027071">
              <a:off x="1036996" y="28915"/>
              <a:ext cx="1679808" cy="1697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45"/>
            <p:cNvPicPr preferRelativeResize="0"/>
            <p:nvPr/>
          </p:nvPicPr>
          <p:blipFill rotWithShape="1">
            <a:blip r:embed="rId5">
              <a:alphaModFix/>
            </a:blip>
            <a:srcRect b="30313" l="34841" r="28186" t="12748"/>
            <a:stretch/>
          </p:blipFill>
          <p:spPr>
            <a:xfrm>
              <a:off x="-782237" y="13449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9" name="Google Shape;120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063" y="757713"/>
            <a:ext cx="71532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46"/>
          <p:cNvGrpSpPr/>
          <p:nvPr/>
        </p:nvGrpSpPr>
        <p:grpSpPr>
          <a:xfrm>
            <a:off x="7421181" y="271274"/>
            <a:ext cx="3153755" cy="3316107"/>
            <a:chOff x="7421181" y="271274"/>
            <a:chExt cx="3153755" cy="3316107"/>
          </a:xfrm>
        </p:grpSpPr>
        <p:pic>
          <p:nvPicPr>
            <p:cNvPr id="1215" name="Google Shape;1215;p46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6619053">
              <a:off x="7694045" y="1460851"/>
              <a:ext cx="1849606" cy="1869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46"/>
            <p:cNvPicPr preferRelativeResize="0"/>
            <p:nvPr/>
          </p:nvPicPr>
          <p:blipFill rotWithShape="1">
            <a:blip r:embed="rId4">
              <a:alphaModFix/>
            </a:blip>
            <a:srcRect b="30313" l="34841" r="28186" t="12748"/>
            <a:stretch/>
          </p:blipFill>
          <p:spPr>
            <a:xfrm>
              <a:off x="7584013" y="27127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7" name="Google Shape;1217;p46"/>
          <p:cNvPicPr preferRelativeResize="0"/>
          <p:nvPr/>
        </p:nvPicPr>
        <p:blipFill rotWithShape="1">
          <a:blip r:embed="rId5">
            <a:alphaModFix/>
          </a:blip>
          <a:srcRect b="12769" l="31148" r="27103" t="5377"/>
          <a:stretch/>
        </p:blipFill>
        <p:spPr>
          <a:xfrm rot="2190657">
            <a:off x="-1131677" y="1359387"/>
            <a:ext cx="2701257" cy="2978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8" name="Google Shape;1218;p46"/>
          <p:cNvGrpSpPr/>
          <p:nvPr/>
        </p:nvGrpSpPr>
        <p:grpSpPr>
          <a:xfrm>
            <a:off x="3149785" y="3580412"/>
            <a:ext cx="3570440" cy="2894573"/>
            <a:chOff x="3149785" y="3580412"/>
            <a:chExt cx="3570440" cy="2894573"/>
          </a:xfrm>
        </p:grpSpPr>
        <p:pic>
          <p:nvPicPr>
            <p:cNvPr id="1219" name="Google Shape;1219;p46"/>
            <p:cNvPicPr preferRelativeResize="0"/>
            <p:nvPr/>
          </p:nvPicPr>
          <p:blipFill rotWithShape="1">
            <a:blip r:embed="rId3">
              <a:alphaModFix/>
            </a:blip>
            <a:srcRect b="26202" l="39486" r="35708" t="29228"/>
            <a:stretch/>
          </p:blipFill>
          <p:spPr>
            <a:xfrm rot="-6343201">
              <a:off x="4645112" y="4115151"/>
              <a:ext cx="1849601" cy="186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0" name="Google Shape;1220;p46"/>
            <p:cNvPicPr preferRelativeResize="0"/>
            <p:nvPr/>
          </p:nvPicPr>
          <p:blipFill rotWithShape="1">
            <a:blip r:embed="rId6">
              <a:alphaModFix/>
            </a:blip>
            <a:srcRect b="28411" l="33270" r="31930" t="11201"/>
            <a:stretch/>
          </p:blipFill>
          <p:spPr>
            <a:xfrm rot="404783">
              <a:off x="3293266" y="3727839"/>
              <a:ext cx="2663163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1" name="Google Shape;1221;p46"/>
          <p:cNvGrpSpPr/>
          <p:nvPr/>
        </p:nvGrpSpPr>
        <p:grpSpPr>
          <a:xfrm>
            <a:off x="111188" y="501150"/>
            <a:ext cx="1204075" cy="1064600"/>
            <a:chOff x="257500" y="1669275"/>
            <a:chExt cx="1204075" cy="1064600"/>
          </a:xfrm>
        </p:grpSpPr>
        <p:sp>
          <p:nvSpPr>
            <p:cNvPr id="1222" name="Google Shape;1222;p46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6"/>
          <p:cNvGrpSpPr/>
          <p:nvPr/>
        </p:nvGrpSpPr>
        <p:grpSpPr>
          <a:xfrm>
            <a:off x="6666411" y="4116228"/>
            <a:ext cx="921655" cy="832297"/>
            <a:chOff x="4844050" y="4473925"/>
            <a:chExt cx="690275" cy="623350"/>
          </a:xfrm>
        </p:grpSpPr>
        <p:sp>
          <p:nvSpPr>
            <p:cNvPr id="1249" name="Google Shape;1249;p46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1" name="Google Shape;128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8850" y="838200"/>
            <a:ext cx="46863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46"/>
          <p:cNvSpPr txBox="1"/>
          <p:nvPr>
            <p:ph type="title"/>
          </p:nvPr>
        </p:nvSpPr>
        <p:spPr>
          <a:xfrm>
            <a:off x="713250" y="2712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Axis Grid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" name="Google Shape;1287;p47"/>
          <p:cNvPicPr preferRelativeResize="0"/>
          <p:nvPr/>
        </p:nvPicPr>
        <p:blipFill rotWithShape="1">
          <a:blip r:embed="rId3">
            <a:alphaModFix/>
          </a:blip>
          <a:srcRect b="12769" l="31148" r="27103" t="5377"/>
          <a:stretch/>
        </p:blipFill>
        <p:spPr>
          <a:xfrm rot="215920">
            <a:off x="3168847" y="3639387"/>
            <a:ext cx="2701256" cy="2978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8" name="Google Shape;1288;p47"/>
          <p:cNvGrpSpPr/>
          <p:nvPr/>
        </p:nvGrpSpPr>
        <p:grpSpPr>
          <a:xfrm>
            <a:off x="7904925" y="553325"/>
            <a:ext cx="1204075" cy="1064600"/>
            <a:chOff x="257500" y="1669275"/>
            <a:chExt cx="1204075" cy="1064600"/>
          </a:xfrm>
        </p:grpSpPr>
        <p:sp>
          <p:nvSpPr>
            <p:cNvPr id="1289" name="Google Shape;1289;p47"/>
            <p:cNvSpPr/>
            <p:nvPr/>
          </p:nvSpPr>
          <p:spPr>
            <a:xfrm>
              <a:off x="1038388" y="2237292"/>
              <a:ext cx="48394" cy="60395"/>
            </a:xfrm>
            <a:custGeom>
              <a:rect b="b" l="l" r="r" t="t"/>
              <a:pathLst>
                <a:path extrusionOk="0" h="1696" w="1359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945553" y="2477197"/>
              <a:ext cx="80265" cy="80443"/>
            </a:xfrm>
            <a:custGeom>
              <a:rect b="b" l="l" r="r" t="t"/>
              <a:pathLst>
                <a:path extrusionOk="0" h="2259" w="2254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166013" y="2193670"/>
              <a:ext cx="51029" cy="51136"/>
            </a:xfrm>
            <a:custGeom>
              <a:rect b="b" l="l" r="r" t="t"/>
              <a:pathLst>
                <a:path extrusionOk="0" h="1436" w="1433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961221" y="1714535"/>
              <a:ext cx="50709" cy="51172"/>
            </a:xfrm>
            <a:custGeom>
              <a:rect b="b" l="l" r="r" t="t"/>
              <a:pathLst>
                <a:path extrusionOk="0" h="1437" w="1424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854392" y="2489839"/>
              <a:ext cx="34827" cy="35432"/>
            </a:xfrm>
            <a:custGeom>
              <a:rect b="b" l="l" r="r" t="t"/>
              <a:pathLst>
                <a:path extrusionOk="0" h="995" w="978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232996" y="2046778"/>
              <a:ext cx="35254" cy="35432"/>
            </a:xfrm>
            <a:custGeom>
              <a:rect b="b" l="l" r="r" t="t"/>
              <a:pathLst>
                <a:path extrusionOk="0" h="995" w="99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895949" y="2698443"/>
              <a:ext cx="35574" cy="35432"/>
            </a:xfrm>
            <a:custGeom>
              <a:rect b="b" l="l" r="r" t="t"/>
              <a:pathLst>
                <a:path extrusionOk="0" h="995" w="999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040952" y="2630321"/>
              <a:ext cx="19123" cy="19372"/>
            </a:xfrm>
            <a:custGeom>
              <a:rect b="b" l="l" r="r" t="t"/>
              <a:pathLst>
                <a:path extrusionOk="0" h="544" w="537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194430" y="2621846"/>
              <a:ext cx="19550" cy="19372"/>
            </a:xfrm>
            <a:custGeom>
              <a:rect b="b" l="l" r="r" t="t"/>
              <a:pathLst>
                <a:path extrusionOk="0" h="544" w="549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906560" y="2081996"/>
              <a:ext cx="19550" cy="19301"/>
            </a:xfrm>
            <a:custGeom>
              <a:rect b="b" l="l" r="r" t="t"/>
              <a:pathLst>
                <a:path extrusionOk="0" h="542" w="549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908448" y="2214323"/>
              <a:ext cx="52382" cy="50887"/>
            </a:xfrm>
            <a:custGeom>
              <a:rect b="b" l="l" r="r" t="t"/>
              <a:pathLst>
                <a:path extrusionOk="0" h="1429" w="1471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748310" y="1927769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418029" y="2163508"/>
              <a:ext cx="34898" cy="33794"/>
            </a:xfrm>
            <a:custGeom>
              <a:rect b="b" l="l" r="r" t="t"/>
              <a:pathLst>
                <a:path extrusionOk="0" h="949" w="98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576137" y="1979510"/>
              <a:ext cx="34933" cy="33616"/>
            </a:xfrm>
            <a:custGeom>
              <a:rect b="b" l="l" r="r" t="t"/>
              <a:pathLst>
                <a:path extrusionOk="0" h="944" w="981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88969" y="1923923"/>
              <a:ext cx="52810" cy="50851"/>
            </a:xfrm>
            <a:custGeom>
              <a:rect b="b" l="l" r="r" t="t"/>
              <a:pathLst>
                <a:path extrusionOk="0" h="1428" w="1483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469557" y="1739498"/>
              <a:ext cx="52489" cy="50709"/>
            </a:xfrm>
            <a:custGeom>
              <a:rect b="b" l="l" r="r" t="t"/>
              <a:pathLst>
                <a:path extrusionOk="0" h="1424" w="1474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764940" y="2222015"/>
              <a:ext cx="30981" cy="30090"/>
            </a:xfrm>
            <a:custGeom>
              <a:rect b="b" l="l" r="r" t="t"/>
              <a:pathLst>
                <a:path extrusionOk="0" h="845" w="87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257500" y="1905299"/>
              <a:ext cx="31764" cy="30375"/>
            </a:xfrm>
            <a:custGeom>
              <a:rect b="b" l="l" r="r" t="t"/>
              <a:pathLst>
                <a:path extrusionOk="0" h="853" w="892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196104" y="1838316"/>
              <a:ext cx="31444" cy="30090"/>
            </a:xfrm>
            <a:custGeom>
              <a:rect b="b" l="l" r="r" t="t"/>
              <a:pathLst>
                <a:path extrusionOk="0" h="845" w="883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719217" y="2498457"/>
              <a:ext cx="10968" cy="11466"/>
            </a:xfrm>
            <a:custGeom>
              <a:rect b="b" l="l" r="r" t="t"/>
              <a:pathLst>
                <a:path extrusionOk="0" h="322" w="308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275727" y="2338959"/>
              <a:ext cx="69261" cy="58472"/>
            </a:xfrm>
            <a:custGeom>
              <a:rect b="b" l="l" r="r" t="t"/>
              <a:pathLst>
                <a:path extrusionOk="0" h="1642" w="1945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392634" y="2148516"/>
              <a:ext cx="68941" cy="58792"/>
            </a:xfrm>
            <a:custGeom>
              <a:rect b="b" l="l" r="r" t="t"/>
              <a:pathLst>
                <a:path extrusionOk="0" h="1651" w="1936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712594" y="2064013"/>
              <a:ext cx="77915" cy="72644"/>
            </a:xfrm>
            <a:custGeom>
              <a:rect b="b" l="l" r="r" t="t"/>
              <a:pathLst>
                <a:path extrusionOk="0" h="2040" w="2188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622857" y="1669275"/>
              <a:ext cx="128374" cy="110533"/>
            </a:xfrm>
            <a:custGeom>
              <a:rect b="b" l="l" r="r" t="t"/>
              <a:pathLst>
                <a:path extrusionOk="0" h="3104" w="3605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683963" y="2381762"/>
              <a:ext cx="29699" cy="26921"/>
            </a:xfrm>
            <a:custGeom>
              <a:rect b="b" l="l" r="r" t="t"/>
              <a:pathLst>
                <a:path extrusionOk="0" h="756" w="834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616127" y="2243631"/>
              <a:ext cx="46649" cy="45723"/>
            </a:xfrm>
            <a:custGeom>
              <a:rect b="b" l="l" r="r" t="t"/>
              <a:pathLst>
                <a:path extrusionOk="0" h="1284" w="131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47"/>
          <p:cNvGrpSpPr/>
          <p:nvPr/>
        </p:nvGrpSpPr>
        <p:grpSpPr>
          <a:xfrm>
            <a:off x="2195636" y="4286478"/>
            <a:ext cx="921655" cy="832297"/>
            <a:chOff x="4844050" y="4473925"/>
            <a:chExt cx="690275" cy="623350"/>
          </a:xfrm>
        </p:grpSpPr>
        <p:sp>
          <p:nvSpPr>
            <p:cNvPr id="1316" name="Google Shape;1316;p47"/>
            <p:cNvSpPr/>
            <p:nvPr/>
          </p:nvSpPr>
          <p:spPr>
            <a:xfrm>
              <a:off x="5258375" y="4704950"/>
              <a:ext cx="39925" cy="25350"/>
            </a:xfrm>
            <a:custGeom>
              <a:rect b="b" l="l" r="r" t="t"/>
              <a:pathLst>
                <a:path extrusionOk="0" h="1014" w="1597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5292325" y="4764525"/>
              <a:ext cx="54775" cy="34250"/>
            </a:xfrm>
            <a:custGeom>
              <a:rect b="b" l="l" r="r" t="t"/>
              <a:pathLst>
                <a:path extrusionOk="0" h="1370" w="2191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5373625" y="4796450"/>
              <a:ext cx="53850" cy="43000"/>
            </a:xfrm>
            <a:custGeom>
              <a:rect b="b" l="l" r="r" t="t"/>
              <a:pathLst>
                <a:path extrusionOk="0" h="1720" w="2154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5259650" y="4621825"/>
              <a:ext cx="34175" cy="27150"/>
            </a:xfrm>
            <a:custGeom>
              <a:rect b="b" l="l" r="r" t="t"/>
              <a:pathLst>
                <a:path extrusionOk="0" h="1086" w="1367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5499875" y="4617500"/>
              <a:ext cx="34450" cy="27000"/>
            </a:xfrm>
            <a:custGeom>
              <a:rect b="b" l="l" r="r" t="t"/>
              <a:pathLst>
                <a:path extrusionOk="0" h="1080" w="1378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4943200" y="4634300"/>
              <a:ext cx="34525" cy="26875"/>
            </a:xfrm>
            <a:custGeom>
              <a:rect b="b" l="l" r="r" t="t"/>
              <a:pathLst>
                <a:path extrusionOk="0" h="1075" w="1381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5360050" y="4869525"/>
              <a:ext cx="24275" cy="19025"/>
            </a:xfrm>
            <a:custGeom>
              <a:rect b="b" l="l" r="r" t="t"/>
              <a:pathLst>
                <a:path extrusionOk="0" h="761" w="971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5190600" y="4558225"/>
              <a:ext cx="24050" cy="19275"/>
            </a:xfrm>
            <a:custGeom>
              <a:rect b="b" l="l" r="r" t="t"/>
              <a:pathLst>
                <a:path extrusionOk="0" h="771" w="962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5487475" y="4890775"/>
              <a:ext cx="24525" cy="19200"/>
            </a:xfrm>
            <a:custGeom>
              <a:rect b="b" l="l" r="r" t="t"/>
              <a:pathLst>
                <a:path extrusionOk="0" h="768" w="981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5480200" y="4800450"/>
              <a:ext cx="12750" cy="9975"/>
            </a:xfrm>
            <a:custGeom>
              <a:rect b="b" l="l" r="r" t="t"/>
              <a:pathLst>
                <a:path extrusionOk="0" h="399" w="51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5508500" y="4711275"/>
              <a:ext cx="12750" cy="10350"/>
            </a:xfrm>
            <a:custGeom>
              <a:rect b="b" l="l" r="r" t="t"/>
              <a:pathLst>
                <a:path extrusionOk="0" h="414" w="51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5139775" y="4757775"/>
              <a:ext cx="12675" cy="10275"/>
            </a:xfrm>
            <a:custGeom>
              <a:rect b="b" l="l" r="r" t="t"/>
              <a:pathLst>
                <a:path extrusionOk="0" h="411" w="507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5220875" y="4768750"/>
              <a:ext cx="30675" cy="27175"/>
            </a:xfrm>
            <a:custGeom>
              <a:rect b="b" l="l" r="r" t="t"/>
              <a:pathLst>
                <a:path extrusionOk="0" h="1087" w="1227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5021150" y="4805675"/>
              <a:ext cx="20825" cy="18275"/>
            </a:xfrm>
            <a:custGeom>
              <a:rect b="b" l="l" r="r" t="t"/>
              <a:pathLst>
                <a:path extrusionOk="0" h="731" w="833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5083350" y="5044250"/>
              <a:ext cx="20825" cy="18375"/>
            </a:xfrm>
            <a:custGeom>
              <a:rect b="b" l="l" r="r" t="t"/>
              <a:pathLst>
                <a:path extrusionOk="0" h="735" w="833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5012825" y="4914775"/>
              <a:ext cx="21100" cy="18250"/>
            </a:xfrm>
            <a:custGeom>
              <a:rect b="b" l="l" r="r" t="t"/>
              <a:pathLst>
                <a:path extrusionOk="0" h="730" w="844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5052100" y="4716675"/>
              <a:ext cx="30400" cy="27175"/>
            </a:xfrm>
            <a:custGeom>
              <a:rect b="b" l="l" r="r" t="t"/>
              <a:pathLst>
                <a:path extrusionOk="0" h="1087" w="1216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4856250" y="4914600"/>
              <a:ext cx="30500" cy="27625"/>
            </a:xfrm>
            <a:custGeom>
              <a:rect b="b" l="l" r="r" t="t"/>
              <a:pathLst>
                <a:path extrusionOk="0" h="1105" w="122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5191400" y="4861900"/>
              <a:ext cx="18275" cy="16275"/>
            </a:xfrm>
            <a:custGeom>
              <a:rect b="b" l="l" r="r" t="t"/>
              <a:pathLst>
                <a:path extrusionOk="0" h="651" w="731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4902100" y="5080975"/>
              <a:ext cx="18075" cy="16300"/>
            </a:xfrm>
            <a:custGeom>
              <a:rect b="b" l="l" r="r" t="t"/>
              <a:pathLst>
                <a:path extrusionOk="0" h="652" w="723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5067300" y="4533750"/>
              <a:ext cx="17950" cy="16150"/>
            </a:xfrm>
            <a:custGeom>
              <a:rect b="b" l="l" r="r" t="t"/>
              <a:pathLst>
                <a:path extrusionOk="0" h="646" w="718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5336375" y="4957000"/>
              <a:ext cx="7075" cy="5975"/>
            </a:xfrm>
            <a:custGeom>
              <a:rect b="b" l="l" r="r" t="t"/>
              <a:pathLst>
                <a:path extrusionOk="0" h="239" w="283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5366425" y="4581525"/>
              <a:ext cx="43950" cy="36275"/>
            </a:xfrm>
            <a:custGeom>
              <a:rect b="b" l="l" r="r" t="t"/>
              <a:pathLst>
                <a:path extrusionOk="0" h="1451" w="1758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5283375" y="4473925"/>
              <a:ext cx="43975" cy="36225"/>
            </a:xfrm>
            <a:custGeom>
              <a:rect b="b" l="l" r="r" t="t"/>
              <a:pathLst>
                <a:path extrusionOk="0" h="1449" w="1759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5267125" y="4841800"/>
              <a:ext cx="63175" cy="37825"/>
            </a:xfrm>
            <a:custGeom>
              <a:rect b="b" l="l" r="r" t="t"/>
              <a:pathLst>
                <a:path extrusionOk="0" h="1513" w="2527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5084775" y="4838825"/>
              <a:ext cx="62750" cy="37825"/>
            </a:xfrm>
            <a:custGeom>
              <a:rect b="b" l="l" r="r" t="t"/>
              <a:pathLst>
                <a:path extrusionOk="0" h="1513" w="251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5101525" y="4631250"/>
              <a:ext cx="84250" cy="66675"/>
            </a:xfrm>
            <a:custGeom>
              <a:rect b="b" l="l" r="r" t="t"/>
              <a:pathLst>
                <a:path extrusionOk="0" h="2667" w="337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4844050" y="4783675"/>
              <a:ext cx="84575" cy="66800"/>
            </a:xfrm>
            <a:custGeom>
              <a:rect b="b" l="l" r="r" t="t"/>
              <a:pathLst>
                <a:path extrusionOk="0" h="2672" w="3383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5384000" y="4937500"/>
              <a:ext cx="57875" cy="45525"/>
            </a:xfrm>
            <a:custGeom>
              <a:rect b="b" l="l" r="r" t="t"/>
              <a:pathLst>
                <a:path extrusionOk="0" h="1821" w="2315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5262550" y="4942700"/>
              <a:ext cx="17875" cy="16700"/>
            </a:xfrm>
            <a:custGeom>
              <a:rect b="b" l="l" r="r" t="t"/>
              <a:pathLst>
                <a:path extrusionOk="0" h="668" w="715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5171475" y="4942700"/>
              <a:ext cx="29775" cy="27700"/>
            </a:xfrm>
            <a:custGeom>
              <a:rect b="b" l="l" r="r" t="t"/>
              <a:pathLst>
                <a:path extrusionOk="0" h="1108" w="1191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5355575" y="4656225"/>
              <a:ext cx="91250" cy="78900"/>
            </a:xfrm>
            <a:custGeom>
              <a:rect b="b" l="l" r="r" t="t"/>
              <a:pathLst>
                <a:path extrusionOk="0" h="3156" w="365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47"/>
          <p:cNvSpPr/>
          <p:nvPr/>
        </p:nvSpPr>
        <p:spPr>
          <a:xfrm flipH="1" rot="1228201">
            <a:off x="-5087011" y="-2704357"/>
            <a:ext cx="7360669" cy="6394229"/>
          </a:xfrm>
          <a:custGeom>
            <a:rect b="b" l="l" r="r" t="t"/>
            <a:pathLst>
              <a:path extrusionOk="0" h="180300" w="207551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47"/>
          <p:cNvGrpSpPr/>
          <p:nvPr/>
        </p:nvGrpSpPr>
        <p:grpSpPr>
          <a:xfrm>
            <a:off x="-1425162" y="486124"/>
            <a:ext cx="2990923" cy="3702241"/>
            <a:chOff x="-1425162" y="333724"/>
            <a:chExt cx="2990923" cy="3702241"/>
          </a:xfrm>
        </p:grpSpPr>
        <p:pic>
          <p:nvPicPr>
            <p:cNvPr id="1350" name="Google Shape;1350;p47"/>
            <p:cNvPicPr preferRelativeResize="0"/>
            <p:nvPr/>
          </p:nvPicPr>
          <p:blipFill rotWithShape="1">
            <a:blip r:embed="rId4">
              <a:alphaModFix/>
            </a:blip>
            <a:srcRect b="26202" l="39486" r="35708" t="29228"/>
            <a:stretch/>
          </p:blipFill>
          <p:spPr>
            <a:xfrm rot="-1690652">
              <a:off x="-719153" y="2042154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1" name="Google Shape;1351;p47"/>
            <p:cNvPicPr preferRelativeResize="0"/>
            <p:nvPr/>
          </p:nvPicPr>
          <p:blipFill rotWithShape="1">
            <a:blip r:embed="rId5">
              <a:alphaModFix/>
            </a:blip>
            <a:srcRect b="30313" l="34841" r="28186" t="12748"/>
            <a:stretch/>
          </p:blipFill>
          <p:spPr>
            <a:xfrm>
              <a:off x="-1425162" y="3337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2" name="Google Shape;135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1575" y="195263"/>
            <a:ext cx="68008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Day in Belgium by Slidesgo">
  <a:themeElements>
    <a:clrScheme name="Simple Light">
      <a:dk1>
        <a:srgbClr val="000000"/>
      </a:dk1>
      <a:lt1>
        <a:srgbClr val="FFFFFF"/>
      </a:lt1>
      <a:dk2>
        <a:srgbClr val="3B388A"/>
      </a:dk2>
      <a:lt2>
        <a:srgbClr val="F3F0F8"/>
      </a:lt2>
      <a:accent1>
        <a:srgbClr val="A2B479"/>
      </a:accent1>
      <a:accent2>
        <a:srgbClr val="7B8B71"/>
      </a:accent2>
      <a:accent3>
        <a:srgbClr val="7371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