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88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4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AE116C22-44A7-4606-964A-665DDCBE7A35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17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7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6C22-44A7-4606-964A-665DDCBE7A35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3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9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0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4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0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6C22-44A7-4606-964A-665DDCBE7A35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43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E116C22-44A7-4606-964A-665DDCBE7A35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4DDA22D-A319-45DF-8DFF-9892109DD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32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gallery/widget-gallery.html" TargetMode="External"/><Relationship Id="rId7" Type="http://schemas.openxmlformats.org/officeDocument/2006/relationships/hyperlink" Target="https://shiny-prod.nerc-lancaster.ac.uk:8443/droughts/reconstruction_explorer/" TargetMode="External"/><Relationship Id="rId2" Type="http://schemas.openxmlformats.org/officeDocument/2006/relationships/hyperlink" Target="http://shiny.rstudio.com/gallery/kmeans-examp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ny-apps.ceh.ac.uk/natures_postcode/" TargetMode="External"/><Relationship Id="rId5" Type="http://schemas.openxmlformats.org/officeDocument/2006/relationships/hyperlink" Target="http://shiny.rstudio.com/gallery/superzip-example.html" TargetMode="External"/><Relationship Id="rId4" Type="http://schemas.openxmlformats.org/officeDocument/2006/relationships/hyperlink" Target="http://shiny.rstudio.com/gallery/movie-explorer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alibri" panose="020F0502020204030204" pitchFamily="34" charset="0"/>
              </a:rPr>
              <a:t>S   H   I   N   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0083"/>
            <a:ext cx="9144000" cy="2887685"/>
          </a:xfrm>
        </p:spPr>
        <p:txBody>
          <a:bodyPr>
            <a:normAutofit/>
          </a:bodyPr>
          <a:lstStyle/>
          <a:p>
            <a:r>
              <a:rPr lang="en-GB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n t e r a c t i v e   W e b   A p </a:t>
            </a:r>
            <a:r>
              <a:rPr lang="en-GB" sz="3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r>
              <a:rPr lang="en-GB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l i c a t i o n</a:t>
            </a:r>
          </a:p>
          <a:p>
            <a:r>
              <a:rPr lang="en-GB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 n  R</a:t>
            </a:r>
          </a:p>
          <a:p>
            <a:r>
              <a:rPr lang="en-GB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Tom August</a:t>
            </a:r>
          </a:p>
        </p:txBody>
      </p:sp>
    </p:spTree>
    <p:extLst>
      <p:ext uri="{BB962C8B-B14F-4D97-AF65-F5344CB8AC3E}">
        <p14:creationId xmlns:p14="http://schemas.microsoft.com/office/powerpoint/2010/main" val="201689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Make  Your  R  Accessible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627" r="36889" b="28770"/>
          <a:stretch/>
        </p:blipFill>
        <p:spPr>
          <a:xfrm>
            <a:off x="1008692" y="2307265"/>
            <a:ext cx="7125054" cy="3923414"/>
          </a:xfrm>
          <a:prstGeom prst="rect">
            <a:avLst/>
          </a:prstGeom>
          <a:effectLst>
            <a:outerShdw blurRad="1651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54687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How  does  it  work?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77" t="25484" r="10192" b="12847"/>
          <a:stretch/>
        </p:blipFill>
        <p:spPr>
          <a:xfrm>
            <a:off x="624360" y="2466755"/>
            <a:ext cx="7893718" cy="3806456"/>
          </a:xfrm>
          <a:prstGeom prst="rect">
            <a:avLst/>
          </a:prstGeom>
          <a:effectLst>
            <a:outerShdw blurRad="1524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roup 8"/>
          <p:cNvGrpSpPr/>
          <p:nvPr/>
        </p:nvGrpSpPr>
        <p:grpSpPr>
          <a:xfrm>
            <a:off x="1392865" y="3487479"/>
            <a:ext cx="5827830" cy="461665"/>
            <a:chOff x="1392865" y="3487479"/>
            <a:chExt cx="5827830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1392865" y="3487479"/>
              <a:ext cx="1258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err="1">
                  <a:solidFill>
                    <a:srgbClr val="099BDD"/>
                  </a:solidFill>
                </a:rPr>
                <a:t>Server.R</a:t>
              </a:r>
              <a:endParaRPr lang="en-GB" sz="2400" dirty="0">
                <a:solidFill>
                  <a:srgbClr val="099BDD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89405" y="3487479"/>
              <a:ext cx="731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rgbClr val="099BDD"/>
                  </a:solidFill>
                </a:rPr>
                <a:t>UI.R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3853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How  does  it  work?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45" t="17396" r="21725"/>
          <a:stretch/>
        </p:blipFill>
        <p:spPr>
          <a:xfrm>
            <a:off x="2225740" y="2190307"/>
            <a:ext cx="4690957" cy="4166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771" t="29308" r="8964"/>
          <a:stretch/>
        </p:blipFill>
        <p:spPr>
          <a:xfrm>
            <a:off x="598385" y="2190307"/>
            <a:ext cx="7945665" cy="4166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725" t="16085" r="38793" b="39857"/>
          <a:stretch/>
        </p:blipFill>
        <p:spPr>
          <a:xfrm>
            <a:off x="423286" y="2384949"/>
            <a:ext cx="8295861" cy="3776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10" t="15930" r="39191" b="39394"/>
          <a:stretch/>
        </p:blipFill>
        <p:spPr>
          <a:xfrm>
            <a:off x="410034" y="2371697"/>
            <a:ext cx="8256887" cy="38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60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4492"/>
            <a:ext cx="9144000" cy="4933507"/>
          </a:xfrm>
        </p:spPr>
        <p:txBody>
          <a:bodyPr>
            <a:noAutofit/>
          </a:bodyPr>
          <a:lstStyle/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b="1" u="sng" dirty="0"/>
              <a:t>Shiny Gallery</a:t>
            </a:r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User inputs define graph </a:t>
            </a:r>
            <a:r>
              <a:rPr lang="en-GB" sz="1600" u="sng" dirty="0">
                <a:hlinkClick r:id="rId2"/>
              </a:rPr>
              <a:t>http://</a:t>
            </a:r>
            <a:r>
              <a:rPr lang="en-GB" sz="1600" u="sng" dirty="0">
                <a:solidFill>
                  <a:srgbClr val="FF0000"/>
                </a:solidFill>
                <a:hlinkClick r:id="rId2"/>
              </a:rPr>
              <a:t>shiny.rstudio.com/gallery/kmeans-example.html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There are a range of widgets: </a:t>
            </a:r>
            <a:r>
              <a:rPr lang="en-GB" sz="1600" u="sng" dirty="0">
                <a:hlinkClick r:id="rId3"/>
              </a:rPr>
              <a:t>http://shiny.rstudio.com/gallery/widget-gallery.html</a:t>
            </a:r>
            <a:endParaRPr lang="en-GB" sz="1600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Or with Google charts: </a:t>
            </a:r>
            <a:r>
              <a:rPr lang="en-GB" sz="1600" u="sng" dirty="0">
                <a:hlinkClick r:id="rId4"/>
              </a:rPr>
              <a:t>http://shiny.rstudio.com/gallery/movie-explorer.html</a:t>
            </a:r>
            <a:endParaRPr lang="en-GB" sz="1600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Maps can be done ++ : </a:t>
            </a:r>
            <a:r>
              <a:rPr lang="en-GB" sz="1600" u="sng" dirty="0">
                <a:hlinkClick r:id="rId5"/>
              </a:rPr>
              <a:t>http://shiny.rstudio.com/gallery/superzip-example.html</a:t>
            </a:r>
            <a:endParaRPr lang="en-GB" sz="1600" u="sng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endParaRPr lang="en-GB" sz="1600" u="sng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b="1" u="sng" dirty="0"/>
              <a:t>CEH Examples</a:t>
            </a:r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Mapping Biological records data: </a:t>
            </a:r>
            <a:r>
              <a:rPr lang="en-GB" sz="1600" dirty="0">
                <a:hlinkClick r:id="rId6"/>
              </a:rPr>
              <a:t>https://shiny-apps.ceh.ac.uk/natures_postcode/</a:t>
            </a:r>
            <a:r>
              <a:rPr lang="en-GB" sz="1600" dirty="0"/>
              <a:t> </a:t>
            </a:r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600" dirty="0"/>
              <a:t>Exploring flood data: </a:t>
            </a:r>
            <a:r>
              <a:rPr lang="en-GB" sz="1600" dirty="0">
                <a:hlinkClick r:id="rId7"/>
              </a:rPr>
              <a:t>https://shiny-prod.nerc-lancaster.ac.uk:8443/droughts/reconstruction_explorer/</a:t>
            </a:r>
            <a:endParaRPr lang="en-GB" sz="1600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endParaRPr lang="en-GB" sz="1600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endParaRPr lang="en-GB" sz="1600" b="1" u="sng" dirty="0"/>
          </a:p>
          <a:p>
            <a:pPr marL="0" indent="0" algn="ctr" fontAlgn="base">
              <a:lnSpc>
                <a:spcPct val="120000"/>
              </a:lnSpc>
              <a:spcBef>
                <a:spcPts val="600"/>
              </a:spcBef>
              <a:buNone/>
            </a:pP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533637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149700" y="0"/>
            <a:ext cx="3994300" cy="2190307"/>
            <a:chOff x="5149700" y="0"/>
            <a:chExt cx="3994300" cy="2190307"/>
          </a:xfrm>
        </p:grpSpPr>
        <p:grpSp>
          <p:nvGrpSpPr>
            <p:cNvPr id="10" name="Group 9"/>
            <p:cNvGrpSpPr/>
            <p:nvPr/>
          </p:nvGrpSpPr>
          <p:grpSpPr>
            <a:xfrm>
              <a:off x="5149700" y="0"/>
              <a:ext cx="3994300" cy="2190307"/>
              <a:chOff x="5149700" y="0"/>
              <a:chExt cx="3994300" cy="219030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156791" y="0"/>
                <a:ext cx="3987209" cy="2190307"/>
              </a:xfrm>
              <a:prstGeom prst="rect">
                <a:avLst/>
              </a:prstGeom>
              <a:solidFill>
                <a:srgbClr val="099B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156791" y="197427"/>
                <a:ext cx="3961809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5149700" y="1792936"/>
                <a:ext cx="3968900" cy="2915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9118600" y="197427"/>
              <a:ext cx="0" cy="159550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 Do  I  Do  it?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38470" y="284176"/>
            <a:ext cx="302453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Workshop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1" y="2077112"/>
            <a:ext cx="7151176" cy="4469486"/>
          </a:xfrm>
          <a:prstGeom prst="rect">
            <a:avLst/>
          </a:prstGeom>
          <a:effectLst>
            <a:outerShdw blurRad="1524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107489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49700" y="0"/>
            <a:ext cx="3994300" cy="2190307"/>
            <a:chOff x="5149700" y="0"/>
            <a:chExt cx="3994300" cy="2190307"/>
          </a:xfrm>
        </p:grpSpPr>
        <p:grpSp>
          <p:nvGrpSpPr>
            <p:cNvPr id="20" name="Group 19"/>
            <p:cNvGrpSpPr/>
            <p:nvPr/>
          </p:nvGrpSpPr>
          <p:grpSpPr>
            <a:xfrm>
              <a:off x="5149700" y="0"/>
              <a:ext cx="3994300" cy="2190307"/>
              <a:chOff x="5149700" y="0"/>
              <a:chExt cx="3994300" cy="219030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156791" y="0"/>
                <a:ext cx="3987209" cy="2190307"/>
              </a:xfrm>
              <a:prstGeom prst="rect">
                <a:avLst/>
              </a:prstGeom>
              <a:solidFill>
                <a:srgbClr val="099B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5156791" y="197427"/>
                <a:ext cx="3961809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5149700" y="1792936"/>
                <a:ext cx="3968900" cy="2915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V="1">
              <a:off x="9118600" y="197427"/>
              <a:ext cx="0" cy="159550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 Do  I  Do  it?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47829" y="287797"/>
            <a:ext cx="2408337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Gallery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72" y="2077112"/>
            <a:ext cx="5008419" cy="3692731"/>
          </a:xfrm>
          <a:prstGeom prst="rect">
            <a:avLst/>
          </a:prstGeom>
          <a:effectLst>
            <a:outerShdw blurRad="1524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22809" y="6151418"/>
            <a:ext cx="329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http://shiny.rstudio.com/gallery/</a:t>
            </a:r>
          </a:p>
        </p:txBody>
      </p:sp>
    </p:spTree>
    <p:extLst>
      <p:ext uri="{BB962C8B-B14F-4D97-AF65-F5344CB8AC3E}">
        <p14:creationId xmlns:p14="http://schemas.microsoft.com/office/powerpoint/2010/main" val="232613709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49700" y="0"/>
            <a:ext cx="3994300" cy="2190307"/>
            <a:chOff x="5149700" y="0"/>
            <a:chExt cx="3994300" cy="2190307"/>
          </a:xfrm>
        </p:grpSpPr>
        <p:grpSp>
          <p:nvGrpSpPr>
            <p:cNvPr id="19" name="Group 18"/>
            <p:cNvGrpSpPr/>
            <p:nvPr/>
          </p:nvGrpSpPr>
          <p:grpSpPr>
            <a:xfrm>
              <a:off x="5149700" y="0"/>
              <a:ext cx="3994300" cy="2190307"/>
              <a:chOff x="5149700" y="0"/>
              <a:chExt cx="3994300" cy="219030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156791" y="0"/>
                <a:ext cx="3987209" cy="2190307"/>
              </a:xfrm>
              <a:prstGeom prst="rect">
                <a:avLst/>
              </a:prstGeom>
              <a:solidFill>
                <a:srgbClr val="099B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156791" y="197427"/>
                <a:ext cx="3961809" cy="0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5149700" y="1792936"/>
                <a:ext cx="3968900" cy="2915"/>
              </a:xfrm>
              <a:prstGeom prst="line">
                <a:avLst/>
              </a:prstGeom>
              <a:ln w="38100" cap="rnd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 flipV="1">
              <a:off x="9118600" y="197427"/>
              <a:ext cx="0" cy="159550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  Do  I  Do  it?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47829" y="287797"/>
            <a:ext cx="2408337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Hosting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56655" y="2279224"/>
            <a:ext cx="8429127" cy="3019011"/>
            <a:chOff x="2303589" y="2806734"/>
            <a:chExt cx="7693930" cy="2755690"/>
          </a:xfrm>
          <a:effectLst>
            <a:outerShdw blurRad="203200" dist="38100" dir="5400000" sx="101000" sy="101000" algn="t" rotWithShape="0">
              <a:prstClr val="black">
                <a:alpha val="40000"/>
              </a:prstClr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8"/>
            <a:stretch/>
          </p:blipFill>
          <p:spPr>
            <a:xfrm>
              <a:off x="2303589" y="2806734"/>
              <a:ext cx="3744240" cy="275569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279" y="2806734"/>
              <a:ext cx="3744240" cy="2752901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1040188" y="5778551"/>
            <a:ext cx="2998411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3600" dirty="0"/>
              <a:t>ShinyApps.io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66854" y="5778551"/>
            <a:ext cx="2412776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3600" dirty="0"/>
              <a:t>CEH Server</a:t>
            </a:r>
          </a:p>
        </p:txBody>
      </p:sp>
    </p:spTree>
    <p:extLst>
      <p:ext uri="{BB962C8B-B14F-4D97-AF65-F5344CB8AC3E}">
        <p14:creationId xmlns:p14="http://schemas.microsoft.com/office/powerpoint/2010/main" val="3221630923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2F2F2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303</TotalTime>
  <Words>211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Banded</vt:lpstr>
      <vt:lpstr>S   H   I   N   Y </vt:lpstr>
      <vt:lpstr>Make  Your  R  Accessible</vt:lpstr>
      <vt:lpstr>How  does  it  work?</vt:lpstr>
      <vt:lpstr>How  does  it  work?</vt:lpstr>
      <vt:lpstr>Examples</vt:lpstr>
      <vt:lpstr>How  Do  I  Do  it? </vt:lpstr>
      <vt:lpstr>How  Do  I  Do  it? </vt:lpstr>
      <vt:lpstr>How  Do  I  Do  it? </vt:lpstr>
    </vt:vector>
  </TitlesOfParts>
  <Company>CEH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  H   I   N   Y</dc:title>
  <dc:creator>August, Tom</dc:creator>
  <cp:lastModifiedBy>Tom August</cp:lastModifiedBy>
  <cp:revision>20</cp:revision>
  <dcterms:created xsi:type="dcterms:W3CDTF">2016-11-08T16:24:25Z</dcterms:created>
  <dcterms:modified xsi:type="dcterms:W3CDTF">2018-03-02T10:56:37Z</dcterms:modified>
</cp:coreProperties>
</file>