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7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3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4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4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hiny.rstudio.com/gallery/navbar-example.html" TargetMode="External"/><Relationship Id="rId13" Type="http://schemas.openxmlformats.org/officeDocument/2006/relationships/hyperlink" Target="http://shiny.rstudio.com/gallery/superzip-example.html" TargetMode="External"/><Relationship Id="rId3" Type="http://schemas.openxmlformats.org/officeDocument/2006/relationships/hyperlink" Target="http://shiny.rstudio.com/gallery/widget-gallery.html" TargetMode="External"/><Relationship Id="rId7" Type="http://schemas.openxmlformats.org/officeDocument/2006/relationships/hyperlink" Target="http://shiny.rstudio.com/gallery/download-knitr-reports.html" TargetMode="External"/><Relationship Id="rId12" Type="http://schemas.openxmlformats.org/officeDocument/2006/relationships/hyperlink" Target="http://shiny.rstudio.com/gallery/movie-explorer.html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iny.rstudio.com/gallery/file-download.html" TargetMode="External"/><Relationship Id="rId11" Type="http://schemas.openxmlformats.org/officeDocument/2006/relationships/hyperlink" Target="http://shiny.rstudio.com/gallery/plot-interaction-selecting-points.html" TargetMode="External"/><Relationship Id="rId5" Type="http://schemas.openxmlformats.org/officeDocument/2006/relationships/hyperlink" Target="http://shiny.rstudio.com/gallery/basic-datatable.html" TargetMode="External"/><Relationship Id="rId10" Type="http://schemas.openxmlformats.org/officeDocument/2006/relationships/hyperlink" Target="http://shiny.rstudio.com/gallery/submitbutton-demo.html" TargetMode="External"/><Relationship Id="rId4" Type="http://schemas.openxmlformats.org/officeDocument/2006/relationships/hyperlink" Target="http://shiny.rstudio.com/gallery/sliders.html" TargetMode="External"/><Relationship Id="rId9" Type="http://schemas.openxmlformats.org/officeDocument/2006/relationships/hyperlink" Target="http://shiny.rstudio.com/gallery/retirement-simul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-prod.nerc-lancaster.ac.uk/tomaug/interactive_plant_atlas/" TargetMode="External"/><Relationship Id="rId2" Type="http://schemas.openxmlformats.org/officeDocument/2006/relationships/hyperlink" Target="http://shiny-prod.nerc-lancaster.ac.uk/tomaug/bbs_sssi_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ny-prod.nerc-lancaster.ac.uk/tomaug/whats_flying_tonight/" TargetMode="External"/><Relationship Id="rId4" Type="http://schemas.openxmlformats.org/officeDocument/2006/relationships/hyperlink" Target="http://shiny-prod.nerc-lancaster.ac.uk/tomaug/natures_postcod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</a:rPr>
              <a:t>S   H   I   N   Y </a:t>
            </a:r>
            <a:endParaRPr lang="en-GB" sz="96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0083"/>
            <a:ext cx="9144000" cy="2887685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t e r a c t i v e   W e b   A p </a:t>
            </a:r>
            <a:r>
              <a:rPr lang="en-GB" sz="3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 i c a t i o n</a:t>
            </a:r>
          </a:p>
          <a:p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 R</a:t>
            </a:r>
          </a:p>
          <a:p>
            <a:r>
              <a:rPr lang="en-GB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Tom August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89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Make  Your  R  Accessible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27" r="36889" b="28770"/>
          <a:stretch/>
        </p:blipFill>
        <p:spPr>
          <a:xfrm>
            <a:off x="1008692" y="2307265"/>
            <a:ext cx="7125054" cy="3923414"/>
          </a:xfrm>
          <a:prstGeom prst="rect">
            <a:avLst/>
          </a:prstGeom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546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7" t="25484" r="10192" b="12847"/>
          <a:stretch/>
        </p:blipFill>
        <p:spPr>
          <a:xfrm>
            <a:off x="624360" y="2466755"/>
            <a:ext cx="7893718" cy="380645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1392865" y="3487479"/>
            <a:ext cx="5827830" cy="461665"/>
            <a:chOff x="1392865" y="3487479"/>
            <a:chExt cx="582783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1392865" y="3487479"/>
              <a:ext cx="1258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>
                  <a:solidFill>
                    <a:srgbClr val="099BDD"/>
                  </a:solidFill>
                </a:rPr>
                <a:t>Server.R</a:t>
              </a:r>
              <a:endParaRPr lang="en-GB" sz="2400" dirty="0">
                <a:solidFill>
                  <a:srgbClr val="099BDD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89405" y="3487479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099BDD"/>
                  </a:solidFill>
                </a:rPr>
                <a:t>UI.R</a:t>
              </a:r>
              <a:endParaRPr lang="en-GB" sz="2400" dirty="0">
                <a:solidFill>
                  <a:srgbClr val="099B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38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5" t="17396" r="21725"/>
          <a:stretch/>
        </p:blipFill>
        <p:spPr>
          <a:xfrm>
            <a:off x="2225740" y="2190307"/>
            <a:ext cx="4690957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71" t="29308" r="8964"/>
          <a:stretch/>
        </p:blipFill>
        <p:spPr>
          <a:xfrm>
            <a:off x="598385" y="2190307"/>
            <a:ext cx="7945665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25" t="16085" r="38793" b="39857"/>
          <a:stretch/>
        </p:blipFill>
        <p:spPr>
          <a:xfrm>
            <a:off x="423286" y="2384949"/>
            <a:ext cx="8295861" cy="3776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10" t="15930" r="39191" b="39394"/>
          <a:stretch/>
        </p:blipFill>
        <p:spPr>
          <a:xfrm>
            <a:off x="410034" y="2371697"/>
            <a:ext cx="8256887" cy="3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60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 – Shiny Gallery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4492"/>
            <a:ext cx="9144000" cy="4933507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User inputs define graph </a:t>
            </a:r>
            <a:r>
              <a:rPr lang="en-GB" sz="1600" u="sng" dirty="0">
                <a:hlinkClick r:id="rId2"/>
              </a:rPr>
              <a:t>http://</a:t>
            </a:r>
            <a:r>
              <a:rPr lang="en-GB" sz="1600" u="sng" dirty="0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endParaRPr lang="en-GB" sz="1600" dirty="0" smtClean="0">
              <a:solidFill>
                <a:srgbClr val="FF0000"/>
              </a:solidFill>
            </a:endParaRP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 smtClean="0"/>
              <a:t>There </a:t>
            </a:r>
            <a:r>
              <a:rPr lang="en-GB" sz="1600" dirty="0"/>
              <a:t>are a range of widgets: </a:t>
            </a:r>
            <a:r>
              <a:rPr lang="en-GB" sz="1600" u="sng" dirty="0">
                <a:hlinkClick r:id="rId3"/>
              </a:rPr>
              <a:t>http://shiny.rstudio.com/gallery/widget-gallery.html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Widgets can be customised: </a:t>
            </a:r>
            <a:r>
              <a:rPr lang="en-GB" sz="1600" u="sng" dirty="0">
                <a:hlinkClick r:id="rId4"/>
              </a:rPr>
              <a:t>http://</a:t>
            </a:r>
            <a:r>
              <a:rPr lang="en-GB" sz="1600" u="sng" dirty="0">
                <a:solidFill>
                  <a:srgbClr val="FF0000"/>
                </a:solidFill>
                <a:hlinkClick r:id="rId4"/>
              </a:rPr>
              <a:t>shiny.rstudio.com/gallery/sliders.html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You can output tables: </a:t>
            </a:r>
            <a:r>
              <a:rPr lang="en-GB" sz="1600" u="sng" dirty="0">
                <a:hlinkClick r:id="rId5"/>
              </a:rPr>
              <a:t>http://shiny.rstudio.com/gallery/basic-datatable.html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People can download files: </a:t>
            </a:r>
            <a:r>
              <a:rPr lang="en-GB" sz="1600" u="sng" dirty="0">
                <a:hlinkClick r:id="rId6"/>
              </a:rPr>
              <a:t>http://shiny.rstudio.com/gallery/file-download.html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Or a report (</a:t>
            </a:r>
            <a:r>
              <a:rPr lang="en-GB" sz="1600" dirty="0" err="1"/>
              <a:t>knitr</a:t>
            </a:r>
            <a:r>
              <a:rPr lang="en-GB" sz="1600" dirty="0"/>
              <a:t>): </a:t>
            </a:r>
            <a:r>
              <a:rPr lang="en-GB" sz="1600" u="sng" dirty="0">
                <a:hlinkClick r:id="rId7"/>
              </a:rPr>
              <a:t>http://shiny.rstudio.com/gallery/download-knitr-reports.html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You can specify tabs: </a:t>
            </a:r>
            <a:r>
              <a:rPr lang="en-GB" sz="1600" u="sng" dirty="0">
                <a:hlinkClick r:id="rId8"/>
              </a:rPr>
              <a:t>http://shiny.rstudio.com/gallery/navbar-example.html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And layout: </a:t>
            </a:r>
            <a:r>
              <a:rPr lang="en-GB" sz="1600" u="sng" dirty="0">
                <a:hlinkClick r:id="rId9"/>
              </a:rPr>
              <a:t>http://shiny.rstudio.com/gallery/retirement-simulation.html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Submit button: </a:t>
            </a:r>
            <a:r>
              <a:rPr lang="en-GB" sz="1600" u="sng" dirty="0">
                <a:hlinkClick r:id="rId10"/>
              </a:rPr>
              <a:t>http://shiny.rstudio.com/gallery/submitbutton-demo.html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Interacting with plot: </a:t>
            </a:r>
            <a:r>
              <a:rPr lang="en-GB" sz="1600" u="sng" dirty="0">
                <a:hlinkClick r:id="rId11"/>
              </a:rPr>
              <a:t>http://shiny.rstudio.com/gallery/plot-interaction-selecting-points.html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Or with Google charts: </a:t>
            </a:r>
            <a:r>
              <a:rPr lang="en-GB" sz="1600" u="sng" dirty="0">
                <a:hlinkClick r:id="rId12"/>
              </a:rPr>
              <a:t>http://shiny.rstudio.com/gallery/movie-explorer.html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Maps can be done ++ : </a:t>
            </a:r>
            <a:r>
              <a:rPr lang="en-GB" sz="1600" u="sng" dirty="0">
                <a:hlinkClick r:id="rId13"/>
              </a:rPr>
              <a:t>http://</a:t>
            </a:r>
            <a:r>
              <a:rPr lang="en-GB" sz="1600" u="sng" dirty="0" smtClean="0">
                <a:hlinkClick r:id="rId13"/>
              </a:rPr>
              <a:t>shiny.rstudio.com/gallery/superzip-example.html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5336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 – CEH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8127"/>
            <a:ext cx="9144000" cy="1624654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600" dirty="0"/>
              <a:t>Provide data: </a:t>
            </a:r>
            <a:r>
              <a:rPr lang="en-GB" sz="1600" u="sng" dirty="0">
                <a:hlinkClick r:id="rId2"/>
              </a:rPr>
              <a:t>http://shiny-prod.nerc-lancaster.ac.uk/tomaug/bbs_sssi_app/</a:t>
            </a:r>
            <a:endParaRPr lang="en-GB" sz="1600" dirty="0"/>
          </a:p>
          <a:p>
            <a:pPr marL="0" indent="0" algn="ctr" fontAlgn="base">
              <a:buNone/>
            </a:pPr>
            <a:r>
              <a:rPr lang="en-GB" sz="1600" dirty="0"/>
              <a:t>Map visualisation: </a:t>
            </a:r>
            <a:r>
              <a:rPr lang="en-GB" sz="1600" u="sng" dirty="0">
                <a:hlinkClick r:id="rId3"/>
              </a:rPr>
              <a:t>http://shiny-prod.nerc-lancaster.ac.uk/tomaug/interactive_plant_atlas/</a:t>
            </a:r>
            <a:endParaRPr lang="en-GB" sz="1600" dirty="0"/>
          </a:p>
          <a:p>
            <a:pPr marL="0" indent="0" algn="ctr" fontAlgn="base">
              <a:buNone/>
            </a:pPr>
            <a:r>
              <a:rPr lang="en-GB" sz="1600" dirty="0"/>
              <a:t>Reuse </a:t>
            </a:r>
            <a:r>
              <a:rPr lang="en-GB" sz="1600" dirty="0" smtClean="0"/>
              <a:t>code: </a:t>
            </a:r>
            <a:r>
              <a:rPr lang="en-GB" sz="1600" u="sng" dirty="0">
                <a:hlinkClick r:id="rId4"/>
              </a:rPr>
              <a:t>http://shiny-prod.nerc-lancaster.ac.uk/tomaug/natures_postcode/</a:t>
            </a:r>
            <a:endParaRPr lang="en-GB" sz="1600" dirty="0"/>
          </a:p>
          <a:p>
            <a:pPr marL="0" indent="0" algn="ctr">
              <a:buNone/>
            </a:pPr>
            <a:r>
              <a:rPr lang="en-GB" sz="1600" dirty="0"/>
              <a:t>Blurred </a:t>
            </a:r>
            <a:r>
              <a:rPr lang="en-GB" sz="1600" dirty="0" smtClean="0"/>
              <a:t>lines: </a:t>
            </a:r>
            <a:r>
              <a:rPr lang="en-GB" sz="1600" u="sng" dirty="0">
                <a:hlinkClick r:id="rId5"/>
              </a:rPr>
              <a:t>https://shiny-prod.nerc-lancaster.ac.uk/tomaug/whats_flying_tonight/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3336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0" name="Group 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</a:t>
            </a:r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8470" y="284176"/>
            <a:ext cx="302453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Workshop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1" y="2077112"/>
            <a:ext cx="7151176" cy="446948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074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20" name="Group 1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</a:t>
            </a:r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Gallery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2" y="2077112"/>
            <a:ext cx="5008419" cy="3692731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2809" y="6151418"/>
            <a:ext cx="32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http://shiny.rstudio.com/gallery/</a:t>
            </a:r>
          </a:p>
        </p:txBody>
      </p:sp>
    </p:spTree>
    <p:extLst>
      <p:ext uri="{BB962C8B-B14F-4D97-AF65-F5344CB8AC3E}">
        <p14:creationId xmlns:p14="http://schemas.microsoft.com/office/powerpoint/2010/main" val="2326137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9" name="Group 18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</a:t>
            </a:r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Hosting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6655" y="2279224"/>
            <a:ext cx="8429127" cy="3019011"/>
            <a:chOff x="2303589" y="2806734"/>
            <a:chExt cx="7693930" cy="2755690"/>
          </a:xfrm>
          <a:effectLst>
            <a:outerShdw blurRad="203200" dist="38100" dir="5400000" sx="101000" sy="101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8"/>
            <a:stretch/>
          </p:blipFill>
          <p:spPr>
            <a:xfrm>
              <a:off x="2303589" y="2806734"/>
              <a:ext cx="3744240" cy="27556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279" y="2806734"/>
              <a:ext cx="3744240" cy="275290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040188" y="5778551"/>
            <a:ext cx="299841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ShinyApps.io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6854" y="5778551"/>
            <a:ext cx="2412776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600" dirty="0" smtClean="0"/>
              <a:t>CEH Server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1630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2F2F2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256</TotalTime>
  <Words>208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S   H   I   N   Y </vt:lpstr>
      <vt:lpstr>Make  Your  R  Accessible</vt:lpstr>
      <vt:lpstr>How  does  it  work?</vt:lpstr>
      <vt:lpstr>How  does  it  work?</vt:lpstr>
      <vt:lpstr>Examples – Shiny Gallery</vt:lpstr>
      <vt:lpstr>Examples – CEH</vt:lpstr>
      <vt:lpstr>How  Do  I  Do  it? </vt:lpstr>
      <vt:lpstr>How  Do  I  Do  it? </vt:lpstr>
      <vt:lpstr>How  Do  I  Do  it? 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H   I   N   Y</dc:title>
  <dc:creator>August, Tom</dc:creator>
  <cp:lastModifiedBy>August, Tom</cp:lastModifiedBy>
  <cp:revision>17</cp:revision>
  <dcterms:created xsi:type="dcterms:W3CDTF">2016-11-08T16:24:25Z</dcterms:created>
  <dcterms:modified xsi:type="dcterms:W3CDTF">2016-11-10T15:35:21Z</dcterms:modified>
</cp:coreProperties>
</file>