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369-D4CC-4661-87BE-5494B699721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D19-8637-419D-89B4-3CC83A699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61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369-D4CC-4661-87BE-5494B699721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D19-8637-419D-89B4-3CC83A699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369-D4CC-4661-87BE-5494B699721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D19-8637-419D-89B4-3CC83A699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52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369-D4CC-4661-87BE-5494B699721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D19-8637-419D-89B4-3CC83A699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1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369-D4CC-4661-87BE-5494B699721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D19-8637-419D-89B4-3CC83A699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0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369-D4CC-4661-87BE-5494B699721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D19-8637-419D-89B4-3CC83A699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9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369-D4CC-4661-87BE-5494B699721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D19-8637-419D-89B4-3CC83A699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7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369-D4CC-4661-87BE-5494B699721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D19-8637-419D-89B4-3CC83A699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99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369-D4CC-4661-87BE-5494B699721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D19-8637-419D-89B4-3CC83A699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369-D4CC-4661-87BE-5494B699721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D19-8637-419D-89B4-3CC83A699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43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369-D4CC-4661-87BE-5494B699721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CD19-8637-419D-89B4-3CC83A699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7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4369-D4CC-4661-87BE-5494B699721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CD19-8637-419D-89B4-3CC83A699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9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2203201" y="330926"/>
            <a:ext cx="6396880" cy="6326554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JASMIN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960913" y="1422400"/>
            <a:ext cx="2691360" cy="430580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Rstudio</a:t>
            </a:r>
            <a:r>
              <a:rPr lang="en-GB" dirty="0" smtClean="0">
                <a:solidFill>
                  <a:schemeClr val="tx1"/>
                </a:solidFill>
              </a:rPr>
              <a:t> Connect server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3001614" y="574441"/>
            <a:ext cx="941832" cy="9966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CEDA</a:t>
            </a:r>
          </a:p>
          <a:p>
            <a:pPr algn="ctr"/>
            <a:r>
              <a:rPr lang="en-GB" sz="1200" dirty="0"/>
              <a:t>d</a:t>
            </a:r>
            <a:r>
              <a:rPr lang="en-GB" sz="1200" dirty="0" smtClean="0"/>
              <a:t>ata</a:t>
            </a:r>
          </a:p>
          <a:p>
            <a:pPr algn="ctr"/>
            <a:r>
              <a:rPr lang="en-GB" sz="1200" dirty="0" smtClean="0"/>
              <a:t>files</a:t>
            </a:r>
            <a:endParaRPr lang="en-GB" sz="1200" dirty="0"/>
          </a:p>
        </p:txBody>
      </p:sp>
      <p:sp>
        <p:nvSpPr>
          <p:cNvPr id="5" name="Flowchart: Data 4"/>
          <p:cNvSpPr/>
          <p:nvPr/>
        </p:nvSpPr>
        <p:spPr>
          <a:xfrm>
            <a:off x="2716939" y="3245535"/>
            <a:ext cx="941832" cy="9966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ERA5</a:t>
            </a:r>
          </a:p>
          <a:p>
            <a:pPr algn="ctr"/>
            <a:r>
              <a:rPr lang="en-GB" sz="1200" dirty="0"/>
              <a:t>d</a:t>
            </a:r>
            <a:r>
              <a:rPr lang="en-GB" sz="1200" dirty="0" smtClean="0"/>
              <a:t>ata</a:t>
            </a:r>
          </a:p>
          <a:p>
            <a:pPr algn="ctr"/>
            <a:r>
              <a:rPr lang="en-GB" sz="1200" dirty="0" smtClean="0"/>
              <a:t>file</a:t>
            </a:r>
            <a:endParaRPr lang="en-GB" sz="1200" dirty="0"/>
          </a:p>
        </p:txBody>
      </p:sp>
      <p:sp>
        <p:nvSpPr>
          <p:cNvPr id="6" name="Flowchart: Data 5"/>
          <p:cNvSpPr/>
          <p:nvPr/>
        </p:nvSpPr>
        <p:spPr>
          <a:xfrm>
            <a:off x="585451" y="4834890"/>
            <a:ext cx="1014984" cy="9966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Logger</a:t>
            </a:r>
          </a:p>
          <a:p>
            <a:pPr algn="ctr"/>
            <a:r>
              <a:rPr lang="en-GB" sz="1200" dirty="0"/>
              <a:t>d</a:t>
            </a:r>
            <a:r>
              <a:rPr lang="en-GB" sz="1200" dirty="0" smtClean="0"/>
              <a:t>ata</a:t>
            </a:r>
          </a:p>
          <a:p>
            <a:pPr algn="ctr"/>
            <a:r>
              <a:rPr lang="en-GB" sz="1200" dirty="0" smtClean="0"/>
              <a:t>files</a:t>
            </a:r>
            <a:endParaRPr lang="en-GB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2717293" y="4964430"/>
            <a:ext cx="1728216" cy="7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plot_UK-AMo_met.Rmd</a:t>
            </a:r>
            <a:endParaRPr lang="en-GB" sz="1050" dirty="0"/>
          </a:p>
        </p:txBody>
      </p:sp>
      <p:sp>
        <p:nvSpPr>
          <p:cNvPr id="9" name="Flowchart: Process 8"/>
          <p:cNvSpPr/>
          <p:nvPr/>
        </p:nvSpPr>
        <p:spPr>
          <a:xfrm>
            <a:off x="9442485" y="3836758"/>
            <a:ext cx="1728216" cy="7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m</a:t>
            </a:r>
            <a:r>
              <a:rPr lang="en-GB" sz="1600" dirty="0" err="1" smtClean="0"/>
              <a:t>etdb</a:t>
            </a:r>
            <a:r>
              <a:rPr lang="en-GB" sz="1600" dirty="0" smtClean="0"/>
              <a:t> app</a:t>
            </a:r>
            <a:endParaRPr lang="en-GB" sz="1200" dirty="0" smtClean="0"/>
          </a:p>
        </p:txBody>
      </p:sp>
      <p:sp>
        <p:nvSpPr>
          <p:cNvPr id="10" name="Flowchart: Data 9"/>
          <p:cNvSpPr/>
          <p:nvPr/>
        </p:nvSpPr>
        <p:spPr>
          <a:xfrm>
            <a:off x="4717595" y="2578605"/>
            <a:ext cx="3036884" cy="9966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l_raw</a:t>
            </a:r>
            <a:endParaRPr lang="en-GB" sz="1100" dirty="0" smtClean="0"/>
          </a:p>
          <a:p>
            <a:pPr algn="ctr"/>
            <a:r>
              <a:rPr lang="en-GB" sz="1100" dirty="0" err="1" smtClean="0"/>
              <a:t>df</a:t>
            </a:r>
            <a:endParaRPr lang="en-GB" sz="1100" dirty="0" smtClean="0"/>
          </a:p>
          <a:p>
            <a:pPr algn="ctr"/>
            <a:r>
              <a:rPr lang="en-GB" sz="1100" dirty="0" err="1" smtClean="0"/>
              <a:t>df_qc</a:t>
            </a:r>
            <a:endParaRPr lang="en-GB" sz="1100" dirty="0" smtClean="0"/>
          </a:p>
          <a:p>
            <a:pPr algn="ctr"/>
            <a:r>
              <a:rPr lang="en-GB" sz="1100" dirty="0" smtClean="0"/>
              <a:t>UK-</a:t>
            </a:r>
            <a:r>
              <a:rPr lang="en-GB" sz="1100" dirty="0" err="1" smtClean="0"/>
              <a:t>Amo_mainmet.rds</a:t>
            </a:r>
            <a:endParaRPr lang="en-GB" sz="1100" dirty="0" smtClean="0"/>
          </a:p>
          <a:p>
            <a:pPr algn="ctr"/>
            <a:endParaRPr lang="en-GB" sz="1200" dirty="0" smtClean="0"/>
          </a:p>
        </p:txBody>
      </p:sp>
      <p:cxnSp>
        <p:nvCxnSpPr>
          <p:cNvPr id="12" name="Straight Arrow Connector 11"/>
          <p:cNvCxnSpPr>
            <a:stCxn id="4" idx="4"/>
            <a:endCxn id="78" idx="0"/>
          </p:cNvCxnSpPr>
          <p:nvPr/>
        </p:nvCxnSpPr>
        <p:spPr>
          <a:xfrm>
            <a:off x="3472530" y="1571137"/>
            <a:ext cx="108871" cy="40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78" idx="2"/>
          </p:cNvCxnSpPr>
          <p:nvPr/>
        </p:nvCxnSpPr>
        <p:spPr>
          <a:xfrm flipV="1">
            <a:off x="3282038" y="2709757"/>
            <a:ext cx="299363" cy="53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7" idx="1"/>
          </p:cNvCxnSpPr>
          <p:nvPr/>
        </p:nvCxnSpPr>
        <p:spPr>
          <a:xfrm>
            <a:off x="1498937" y="5333238"/>
            <a:ext cx="1218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0" idx="3"/>
          </p:cNvCxnSpPr>
          <p:nvPr/>
        </p:nvCxnSpPr>
        <p:spPr>
          <a:xfrm flipV="1">
            <a:off x="4445509" y="3575301"/>
            <a:ext cx="1486840" cy="175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5"/>
            <a:endCxn id="9" idx="0"/>
          </p:cNvCxnSpPr>
          <p:nvPr/>
        </p:nvCxnSpPr>
        <p:spPr>
          <a:xfrm>
            <a:off x="7450791" y="3076953"/>
            <a:ext cx="2855802" cy="759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75846" y="4525108"/>
            <a:ext cx="1781908" cy="189913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AMo</a:t>
            </a:r>
            <a:r>
              <a:rPr lang="en-GB" dirty="0" smtClean="0">
                <a:solidFill>
                  <a:schemeClr val="tx1"/>
                </a:solidFill>
              </a:rPr>
              <a:t> server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8" name="Flowchart: Process 77"/>
          <p:cNvSpPr/>
          <p:nvPr/>
        </p:nvSpPr>
        <p:spPr>
          <a:xfrm>
            <a:off x="2717293" y="1972141"/>
            <a:ext cx="1728216" cy="7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ceda_era5_to_db.R</a:t>
            </a:r>
          </a:p>
        </p:txBody>
      </p:sp>
      <p:cxnSp>
        <p:nvCxnSpPr>
          <p:cNvPr id="86" name="Straight Arrow Connector 85"/>
          <p:cNvCxnSpPr>
            <a:stCxn id="78" idx="3"/>
            <a:endCxn id="10" idx="2"/>
          </p:cNvCxnSpPr>
          <p:nvPr/>
        </p:nvCxnSpPr>
        <p:spPr>
          <a:xfrm>
            <a:off x="4445509" y="2340949"/>
            <a:ext cx="575774" cy="7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" idx="4"/>
            <a:endCxn id="7" idx="0"/>
          </p:cNvCxnSpPr>
          <p:nvPr/>
        </p:nvCxnSpPr>
        <p:spPr>
          <a:xfrm>
            <a:off x="3187855" y="4242231"/>
            <a:ext cx="393546" cy="7221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ata 24"/>
          <p:cNvSpPr/>
          <p:nvPr/>
        </p:nvSpPr>
        <p:spPr>
          <a:xfrm>
            <a:off x="9345418" y="1971669"/>
            <a:ext cx="1922349" cy="9966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l_val</a:t>
            </a:r>
            <a:endParaRPr lang="en-GB" sz="1200" dirty="0"/>
          </a:p>
          <a:p>
            <a:pPr algn="ctr"/>
            <a:r>
              <a:rPr lang="en-GB" sz="1200" dirty="0" err="1"/>
              <a:t>df</a:t>
            </a:r>
            <a:endParaRPr lang="en-GB" sz="1200" dirty="0"/>
          </a:p>
          <a:p>
            <a:pPr algn="ctr"/>
            <a:r>
              <a:rPr lang="en-GB" sz="1200" dirty="0" err="1"/>
              <a:t>df_qc</a:t>
            </a:r>
            <a:endParaRPr lang="en-GB" sz="1200" dirty="0"/>
          </a:p>
          <a:p>
            <a:pPr algn="ctr"/>
            <a:endParaRPr lang="en-GB" sz="1200" dirty="0" smtClean="0"/>
          </a:p>
        </p:txBody>
      </p:sp>
      <p:cxnSp>
        <p:nvCxnSpPr>
          <p:cNvPr id="41" name="Straight Arrow Connector 40"/>
          <p:cNvCxnSpPr>
            <a:stCxn id="9" idx="0"/>
            <a:endCxn id="25" idx="4"/>
          </p:cNvCxnSpPr>
          <p:nvPr/>
        </p:nvCxnSpPr>
        <p:spPr>
          <a:xfrm flipV="1">
            <a:off x="10306593" y="2968365"/>
            <a:ext cx="0" cy="868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6190296" y="4964430"/>
            <a:ext cx="1728216" cy="7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update_era5_db.R</a:t>
            </a:r>
          </a:p>
        </p:txBody>
      </p:sp>
      <p:cxnSp>
        <p:nvCxnSpPr>
          <p:cNvPr id="69" name="Straight Arrow Connector 68"/>
          <p:cNvCxnSpPr>
            <a:stCxn id="29" idx="0"/>
            <a:endCxn id="10" idx="4"/>
          </p:cNvCxnSpPr>
          <p:nvPr/>
        </p:nvCxnSpPr>
        <p:spPr>
          <a:xfrm flipH="1" flipV="1">
            <a:off x="6236037" y="3575301"/>
            <a:ext cx="818367" cy="138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8" idx="3"/>
            <a:endCxn id="25" idx="2"/>
          </p:cNvCxnSpPr>
          <p:nvPr/>
        </p:nvCxnSpPr>
        <p:spPr>
          <a:xfrm>
            <a:off x="4445509" y="2340949"/>
            <a:ext cx="5092144" cy="12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4684226" y="499842"/>
            <a:ext cx="4276893" cy="255780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Oracle </a:t>
            </a:r>
            <a:r>
              <a:rPr lang="en-GB" dirty="0" err="1" smtClean="0">
                <a:solidFill>
                  <a:schemeClr val="tx1"/>
                </a:solidFill>
              </a:rPr>
              <a:t>db</a:t>
            </a:r>
            <a:r>
              <a:rPr lang="en-GB" dirty="0" smtClean="0">
                <a:solidFill>
                  <a:schemeClr val="tx1"/>
                </a:solidFill>
              </a:rPr>
              <a:t> server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246377" y="4372708"/>
            <a:ext cx="5197778" cy="2309446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JASMIN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960913" y="3170403"/>
            <a:ext cx="2691360" cy="255780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Rstudio</a:t>
            </a:r>
            <a:r>
              <a:rPr lang="en-GB" dirty="0" smtClean="0">
                <a:solidFill>
                  <a:schemeClr val="tx1"/>
                </a:solidFill>
              </a:rPr>
              <a:t> Connect server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595884" y="499842"/>
            <a:ext cx="941832" cy="9966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CEDA</a:t>
            </a:r>
          </a:p>
          <a:p>
            <a:pPr algn="ctr"/>
            <a:r>
              <a:rPr lang="en-GB" sz="1200" dirty="0"/>
              <a:t>d</a:t>
            </a:r>
            <a:r>
              <a:rPr lang="en-GB" sz="1200" dirty="0" smtClean="0"/>
              <a:t>ata</a:t>
            </a:r>
          </a:p>
          <a:p>
            <a:pPr algn="ctr"/>
            <a:r>
              <a:rPr lang="en-GB" sz="1200" dirty="0" smtClean="0"/>
              <a:t>files</a:t>
            </a:r>
            <a:endParaRPr lang="en-GB" sz="1200" dirty="0"/>
          </a:p>
        </p:txBody>
      </p:sp>
      <p:sp>
        <p:nvSpPr>
          <p:cNvPr id="5" name="Flowchart: Data 4"/>
          <p:cNvSpPr/>
          <p:nvPr/>
        </p:nvSpPr>
        <p:spPr>
          <a:xfrm>
            <a:off x="531315" y="1896105"/>
            <a:ext cx="941832" cy="9966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ERA5</a:t>
            </a:r>
          </a:p>
          <a:p>
            <a:pPr algn="ctr"/>
            <a:r>
              <a:rPr lang="en-GB" sz="1200" dirty="0"/>
              <a:t>d</a:t>
            </a:r>
            <a:r>
              <a:rPr lang="en-GB" sz="1200" dirty="0" smtClean="0"/>
              <a:t>ata</a:t>
            </a:r>
          </a:p>
          <a:p>
            <a:pPr algn="ctr"/>
            <a:r>
              <a:rPr lang="en-GB" sz="1200" dirty="0" smtClean="0"/>
              <a:t>file</a:t>
            </a:r>
            <a:endParaRPr lang="en-GB" sz="1200" dirty="0"/>
          </a:p>
        </p:txBody>
      </p:sp>
      <p:sp>
        <p:nvSpPr>
          <p:cNvPr id="6" name="Flowchart: Data 5"/>
          <p:cNvSpPr/>
          <p:nvPr/>
        </p:nvSpPr>
        <p:spPr>
          <a:xfrm>
            <a:off x="585451" y="4834890"/>
            <a:ext cx="1014984" cy="9966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Logger</a:t>
            </a:r>
          </a:p>
          <a:p>
            <a:pPr algn="ctr"/>
            <a:r>
              <a:rPr lang="en-GB" sz="1200" dirty="0"/>
              <a:t>d</a:t>
            </a:r>
            <a:r>
              <a:rPr lang="en-GB" sz="1200" dirty="0" smtClean="0"/>
              <a:t>ata</a:t>
            </a:r>
          </a:p>
          <a:p>
            <a:pPr algn="ctr"/>
            <a:r>
              <a:rPr lang="en-GB" sz="1200" dirty="0" smtClean="0"/>
              <a:t>files</a:t>
            </a:r>
            <a:endParaRPr lang="en-GB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2717293" y="4964430"/>
            <a:ext cx="1728216" cy="7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plot_UK-AMo_met.Rmd</a:t>
            </a:r>
            <a:endParaRPr lang="en-GB" sz="1050" dirty="0"/>
          </a:p>
        </p:txBody>
      </p:sp>
      <p:sp>
        <p:nvSpPr>
          <p:cNvPr id="8" name="Flowchart: Data 7"/>
          <p:cNvSpPr/>
          <p:nvPr/>
        </p:nvSpPr>
        <p:spPr>
          <a:xfrm>
            <a:off x="4644619" y="4834890"/>
            <a:ext cx="2133366" cy="9966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UK-Amo_mainmet_2022.rds</a:t>
            </a:r>
            <a:endParaRPr lang="en-GB" sz="1200" dirty="0" smtClean="0"/>
          </a:p>
        </p:txBody>
      </p:sp>
      <p:sp>
        <p:nvSpPr>
          <p:cNvPr id="9" name="Flowchart: Process 8"/>
          <p:cNvSpPr/>
          <p:nvPr/>
        </p:nvSpPr>
        <p:spPr>
          <a:xfrm>
            <a:off x="9442485" y="3836758"/>
            <a:ext cx="1728216" cy="7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m</a:t>
            </a:r>
            <a:r>
              <a:rPr lang="en-GB" sz="1600" dirty="0" err="1" smtClean="0"/>
              <a:t>etdb</a:t>
            </a:r>
            <a:r>
              <a:rPr lang="en-GB" sz="1600" dirty="0" smtClean="0"/>
              <a:t> app</a:t>
            </a:r>
            <a:endParaRPr lang="en-GB" sz="1200" dirty="0" smtClean="0"/>
          </a:p>
        </p:txBody>
      </p:sp>
      <p:sp>
        <p:nvSpPr>
          <p:cNvPr id="10" name="Flowchart: Data 9"/>
          <p:cNvSpPr/>
          <p:nvPr/>
        </p:nvSpPr>
        <p:spPr>
          <a:xfrm>
            <a:off x="4866145" y="1135732"/>
            <a:ext cx="2036926" cy="9966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MAINMET_RAW</a:t>
            </a:r>
          </a:p>
          <a:p>
            <a:pPr algn="ctr"/>
            <a:r>
              <a:rPr lang="en-GB" sz="1100" dirty="0" smtClean="0"/>
              <a:t>MAINMET_RAW_QC</a:t>
            </a:r>
          </a:p>
          <a:p>
            <a:pPr algn="ctr"/>
            <a:endParaRPr lang="en-GB" sz="1200" dirty="0" smtClean="0"/>
          </a:p>
        </p:txBody>
      </p:sp>
      <p:cxnSp>
        <p:nvCxnSpPr>
          <p:cNvPr id="12" name="Straight Arrow Connector 11"/>
          <p:cNvCxnSpPr>
            <a:stCxn id="4" idx="5"/>
            <a:endCxn id="78" idx="1"/>
          </p:cNvCxnSpPr>
          <p:nvPr/>
        </p:nvCxnSpPr>
        <p:spPr>
          <a:xfrm>
            <a:off x="1443533" y="998190"/>
            <a:ext cx="862005" cy="6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8" idx="1"/>
          </p:cNvCxnSpPr>
          <p:nvPr/>
        </p:nvCxnSpPr>
        <p:spPr>
          <a:xfrm flipV="1">
            <a:off x="1378964" y="1634080"/>
            <a:ext cx="926574" cy="76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7" idx="1"/>
          </p:cNvCxnSpPr>
          <p:nvPr/>
        </p:nvCxnSpPr>
        <p:spPr>
          <a:xfrm>
            <a:off x="1498937" y="5333238"/>
            <a:ext cx="1218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2"/>
          </p:cNvCxnSpPr>
          <p:nvPr/>
        </p:nvCxnSpPr>
        <p:spPr>
          <a:xfrm>
            <a:off x="4445509" y="5333238"/>
            <a:ext cx="41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9" idx="1"/>
          </p:cNvCxnSpPr>
          <p:nvPr/>
        </p:nvCxnSpPr>
        <p:spPr>
          <a:xfrm flipV="1">
            <a:off x="5924639" y="4205566"/>
            <a:ext cx="3517846" cy="62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4"/>
            <a:endCxn id="9" idx="0"/>
          </p:cNvCxnSpPr>
          <p:nvPr/>
        </p:nvCxnSpPr>
        <p:spPr>
          <a:xfrm>
            <a:off x="5884608" y="2132428"/>
            <a:ext cx="4421985" cy="1704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1"/>
            <a:endCxn id="10" idx="3"/>
          </p:cNvCxnSpPr>
          <p:nvPr/>
        </p:nvCxnSpPr>
        <p:spPr>
          <a:xfrm flipH="1" flipV="1">
            <a:off x="5680915" y="2132428"/>
            <a:ext cx="30387" cy="27024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75846" y="4525108"/>
            <a:ext cx="1781908" cy="189913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AMo</a:t>
            </a:r>
            <a:r>
              <a:rPr lang="en-GB" dirty="0" smtClean="0">
                <a:solidFill>
                  <a:schemeClr val="tx1"/>
                </a:solidFill>
              </a:rPr>
              <a:t> server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8" name="Flowchart: Process 77"/>
          <p:cNvSpPr/>
          <p:nvPr/>
        </p:nvSpPr>
        <p:spPr>
          <a:xfrm>
            <a:off x="2305538" y="1265272"/>
            <a:ext cx="1728216" cy="737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ceda_era5_to_db.R</a:t>
            </a:r>
          </a:p>
        </p:txBody>
      </p:sp>
      <p:cxnSp>
        <p:nvCxnSpPr>
          <p:cNvPr id="86" name="Straight Arrow Connector 85"/>
          <p:cNvCxnSpPr>
            <a:stCxn id="78" idx="3"/>
            <a:endCxn id="10" idx="2"/>
          </p:cNvCxnSpPr>
          <p:nvPr/>
        </p:nvCxnSpPr>
        <p:spPr>
          <a:xfrm>
            <a:off x="4033754" y="1634080"/>
            <a:ext cx="1036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" idx="5"/>
            <a:endCxn id="7" idx="0"/>
          </p:cNvCxnSpPr>
          <p:nvPr/>
        </p:nvCxnSpPr>
        <p:spPr>
          <a:xfrm>
            <a:off x="1378964" y="2394453"/>
            <a:ext cx="2202437" cy="25699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ata 24"/>
          <p:cNvSpPr/>
          <p:nvPr/>
        </p:nvSpPr>
        <p:spPr>
          <a:xfrm>
            <a:off x="6903071" y="1135732"/>
            <a:ext cx="1922349" cy="9966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MAINMET</a:t>
            </a:r>
          </a:p>
          <a:p>
            <a:pPr algn="ctr"/>
            <a:r>
              <a:rPr lang="en-GB" sz="1200" dirty="0" smtClean="0"/>
              <a:t>MAINMET_QC</a:t>
            </a:r>
          </a:p>
          <a:p>
            <a:pPr algn="ctr"/>
            <a:endParaRPr lang="en-GB" sz="1200" dirty="0" smtClean="0"/>
          </a:p>
        </p:txBody>
      </p:sp>
      <p:cxnSp>
        <p:nvCxnSpPr>
          <p:cNvPr id="41" name="Straight Arrow Connector 40"/>
          <p:cNvCxnSpPr>
            <a:stCxn id="9" idx="0"/>
            <a:endCxn id="25" idx="4"/>
          </p:cNvCxnSpPr>
          <p:nvPr/>
        </p:nvCxnSpPr>
        <p:spPr>
          <a:xfrm flipH="1" flipV="1">
            <a:off x="7864246" y="2132428"/>
            <a:ext cx="2442347" cy="1704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2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54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Centre for Ecology and Hydrology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Levy</dc:creator>
  <cp:lastModifiedBy>Peter Levy</cp:lastModifiedBy>
  <cp:revision>15</cp:revision>
  <dcterms:created xsi:type="dcterms:W3CDTF">2022-04-11T13:21:38Z</dcterms:created>
  <dcterms:modified xsi:type="dcterms:W3CDTF">2022-04-15T23:37:14Z</dcterms:modified>
</cp:coreProperties>
</file>