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3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3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9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0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75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6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4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2693-F15A-4177-8589-5378C02947B7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0D38-961A-47B3-9556-2363E9CA1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9762" y="524444"/>
            <a:ext cx="5040699" cy="605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r="42727"/>
          <a:stretch/>
        </p:blipFill>
        <p:spPr>
          <a:xfrm>
            <a:off x="141317" y="3627921"/>
            <a:ext cx="6565815" cy="3142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263" y="341495"/>
            <a:ext cx="811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How busy is my local park likely to be?</a:t>
            </a:r>
            <a:endParaRPr lang="en-GB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90203" y="2784927"/>
            <a:ext cx="817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/>
              <a:t>Below: Graph showing how busy (relative to winter) parks in your area are over time</a:t>
            </a:r>
          </a:p>
          <a:p>
            <a:r>
              <a:rPr lang="en-GB" sz="1400" i="1" dirty="0" smtClean="0"/>
              <a:t>Right: Map showing how busy (relative to winter) parks are in your area</a:t>
            </a:r>
            <a:endParaRPr lang="en-GB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590203" y="3364903"/>
            <a:ext cx="949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Bedford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226" y="1049381"/>
            <a:ext cx="7803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Lorem ipsum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, </a:t>
            </a:r>
            <a:r>
              <a:rPr lang="en-GB" dirty="0" err="1" smtClean="0"/>
              <a:t>sed</a:t>
            </a:r>
            <a:r>
              <a:rPr lang="en-GB" dirty="0" smtClean="0"/>
              <a:t> do </a:t>
            </a:r>
            <a:r>
              <a:rPr lang="en-GB" dirty="0" err="1" smtClean="0"/>
              <a:t>eiusmod</a:t>
            </a:r>
            <a:r>
              <a:rPr lang="en-GB" dirty="0" smtClean="0"/>
              <a:t> </a:t>
            </a:r>
            <a:r>
              <a:rPr lang="en-GB" dirty="0" err="1" smtClean="0"/>
              <a:t>tempor</a:t>
            </a:r>
            <a:r>
              <a:rPr lang="en-GB" dirty="0" smtClean="0"/>
              <a:t> </a:t>
            </a:r>
            <a:r>
              <a:rPr lang="en-GB" dirty="0" err="1" smtClean="0"/>
              <a:t>incididunt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</a:t>
            </a:r>
            <a:r>
              <a:rPr lang="en-GB" dirty="0" err="1" smtClean="0"/>
              <a:t>labore</a:t>
            </a:r>
            <a:r>
              <a:rPr lang="en-GB" dirty="0" smtClean="0"/>
              <a:t> et </a:t>
            </a:r>
            <a:r>
              <a:rPr lang="en-GB" dirty="0" err="1" smtClean="0"/>
              <a:t>dolore</a:t>
            </a:r>
            <a:r>
              <a:rPr lang="en-GB" dirty="0" smtClean="0"/>
              <a:t> magna </a:t>
            </a:r>
            <a:r>
              <a:rPr lang="en-GB" dirty="0" err="1" smtClean="0"/>
              <a:t>aliqua</a:t>
            </a:r>
            <a:r>
              <a:rPr lang="en-GB" dirty="0" smtClean="0"/>
              <a:t>. </a:t>
            </a:r>
            <a:r>
              <a:rPr lang="en-GB" dirty="0" err="1" smtClean="0"/>
              <a:t>Ut</a:t>
            </a:r>
            <a:r>
              <a:rPr lang="en-GB" dirty="0" smtClean="0"/>
              <a:t> </a:t>
            </a:r>
            <a:r>
              <a:rPr lang="en-GB" dirty="0" err="1" smtClean="0"/>
              <a:t>enim</a:t>
            </a:r>
            <a:r>
              <a:rPr lang="en-GB" dirty="0" smtClean="0"/>
              <a:t> ad minim </a:t>
            </a:r>
            <a:r>
              <a:rPr lang="en-GB" dirty="0" err="1" smtClean="0"/>
              <a:t>veniam</a:t>
            </a:r>
            <a:r>
              <a:rPr lang="en-GB" dirty="0" smtClean="0"/>
              <a:t>, </a:t>
            </a:r>
            <a:r>
              <a:rPr lang="en-GB" dirty="0" err="1" smtClean="0"/>
              <a:t>quis</a:t>
            </a:r>
            <a:r>
              <a:rPr lang="en-GB" dirty="0" smtClean="0"/>
              <a:t> </a:t>
            </a:r>
            <a:r>
              <a:rPr lang="en-GB" dirty="0" err="1" smtClean="0"/>
              <a:t>nostrud</a:t>
            </a:r>
            <a:r>
              <a:rPr lang="en-GB" dirty="0" smtClean="0"/>
              <a:t> exercitation </a:t>
            </a:r>
            <a:r>
              <a:rPr lang="en-GB" dirty="0" err="1" smtClean="0"/>
              <a:t>ullamco</a:t>
            </a:r>
            <a:r>
              <a:rPr lang="en-GB" dirty="0" smtClean="0"/>
              <a:t> </a:t>
            </a:r>
            <a:r>
              <a:rPr lang="en-GB" dirty="0" err="1" smtClean="0"/>
              <a:t>laboris</a:t>
            </a:r>
            <a:r>
              <a:rPr lang="en-GB" dirty="0" smtClean="0"/>
              <a:t> nisi </a:t>
            </a:r>
            <a:r>
              <a:rPr lang="en-GB" dirty="0" err="1" smtClean="0"/>
              <a:t>ut</a:t>
            </a:r>
            <a:r>
              <a:rPr lang="en-GB" dirty="0" smtClean="0"/>
              <a:t> </a:t>
            </a:r>
            <a:r>
              <a:rPr lang="en-GB" dirty="0" err="1" smtClean="0"/>
              <a:t>aliquip</a:t>
            </a:r>
            <a:r>
              <a:rPr lang="en-GB" dirty="0" smtClean="0"/>
              <a:t> ex </a:t>
            </a:r>
            <a:r>
              <a:rPr lang="en-GB" dirty="0" err="1" smtClean="0"/>
              <a:t>ea</a:t>
            </a:r>
            <a:r>
              <a:rPr lang="en-GB" dirty="0" smtClean="0"/>
              <a:t> </a:t>
            </a:r>
            <a:r>
              <a:rPr lang="en-GB" dirty="0" err="1" smtClean="0"/>
              <a:t>commodo</a:t>
            </a:r>
            <a:r>
              <a:rPr lang="en-GB" dirty="0" smtClean="0"/>
              <a:t> </a:t>
            </a:r>
            <a:r>
              <a:rPr lang="en-GB" dirty="0" err="1" smtClean="0"/>
              <a:t>consequat</a:t>
            </a:r>
            <a:r>
              <a:rPr lang="en-GB" dirty="0" smtClean="0"/>
              <a:t>. </a:t>
            </a:r>
            <a:r>
              <a:rPr lang="en-GB" dirty="0" err="1" smtClean="0"/>
              <a:t>Duis</a:t>
            </a:r>
            <a:r>
              <a:rPr lang="en-GB" dirty="0" smtClean="0"/>
              <a:t> </a:t>
            </a:r>
            <a:r>
              <a:rPr lang="en-GB" dirty="0" err="1" smtClean="0"/>
              <a:t>aute</a:t>
            </a:r>
            <a:r>
              <a:rPr lang="en-GB" dirty="0" smtClean="0"/>
              <a:t> </a:t>
            </a:r>
            <a:r>
              <a:rPr lang="en-GB" dirty="0" err="1" smtClean="0"/>
              <a:t>irure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in </a:t>
            </a:r>
            <a:r>
              <a:rPr lang="en-GB" dirty="0" err="1" smtClean="0"/>
              <a:t>reprehenderit</a:t>
            </a:r>
            <a:r>
              <a:rPr lang="en-GB" dirty="0" smtClean="0"/>
              <a:t> in </a:t>
            </a:r>
            <a:r>
              <a:rPr lang="en-GB" dirty="0" err="1" smtClean="0"/>
              <a:t>voluptate</a:t>
            </a:r>
            <a:r>
              <a:rPr lang="en-GB" dirty="0" smtClean="0"/>
              <a:t> </a:t>
            </a:r>
            <a:r>
              <a:rPr lang="en-GB" dirty="0" err="1" smtClean="0"/>
              <a:t>velit</a:t>
            </a:r>
            <a:r>
              <a:rPr lang="en-GB" dirty="0" smtClean="0"/>
              <a:t> </a:t>
            </a:r>
            <a:r>
              <a:rPr lang="en-GB" dirty="0" err="1" smtClean="0"/>
              <a:t>esse</a:t>
            </a:r>
            <a:r>
              <a:rPr lang="en-GB" dirty="0" smtClean="0"/>
              <a:t> </a:t>
            </a:r>
            <a:r>
              <a:rPr lang="en-GB" dirty="0" err="1" smtClean="0"/>
              <a:t>cillum</a:t>
            </a:r>
            <a:r>
              <a:rPr lang="en-GB" dirty="0" smtClean="0"/>
              <a:t> </a:t>
            </a:r>
            <a:r>
              <a:rPr lang="en-GB" dirty="0" err="1" smtClean="0"/>
              <a:t>dolore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fugiat</a:t>
            </a:r>
            <a:r>
              <a:rPr lang="en-GB" dirty="0" smtClean="0"/>
              <a:t> </a:t>
            </a:r>
            <a:r>
              <a:rPr lang="en-GB" dirty="0" err="1" smtClean="0"/>
              <a:t>nulla</a:t>
            </a:r>
            <a:r>
              <a:rPr lang="en-GB" dirty="0" smtClean="0"/>
              <a:t> </a:t>
            </a:r>
            <a:r>
              <a:rPr lang="en-GB" dirty="0" err="1" smtClean="0"/>
              <a:t>pariatur</a:t>
            </a:r>
            <a:r>
              <a:rPr lang="en-GB" dirty="0" smtClean="0"/>
              <a:t>. </a:t>
            </a:r>
            <a:r>
              <a:rPr lang="en-GB" dirty="0" err="1" smtClean="0"/>
              <a:t>Excepteur</a:t>
            </a:r>
            <a:r>
              <a:rPr lang="en-GB" dirty="0" smtClean="0"/>
              <a:t> </a:t>
            </a:r>
            <a:r>
              <a:rPr lang="en-GB" dirty="0" err="1" smtClean="0"/>
              <a:t>sint</a:t>
            </a:r>
            <a:r>
              <a:rPr lang="en-GB" dirty="0" smtClean="0"/>
              <a:t> </a:t>
            </a:r>
            <a:r>
              <a:rPr lang="en-GB" dirty="0" err="1" smtClean="0"/>
              <a:t>occaecat</a:t>
            </a:r>
            <a:r>
              <a:rPr lang="en-GB" dirty="0" smtClean="0"/>
              <a:t> </a:t>
            </a:r>
            <a:r>
              <a:rPr lang="en-GB" dirty="0" err="1" smtClean="0"/>
              <a:t>cupidatat</a:t>
            </a:r>
            <a:r>
              <a:rPr lang="en-GB" dirty="0" smtClean="0"/>
              <a:t> non </a:t>
            </a:r>
            <a:r>
              <a:rPr lang="en-GB" dirty="0" err="1" smtClean="0"/>
              <a:t>proident</a:t>
            </a:r>
            <a:r>
              <a:rPr lang="en-GB" dirty="0" smtClean="0"/>
              <a:t>, </a:t>
            </a:r>
            <a:r>
              <a:rPr lang="en-GB" dirty="0" err="1" smtClean="0"/>
              <a:t>sunt</a:t>
            </a:r>
            <a:r>
              <a:rPr lang="en-GB" dirty="0" smtClean="0"/>
              <a:t> in culpa qui </a:t>
            </a:r>
            <a:r>
              <a:rPr lang="en-GB" dirty="0" err="1" smtClean="0"/>
              <a:t>officia</a:t>
            </a:r>
            <a:r>
              <a:rPr lang="en-GB" dirty="0" smtClean="0"/>
              <a:t> </a:t>
            </a:r>
            <a:r>
              <a:rPr lang="en-GB" dirty="0" err="1" smtClean="0"/>
              <a:t>deserunt</a:t>
            </a:r>
            <a:r>
              <a:rPr lang="en-GB" dirty="0" smtClean="0"/>
              <a:t> </a:t>
            </a:r>
            <a:r>
              <a:rPr lang="en-GB" dirty="0" err="1" smtClean="0"/>
              <a:t>mollit</a:t>
            </a:r>
            <a:r>
              <a:rPr lang="en-GB" dirty="0" smtClean="0"/>
              <a:t> </a:t>
            </a:r>
            <a:r>
              <a:rPr lang="en-GB" dirty="0" err="1" smtClean="0"/>
              <a:t>anim</a:t>
            </a:r>
            <a:r>
              <a:rPr lang="en-GB" dirty="0" smtClean="0"/>
              <a:t> id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laborum</a:t>
            </a:r>
            <a:r>
              <a:rPr lang="en-GB" dirty="0" smtClean="0"/>
              <a:t>.“</a:t>
            </a:r>
          </a:p>
          <a:p>
            <a:endParaRPr lang="en-GB" sz="1200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00" b="100000" l="38056" r="95833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19746" r="24580"/>
          <a:stretch/>
        </p:blipFill>
        <p:spPr>
          <a:xfrm>
            <a:off x="10439401" y="4044989"/>
            <a:ext cx="514350" cy="6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Matt</dc:creator>
  <cp:lastModifiedBy>Jones, Matt</cp:lastModifiedBy>
  <cp:revision>3</cp:revision>
  <dcterms:created xsi:type="dcterms:W3CDTF">2020-07-04T12:11:43Z</dcterms:created>
  <dcterms:modified xsi:type="dcterms:W3CDTF">2020-07-04T12:21:16Z</dcterms:modified>
</cp:coreProperties>
</file>