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>
        <p:scale>
          <a:sx n="300" d="100"/>
          <a:sy n="300" d="100"/>
        </p:scale>
        <p:origin x="-5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2018-01-17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2398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centralDifferencing</a:t>
            </a:r>
            <a:endParaRPr lang="en-GB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871467" y="452220"/>
            <a:ext cx="2301469" cy="1222830"/>
            <a:chOff x="871467" y="452220"/>
            <a:chExt cx="2301469" cy="12228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5220" y="914400"/>
              <a:ext cx="1191793" cy="449122"/>
            </a:xfrm>
            <a:prstGeom prst="line">
              <a:avLst/>
            </a:prstGeom>
            <a:ln w="9525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19355" r="-6452" b="-1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981143" y="679815"/>
              <a:ext cx="0" cy="91829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1429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1412740" y="1457045"/>
              <a:ext cx="1194273" cy="1"/>
            </a:xfrm>
            <a:prstGeom prst="line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607013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412740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6667" r="-6667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611564" y="1351885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P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925" y="452220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West face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467" y="90554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W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26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smtClean="0"/>
              <a:t>1dconduction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2dConductionCV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955538" y="810700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951306" y="1255692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blipFill>
                <a:blip r:embed="rId4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blipFill>
                <a:blip r:embed="rId5"/>
                <a:stretch>
                  <a:fillRect r="-172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6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2dConductionNotation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732198" y="1871441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9473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32198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blipFill>
                <a:blip r:embed="rId2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139931" y="912006"/>
            <a:ext cx="83110" cy="441112"/>
            <a:chOff x="1063118" y="906380"/>
            <a:chExt cx="83110" cy="46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04212" y="906380"/>
              <a:ext cx="0" cy="46800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1103591" y="1329507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>
              <a:off x="1104516" y="87029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000" dirty="0" smtClean="0"/>
                  <a:t>y</a:t>
                </a:r>
                <a:endParaRPr lang="en-GB" sz="1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blipFill>
                <a:blip r:embed="rId3"/>
                <a:stretch>
                  <a:fillRect l="-30435" t="-19231" r="-5652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0343" y="6452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9624" y="12708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9245" y="10041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3367" y="8415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7055" y="101726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6000</TotalTime>
  <Words>35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1dconduction</vt:lpstr>
      <vt:lpstr>2dConductionCV</vt:lpstr>
      <vt:lpstr>2dConductionNotation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17</cp:revision>
  <dcterms:created xsi:type="dcterms:W3CDTF">2018-01-12T12:50:22Z</dcterms:created>
  <dcterms:modified xsi:type="dcterms:W3CDTF">2018-01-17T17:55:28Z</dcterms:modified>
</cp:coreProperties>
</file>