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959225" cy="233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62" autoAdjust="0"/>
    <p:restoredTop sz="94660"/>
  </p:normalViewPr>
  <p:slideViewPr>
    <p:cSldViewPr snapToGrid="0">
      <p:cViewPr varScale="1">
        <p:scale>
          <a:sx n="245" d="100"/>
          <a:sy n="245" d="100"/>
        </p:scale>
        <p:origin x="192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903" y="382954"/>
            <a:ext cx="2969419" cy="814658"/>
          </a:xfrm>
        </p:spPr>
        <p:txBody>
          <a:bodyPr anchor="b"/>
          <a:lstStyle>
            <a:lvl1pPr algn="ctr">
              <a:defRPr sz="19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903" y="1229029"/>
            <a:ext cx="2969419" cy="564952"/>
          </a:xfrm>
        </p:spPr>
        <p:txBody>
          <a:bodyPr/>
          <a:lstStyle>
            <a:lvl1pPr marL="0" indent="0" algn="ctr">
              <a:buNone/>
              <a:defRPr sz="779"/>
            </a:lvl1pPr>
            <a:lvl2pPr marL="148453" indent="0" algn="ctr">
              <a:buNone/>
              <a:defRPr sz="649"/>
            </a:lvl2pPr>
            <a:lvl3pPr marL="296906" indent="0" algn="ctr">
              <a:buNone/>
              <a:defRPr sz="584"/>
            </a:lvl3pPr>
            <a:lvl4pPr marL="445359" indent="0" algn="ctr">
              <a:buNone/>
              <a:defRPr sz="520"/>
            </a:lvl4pPr>
            <a:lvl5pPr marL="593811" indent="0" algn="ctr">
              <a:buNone/>
              <a:defRPr sz="520"/>
            </a:lvl5pPr>
            <a:lvl6pPr marL="742264" indent="0" algn="ctr">
              <a:buNone/>
              <a:defRPr sz="520"/>
            </a:lvl6pPr>
            <a:lvl7pPr marL="890717" indent="0" algn="ctr">
              <a:buNone/>
              <a:defRPr sz="520"/>
            </a:lvl7pPr>
            <a:lvl8pPr marL="1039170" indent="0" algn="ctr">
              <a:buNone/>
              <a:defRPr sz="520"/>
            </a:lvl8pPr>
            <a:lvl9pPr marL="1187623" indent="0" algn="ctr">
              <a:buNone/>
              <a:defRPr sz="5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2018-01-12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4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2018-01-12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37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33320" y="124582"/>
            <a:ext cx="853708" cy="19830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2197" y="124582"/>
            <a:ext cx="2511633" cy="198302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2018-01-12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48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2018-01-12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91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34" y="583369"/>
            <a:ext cx="3414832" cy="973364"/>
          </a:xfrm>
        </p:spPr>
        <p:txBody>
          <a:bodyPr anchor="b"/>
          <a:lstStyle>
            <a:lvl1pPr>
              <a:defRPr sz="19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34" y="1565942"/>
            <a:ext cx="3414832" cy="511869"/>
          </a:xfrm>
        </p:spPr>
        <p:txBody>
          <a:bodyPr/>
          <a:lstStyle>
            <a:lvl1pPr marL="0" indent="0">
              <a:buNone/>
              <a:defRPr sz="779">
                <a:solidFill>
                  <a:schemeClr val="tx1">
                    <a:tint val="75000"/>
                  </a:schemeClr>
                </a:solidFill>
              </a:defRPr>
            </a:lvl1pPr>
            <a:lvl2pPr marL="148453" indent="0">
              <a:buNone/>
              <a:defRPr sz="649">
                <a:solidFill>
                  <a:schemeClr val="tx1">
                    <a:tint val="75000"/>
                  </a:schemeClr>
                </a:solidFill>
              </a:defRPr>
            </a:lvl2pPr>
            <a:lvl3pPr marL="296906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3pPr>
            <a:lvl4pPr marL="445359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4pPr>
            <a:lvl5pPr marL="593811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5pPr>
            <a:lvl6pPr marL="742264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6pPr>
            <a:lvl7pPr marL="890717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7pPr>
            <a:lvl8pPr marL="1039170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8pPr>
            <a:lvl9pPr marL="1187623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2018-01-12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463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2197" y="622910"/>
            <a:ext cx="1682671" cy="14846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4357" y="622910"/>
            <a:ext cx="1682671" cy="14846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2018-01-12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37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124582"/>
            <a:ext cx="3414832" cy="4522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712" y="573619"/>
            <a:ext cx="1674938" cy="281122"/>
          </a:xfrm>
        </p:spPr>
        <p:txBody>
          <a:bodyPr anchor="b"/>
          <a:lstStyle>
            <a:lvl1pPr marL="0" indent="0">
              <a:buNone/>
              <a:defRPr sz="779" b="1"/>
            </a:lvl1pPr>
            <a:lvl2pPr marL="148453" indent="0">
              <a:buNone/>
              <a:defRPr sz="649" b="1"/>
            </a:lvl2pPr>
            <a:lvl3pPr marL="296906" indent="0">
              <a:buNone/>
              <a:defRPr sz="584" b="1"/>
            </a:lvl3pPr>
            <a:lvl4pPr marL="445359" indent="0">
              <a:buNone/>
              <a:defRPr sz="520" b="1"/>
            </a:lvl4pPr>
            <a:lvl5pPr marL="593811" indent="0">
              <a:buNone/>
              <a:defRPr sz="520" b="1"/>
            </a:lvl5pPr>
            <a:lvl6pPr marL="742264" indent="0">
              <a:buNone/>
              <a:defRPr sz="520" b="1"/>
            </a:lvl6pPr>
            <a:lvl7pPr marL="890717" indent="0">
              <a:buNone/>
              <a:defRPr sz="520" b="1"/>
            </a:lvl7pPr>
            <a:lvl8pPr marL="1039170" indent="0">
              <a:buNone/>
              <a:defRPr sz="520" b="1"/>
            </a:lvl8pPr>
            <a:lvl9pPr marL="1187623" indent="0">
              <a:buNone/>
              <a:defRPr sz="5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712" y="854741"/>
            <a:ext cx="1674938" cy="12571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04358" y="573619"/>
            <a:ext cx="1683186" cy="281122"/>
          </a:xfrm>
        </p:spPr>
        <p:txBody>
          <a:bodyPr anchor="b"/>
          <a:lstStyle>
            <a:lvl1pPr marL="0" indent="0">
              <a:buNone/>
              <a:defRPr sz="779" b="1"/>
            </a:lvl1pPr>
            <a:lvl2pPr marL="148453" indent="0">
              <a:buNone/>
              <a:defRPr sz="649" b="1"/>
            </a:lvl2pPr>
            <a:lvl3pPr marL="296906" indent="0">
              <a:buNone/>
              <a:defRPr sz="584" b="1"/>
            </a:lvl3pPr>
            <a:lvl4pPr marL="445359" indent="0">
              <a:buNone/>
              <a:defRPr sz="520" b="1"/>
            </a:lvl4pPr>
            <a:lvl5pPr marL="593811" indent="0">
              <a:buNone/>
              <a:defRPr sz="520" b="1"/>
            </a:lvl5pPr>
            <a:lvl6pPr marL="742264" indent="0">
              <a:buNone/>
              <a:defRPr sz="520" b="1"/>
            </a:lvl6pPr>
            <a:lvl7pPr marL="890717" indent="0">
              <a:buNone/>
              <a:defRPr sz="520" b="1"/>
            </a:lvl7pPr>
            <a:lvl8pPr marL="1039170" indent="0">
              <a:buNone/>
              <a:defRPr sz="520" b="1"/>
            </a:lvl8pPr>
            <a:lvl9pPr marL="1187623" indent="0">
              <a:buNone/>
              <a:defRPr sz="5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04358" y="854741"/>
            <a:ext cx="1683186" cy="12571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2018-01-12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522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2018-01-12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74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2018-01-12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19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3" y="155998"/>
            <a:ext cx="1276953" cy="545994"/>
          </a:xfrm>
        </p:spPr>
        <p:txBody>
          <a:bodyPr anchor="b"/>
          <a:lstStyle>
            <a:lvl1pPr>
              <a:defRPr sz="1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186" y="336913"/>
            <a:ext cx="2004358" cy="1662899"/>
          </a:xfrm>
        </p:spPr>
        <p:txBody>
          <a:bodyPr/>
          <a:lstStyle>
            <a:lvl1pPr>
              <a:defRPr sz="1039"/>
            </a:lvl1pPr>
            <a:lvl2pPr>
              <a:defRPr sz="909"/>
            </a:lvl2pPr>
            <a:lvl3pPr>
              <a:defRPr sz="779"/>
            </a:lvl3pPr>
            <a:lvl4pPr>
              <a:defRPr sz="649"/>
            </a:lvl4pPr>
            <a:lvl5pPr>
              <a:defRPr sz="649"/>
            </a:lvl5pPr>
            <a:lvl6pPr>
              <a:defRPr sz="649"/>
            </a:lvl6pPr>
            <a:lvl7pPr>
              <a:defRPr sz="649"/>
            </a:lvl7pPr>
            <a:lvl8pPr>
              <a:defRPr sz="649"/>
            </a:lvl8pPr>
            <a:lvl9pPr>
              <a:defRPr sz="64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3" y="701992"/>
            <a:ext cx="1276953" cy="1300528"/>
          </a:xfrm>
        </p:spPr>
        <p:txBody>
          <a:bodyPr/>
          <a:lstStyle>
            <a:lvl1pPr marL="0" indent="0">
              <a:buNone/>
              <a:defRPr sz="520"/>
            </a:lvl1pPr>
            <a:lvl2pPr marL="148453" indent="0">
              <a:buNone/>
              <a:defRPr sz="455"/>
            </a:lvl2pPr>
            <a:lvl3pPr marL="296906" indent="0">
              <a:buNone/>
              <a:defRPr sz="390"/>
            </a:lvl3pPr>
            <a:lvl4pPr marL="445359" indent="0">
              <a:buNone/>
              <a:defRPr sz="325"/>
            </a:lvl4pPr>
            <a:lvl5pPr marL="593811" indent="0">
              <a:buNone/>
              <a:defRPr sz="325"/>
            </a:lvl5pPr>
            <a:lvl6pPr marL="742264" indent="0">
              <a:buNone/>
              <a:defRPr sz="325"/>
            </a:lvl6pPr>
            <a:lvl7pPr marL="890717" indent="0">
              <a:buNone/>
              <a:defRPr sz="325"/>
            </a:lvl7pPr>
            <a:lvl8pPr marL="1039170" indent="0">
              <a:buNone/>
              <a:defRPr sz="325"/>
            </a:lvl8pPr>
            <a:lvl9pPr marL="1187623" indent="0">
              <a:buNone/>
              <a:defRPr sz="32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2018-01-12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0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3" y="155998"/>
            <a:ext cx="1276953" cy="545994"/>
          </a:xfrm>
        </p:spPr>
        <p:txBody>
          <a:bodyPr anchor="b"/>
          <a:lstStyle>
            <a:lvl1pPr>
              <a:defRPr sz="1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83186" y="336913"/>
            <a:ext cx="2004358" cy="1662899"/>
          </a:xfrm>
        </p:spPr>
        <p:txBody>
          <a:bodyPr anchor="t"/>
          <a:lstStyle>
            <a:lvl1pPr marL="0" indent="0">
              <a:buNone/>
              <a:defRPr sz="1039"/>
            </a:lvl1pPr>
            <a:lvl2pPr marL="148453" indent="0">
              <a:buNone/>
              <a:defRPr sz="909"/>
            </a:lvl2pPr>
            <a:lvl3pPr marL="296906" indent="0">
              <a:buNone/>
              <a:defRPr sz="779"/>
            </a:lvl3pPr>
            <a:lvl4pPr marL="445359" indent="0">
              <a:buNone/>
              <a:defRPr sz="649"/>
            </a:lvl4pPr>
            <a:lvl5pPr marL="593811" indent="0">
              <a:buNone/>
              <a:defRPr sz="649"/>
            </a:lvl5pPr>
            <a:lvl6pPr marL="742264" indent="0">
              <a:buNone/>
              <a:defRPr sz="649"/>
            </a:lvl6pPr>
            <a:lvl7pPr marL="890717" indent="0">
              <a:buNone/>
              <a:defRPr sz="649"/>
            </a:lvl7pPr>
            <a:lvl8pPr marL="1039170" indent="0">
              <a:buNone/>
              <a:defRPr sz="649"/>
            </a:lvl8pPr>
            <a:lvl9pPr marL="1187623" indent="0">
              <a:buNone/>
              <a:defRPr sz="64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3" y="701992"/>
            <a:ext cx="1276953" cy="1300528"/>
          </a:xfrm>
        </p:spPr>
        <p:txBody>
          <a:bodyPr/>
          <a:lstStyle>
            <a:lvl1pPr marL="0" indent="0">
              <a:buNone/>
              <a:defRPr sz="520"/>
            </a:lvl1pPr>
            <a:lvl2pPr marL="148453" indent="0">
              <a:buNone/>
              <a:defRPr sz="455"/>
            </a:lvl2pPr>
            <a:lvl3pPr marL="296906" indent="0">
              <a:buNone/>
              <a:defRPr sz="390"/>
            </a:lvl3pPr>
            <a:lvl4pPr marL="445359" indent="0">
              <a:buNone/>
              <a:defRPr sz="325"/>
            </a:lvl4pPr>
            <a:lvl5pPr marL="593811" indent="0">
              <a:buNone/>
              <a:defRPr sz="325"/>
            </a:lvl5pPr>
            <a:lvl6pPr marL="742264" indent="0">
              <a:buNone/>
              <a:defRPr sz="325"/>
            </a:lvl6pPr>
            <a:lvl7pPr marL="890717" indent="0">
              <a:buNone/>
              <a:defRPr sz="325"/>
            </a:lvl7pPr>
            <a:lvl8pPr marL="1039170" indent="0">
              <a:buNone/>
              <a:defRPr sz="325"/>
            </a:lvl8pPr>
            <a:lvl9pPr marL="1187623" indent="0">
              <a:buNone/>
              <a:defRPr sz="32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2018-01-12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03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197" y="124582"/>
            <a:ext cx="3414832" cy="452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97" y="622910"/>
            <a:ext cx="3414832" cy="148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2197" y="2168810"/>
            <a:ext cx="890826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5E09F-28DC-4F5E-9122-84F938C8DB47}" type="datetimeFigureOut">
              <a:rPr lang="en-GB" smtClean="0"/>
              <a:t>2018-01-12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1494" y="2168810"/>
            <a:ext cx="1336238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96202" y="2168810"/>
            <a:ext cx="890826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81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96906" rtl="0" eaLnBrk="1" latinLnBrk="0" hangingPunct="1">
        <a:lnSpc>
          <a:spcPct val="90000"/>
        </a:lnSpc>
        <a:spcBef>
          <a:spcPct val="0"/>
        </a:spcBef>
        <a:buNone/>
        <a:defRPr sz="1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226" indent="-74226" algn="l" defTabSz="29690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909" kern="1200">
          <a:solidFill>
            <a:schemeClr val="tx1"/>
          </a:solidFill>
          <a:latin typeface="+mn-lt"/>
          <a:ea typeface="+mn-ea"/>
          <a:cs typeface="+mn-cs"/>
        </a:defRPr>
      </a:lvl1pPr>
      <a:lvl2pPr marL="222679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2pPr>
      <a:lvl3pPr marL="371132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649" kern="1200">
          <a:solidFill>
            <a:schemeClr val="tx1"/>
          </a:solidFill>
          <a:latin typeface="+mn-lt"/>
          <a:ea typeface="+mn-ea"/>
          <a:cs typeface="+mn-cs"/>
        </a:defRPr>
      </a:lvl3pPr>
      <a:lvl4pPr marL="519585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4pPr>
      <a:lvl5pPr marL="668038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5pPr>
      <a:lvl6pPr marL="816491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6pPr>
      <a:lvl7pPr marL="964943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7pPr>
      <a:lvl8pPr marL="1113396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8pPr>
      <a:lvl9pPr marL="1261849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1pPr>
      <a:lvl2pPr marL="148453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2pPr>
      <a:lvl3pPr marL="296906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3pPr>
      <a:lvl4pPr marL="445359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4pPr>
      <a:lvl5pPr marL="593811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5pPr>
      <a:lvl6pPr marL="742264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6pPr>
      <a:lvl7pPr marL="890717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7pPr>
      <a:lvl8pPr marL="1039170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8pPr>
      <a:lvl9pPr marL="1187623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264596" y="471120"/>
            <a:ext cx="1407085" cy="1322659"/>
            <a:chOff x="3220872" y="1624083"/>
            <a:chExt cx="4094328" cy="3848670"/>
          </a:xfrm>
        </p:grpSpPr>
        <p:sp>
          <p:nvSpPr>
            <p:cNvPr id="4" name="Rectangle 3"/>
            <p:cNvSpPr/>
            <p:nvPr/>
          </p:nvSpPr>
          <p:spPr>
            <a:xfrm>
              <a:off x="4585648" y="2906973"/>
              <a:ext cx="1364776" cy="128289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950424" y="2906973"/>
              <a:ext cx="1364776" cy="128289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85648" y="1624083"/>
              <a:ext cx="1364776" cy="128289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20872" y="2906972"/>
              <a:ext cx="1364775" cy="128288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585648" y="4189863"/>
              <a:ext cx="1364776" cy="128289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2261491" y="1450223"/>
                <a:ext cx="795666" cy="3849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=∑</m:t>
                      </m:r>
                      <m:acc>
                        <m:accPr>
                          <m:chr m:val="̇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GB" sz="1000" dirty="0"/>
                                <m:t>m</m:t>
                              </m:r>
                            </m:e>
                            <m:sub>
                              <m:r>
                                <a:rPr lang="en-US" sz="1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sz="10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491" y="1450223"/>
                <a:ext cx="795666" cy="3849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V="1">
            <a:off x="1599420" y="1140379"/>
            <a:ext cx="2822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1410522" y="1075135"/>
                <a:ext cx="37779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sz="1000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522" y="1075135"/>
                <a:ext cx="377796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1979235" y="1106671"/>
            <a:ext cx="581085" cy="246221"/>
            <a:chOff x="403715" y="1678340"/>
            <a:chExt cx="581085" cy="246221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403715" y="1704117"/>
              <a:ext cx="2822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17"/>
                <p:cNvSpPr/>
                <p:nvPr/>
              </p:nvSpPr>
              <p:spPr>
                <a:xfrm>
                  <a:off x="601599" y="1678340"/>
                  <a:ext cx="383201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599" y="1678340"/>
                  <a:ext cx="383201" cy="246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1908558" y="1207050"/>
            <a:ext cx="380745" cy="360842"/>
            <a:chOff x="1775790" y="1465357"/>
            <a:chExt cx="380745" cy="360842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1834629" y="1465357"/>
              <a:ext cx="0" cy="280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 21"/>
                <p:cNvSpPr/>
                <p:nvPr/>
              </p:nvSpPr>
              <p:spPr>
                <a:xfrm>
                  <a:off x="1775790" y="1579978"/>
                  <a:ext cx="380745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5790" y="1579978"/>
                  <a:ext cx="380745" cy="24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Straight Arrow Connector 25"/>
          <p:cNvCxnSpPr/>
          <p:nvPr/>
        </p:nvCxnSpPr>
        <p:spPr>
          <a:xfrm flipV="1">
            <a:off x="1968138" y="868939"/>
            <a:ext cx="0" cy="280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1908557" y="645450"/>
                <a:ext cx="38074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sz="1000" dirty="0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557" y="645450"/>
                <a:ext cx="380745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0" y="-12398"/>
            <a:ext cx="1873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balanceNeighbors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709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1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Antti Mikkonen</dc:creator>
  <cp:lastModifiedBy>Antti Mikkonen</cp:lastModifiedBy>
  <cp:revision>5</cp:revision>
  <dcterms:created xsi:type="dcterms:W3CDTF">2018-01-12T12:50:22Z</dcterms:created>
  <dcterms:modified xsi:type="dcterms:W3CDTF">2018-01-12T13:36:26Z</dcterms:modified>
</cp:coreProperties>
</file>