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3" r:id="rId11"/>
    <p:sldId id="265" r:id="rId12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279" d="100"/>
          <a:sy n="279" d="100"/>
        </p:scale>
        <p:origin x="15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upwind2d</a:t>
            </a:r>
            <a:endParaRPr lang="en-GB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5" name="Rectangle 4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sp>
        <p:nvSpPr>
          <p:cNvPr id="14" name="Oval 13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1365355" y="1496631"/>
            <a:ext cx="216000" cy="216000"/>
          </a:xfrm>
          <a:prstGeom prst="line">
            <a:avLst/>
          </a:prstGeom>
          <a:ln w="9525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9538" y="154581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64887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Advection-conduction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1dadvectionConduction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8" y="1137428"/>
                <a:ext cx="935962" cy="205121"/>
              </a:xfrm>
              <a:prstGeom prst="rect">
                <a:avLst/>
              </a:prstGeom>
              <a:blipFill>
                <a:blip r:embed="rId2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58" y="1159193"/>
                <a:ext cx="847988" cy="153888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1dConservativeness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1387212" cy="440886"/>
            <a:chOff x="797344" y="912006"/>
            <a:chExt cx="1387212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66970" y="1131729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9718" y="113266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4987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98938" y="6944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GB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03199" y="6944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GB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5" y="1106671"/>
                <a:ext cx="34137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54" y="1099625"/>
                <a:ext cx="39427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32" y="1099624"/>
                <a:ext cx="39132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86" y="1099626"/>
                <a:ext cx="34939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9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7540</TotalTime>
  <Words>61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1dconduction</vt:lpstr>
      <vt:lpstr>2dConductionCV</vt:lpstr>
      <vt:lpstr>2dConductionNotation</vt:lpstr>
      <vt:lpstr>Advection-conduction</vt:lpstr>
      <vt:lpstr>1dadvectionConduction</vt:lpstr>
      <vt:lpstr>1dConservativeness</vt:lpstr>
      <vt:lpstr>upwind2d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21</cp:revision>
  <dcterms:created xsi:type="dcterms:W3CDTF">2018-01-12T12:50:22Z</dcterms:created>
  <dcterms:modified xsi:type="dcterms:W3CDTF">2018-02-12T13:09:46Z</dcterms:modified>
</cp:coreProperties>
</file>