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4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2018-01-12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5" name="Rectangle 4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5800</TotalTime>
  <Words>1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7</cp:revision>
  <dcterms:created xsi:type="dcterms:W3CDTF">2018-01-12T12:50:22Z</dcterms:created>
  <dcterms:modified xsi:type="dcterms:W3CDTF">2018-01-16T13:30:41Z</dcterms:modified>
</cp:coreProperties>
</file>