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7" r:id="rId3"/>
    <p:sldId id="268" r:id="rId4"/>
    <p:sldId id="269" r:id="rId5"/>
    <p:sldId id="256" r:id="rId6"/>
    <p:sldId id="257" r:id="rId7"/>
    <p:sldId id="258" r:id="rId8"/>
    <p:sldId id="259" r:id="rId9"/>
    <p:sldId id="260" r:id="rId10"/>
    <p:sldId id="262" r:id="rId11"/>
    <p:sldId id="264" r:id="rId12"/>
    <p:sldId id="266" r:id="rId13"/>
    <p:sldId id="263" r:id="rId14"/>
    <p:sldId id="265" r:id="rId15"/>
    <p:sldId id="270" r:id="rId16"/>
    <p:sldId id="271" r:id="rId17"/>
    <p:sldId id="275" r:id="rId18"/>
    <p:sldId id="273" r:id="rId19"/>
    <p:sldId id="274" r:id="rId20"/>
    <p:sldId id="272" r:id="rId21"/>
  </p:sldIdLst>
  <p:sldSz cx="39592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2" autoAdjust="0"/>
    <p:restoredTop sz="94660"/>
  </p:normalViewPr>
  <p:slideViewPr>
    <p:cSldViewPr snapToGrid="0">
      <p:cViewPr>
        <p:scale>
          <a:sx n="400" d="100"/>
          <a:sy n="400" d="100"/>
        </p:scale>
        <p:origin x="-942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82954"/>
            <a:ext cx="2969419" cy="814658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229029"/>
            <a:ext cx="2969419" cy="564952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24582"/>
            <a:ext cx="853708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24582"/>
            <a:ext cx="2511633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83369"/>
            <a:ext cx="3414832" cy="973364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565942"/>
            <a:ext cx="3414832" cy="511869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24582"/>
            <a:ext cx="3414832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73619"/>
            <a:ext cx="1674938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854741"/>
            <a:ext cx="167493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73619"/>
            <a:ext cx="1683186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854741"/>
            <a:ext cx="1683186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36913"/>
            <a:ext cx="2004358" cy="1662899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36913"/>
            <a:ext cx="2004358" cy="1662899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24582"/>
            <a:ext cx="34148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22910"/>
            <a:ext cx="34148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09F-28DC-4F5E-9122-84F938C8DB47}" type="datetimeFigureOut">
              <a:rPr lang="en-GB" smtClean="0"/>
              <a:t>2018-03-09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168810"/>
            <a:ext cx="13362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9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Advection-conduction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0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1dadvectionConduction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01528" y="1137428"/>
                <a:ext cx="935962" cy="205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8" y="1137428"/>
                <a:ext cx="935962" cy="205121"/>
              </a:xfrm>
              <a:prstGeom prst="rect">
                <a:avLst/>
              </a:prstGeom>
              <a:blipFill>
                <a:blip r:embed="rId2"/>
                <a:stretch>
                  <a:fillRect t="-1212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36558" y="1159193"/>
                <a:ext cx="8479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58" y="1159193"/>
                <a:ext cx="847988" cy="153888"/>
              </a:xfrm>
              <a:prstGeom prst="rect">
                <a:avLst/>
              </a:prstGeom>
              <a:blipFill>
                <a:blip r:embed="rId3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7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1dConservativeness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1387212" cy="440886"/>
            <a:chOff x="797344" y="912006"/>
            <a:chExt cx="1387212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66970" y="1131729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9718" y="113266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4987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GB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98938" y="6944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GB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03199" y="69443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GB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2915" y="1106671"/>
                <a:ext cx="3413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5" y="1106671"/>
                <a:ext cx="341376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976754" y="1099625"/>
                <a:ext cx="39427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54" y="1099625"/>
                <a:ext cx="39427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403732" y="1099624"/>
                <a:ext cx="3913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32" y="1099624"/>
                <a:ext cx="391326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107486" y="1099626"/>
                <a:ext cx="3493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86" y="1099626"/>
                <a:ext cx="34939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upwind2d</a:t>
            </a:r>
            <a:endParaRPr lang="en-GB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5" name="Rectangle 4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sp>
        <p:nvSpPr>
          <p:cNvPr id="14" name="Oval 13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5311" y="47445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1365355" y="1496631"/>
            <a:ext cx="216000" cy="216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9538" y="154581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u</a:t>
            </a:r>
            <a:endParaRPr lang="en-GB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955538" y="804006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H="1">
            <a:off x="1947777" y="1352892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2256652" y="1073780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673984" y="1077122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89701" y="132485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131316" y="90218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09402" y="67251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502261" y="92505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6488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35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7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4248" y="1567407"/>
                <a:ext cx="16536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48" y="1567407"/>
                <a:ext cx="165365" cy="153888"/>
              </a:xfrm>
              <a:prstGeom prst="rect">
                <a:avLst/>
              </a:prstGeom>
              <a:blipFill>
                <a:blip r:embed="rId2"/>
                <a:stretch>
                  <a:fillRect l="-22222" r="-3704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rot="5400000">
            <a:off x="113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85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1372" y="1154130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571372" y="1157959"/>
            <a:ext cx="360000" cy="360000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951372" y="1085133"/>
            <a:ext cx="1800000" cy="497994"/>
            <a:chOff x="951372" y="1085133"/>
            <a:chExt cx="1800000" cy="49799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95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1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7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03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9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51372" y="1085133"/>
              <a:ext cx="0" cy="497994"/>
            </a:xfrm>
            <a:prstGeom prst="line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41783" y="1567407"/>
                <a:ext cx="1955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83" y="1567407"/>
                <a:ext cx="195502" cy="153888"/>
              </a:xfrm>
              <a:prstGeom prst="rect">
                <a:avLst/>
              </a:prstGeom>
              <a:blipFill>
                <a:blip r:embed="rId3"/>
                <a:stretch>
                  <a:fillRect l="-18750" r="-3125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56576" y="1583127"/>
                <a:ext cx="1652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76" y="1583127"/>
                <a:ext cx="165237" cy="153888"/>
              </a:xfrm>
              <a:prstGeom prst="rect">
                <a:avLst/>
              </a:prstGeom>
              <a:blipFill>
                <a:blip r:embed="rId4"/>
                <a:stretch>
                  <a:fillRect l="-22222" r="-370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69192" y="904607"/>
                <a:ext cx="15542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92" y="904607"/>
                <a:ext cx="155427" cy="153888"/>
              </a:xfrm>
              <a:prstGeom prst="rect">
                <a:avLst/>
              </a:prstGeom>
              <a:blipFill>
                <a:blip r:embed="rId5"/>
                <a:stretch>
                  <a:fillRect l="-19231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6517" y="896747"/>
                <a:ext cx="1806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17" y="896747"/>
                <a:ext cx="180626" cy="153888"/>
              </a:xfrm>
              <a:prstGeom prst="rect">
                <a:avLst/>
              </a:prstGeom>
              <a:blipFill>
                <a:blip r:embed="rId6"/>
                <a:stretch>
                  <a:fillRect l="-2069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992199" y="1583127"/>
                <a:ext cx="1250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99" y="1583127"/>
                <a:ext cx="125034" cy="153888"/>
              </a:xfrm>
              <a:prstGeom prst="rect">
                <a:avLst/>
              </a:prstGeom>
              <a:blipFill>
                <a:blip r:embed="rId7"/>
                <a:stretch>
                  <a:fillRect l="-25000" r="-20000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49871" y="1583127"/>
                <a:ext cx="1250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71" y="1583127"/>
                <a:ext cx="125034" cy="153888"/>
              </a:xfrm>
              <a:prstGeom prst="rect">
                <a:avLst/>
              </a:prstGeom>
              <a:blipFill>
                <a:blip r:embed="rId8"/>
                <a:stretch>
                  <a:fillRect l="-25000" r="-20000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818258" y="904607"/>
            <a:ext cx="641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=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9176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89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orthogonality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173581" y="803632"/>
            <a:ext cx="1712493" cy="1010881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73582" y="803632"/>
            <a:ext cx="1712492" cy="1010881"/>
          </a:xfrm>
          <a:prstGeom prst="line">
            <a:avLst/>
          </a:prstGeom>
          <a:ln w="9525">
            <a:headEnd type="none" w="med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1548278" y="1167311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374571" y="1464968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>
            <a:stCxn id="18" idx="6"/>
            <a:endCxn id="17" idx="6"/>
          </p:cNvCxnSpPr>
          <p:nvPr/>
        </p:nvCxnSpPr>
        <p:spPr>
          <a:xfrm flipH="1" flipV="1">
            <a:off x="1573478" y="1179911"/>
            <a:ext cx="826293" cy="297657"/>
          </a:xfrm>
          <a:prstGeom prst="line">
            <a:avLst/>
          </a:prstGeom>
          <a:ln w="9525">
            <a:headEnd type="none" w="med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60339" y="998416"/>
            <a:ext cx="226287" cy="330323"/>
          </a:xfrm>
          <a:prstGeom prst="line">
            <a:avLst/>
          </a:pr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15189694">
            <a:off x="1923044" y="1255663"/>
            <a:ext cx="64590" cy="8492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777446" y="1115567"/>
            <a:ext cx="689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l-GR" sz="1000" dirty="0" smtClean="0"/>
              <a:t>θ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9346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skewError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544" y="912007"/>
            <a:ext cx="474080" cy="624734"/>
          </a:xfrm>
          <a:custGeom>
            <a:avLst/>
            <a:gdLst>
              <a:gd name="connsiteX0" fmla="*/ 0 w 469028"/>
              <a:gd name="connsiteY0" fmla="*/ 0 h 440886"/>
              <a:gd name="connsiteX1" fmla="*/ 469028 w 469028"/>
              <a:gd name="connsiteY1" fmla="*/ 0 h 440886"/>
              <a:gd name="connsiteX2" fmla="*/ 469028 w 469028"/>
              <a:gd name="connsiteY2" fmla="*/ 440886 h 440886"/>
              <a:gd name="connsiteX3" fmla="*/ 0 w 469028"/>
              <a:gd name="connsiteY3" fmla="*/ 440886 h 440886"/>
              <a:gd name="connsiteX4" fmla="*/ 0 w 469028"/>
              <a:gd name="connsiteY4" fmla="*/ 0 h 440886"/>
              <a:gd name="connsiteX0" fmla="*/ 9677 w 478705"/>
              <a:gd name="connsiteY0" fmla="*/ 0 h 586029"/>
              <a:gd name="connsiteX1" fmla="*/ 478705 w 478705"/>
              <a:gd name="connsiteY1" fmla="*/ 0 h 586029"/>
              <a:gd name="connsiteX2" fmla="*/ 478705 w 478705"/>
              <a:gd name="connsiteY2" fmla="*/ 440886 h 586029"/>
              <a:gd name="connsiteX3" fmla="*/ 0 w 478705"/>
              <a:gd name="connsiteY3" fmla="*/ 586029 h 586029"/>
              <a:gd name="connsiteX4" fmla="*/ 9677 w 478705"/>
              <a:gd name="connsiteY4" fmla="*/ 0 h 586029"/>
              <a:gd name="connsiteX0" fmla="*/ 14515 w 478705"/>
              <a:gd name="connsiteY0" fmla="*/ 149981 h 586029"/>
              <a:gd name="connsiteX1" fmla="*/ 478705 w 478705"/>
              <a:gd name="connsiteY1" fmla="*/ 0 h 586029"/>
              <a:gd name="connsiteX2" fmla="*/ 478705 w 478705"/>
              <a:gd name="connsiteY2" fmla="*/ 440886 h 586029"/>
              <a:gd name="connsiteX3" fmla="*/ 0 w 478705"/>
              <a:gd name="connsiteY3" fmla="*/ 586029 h 586029"/>
              <a:gd name="connsiteX4" fmla="*/ 14515 w 478705"/>
              <a:gd name="connsiteY4" fmla="*/ 149981 h 586029"/>
              <a:gd name="connsiteX0" fmla="*/ 4838 w 469028"/>
              <a:gd name="connsiteY0" fmla="*/ 149981 h 624734"/>
              <a:gd name="connsiteX1" fmla="*/ 469028 w 469028"/>
              <a:gd name="connsiteY1" fmla="*/ 0 h 624734"/>
              <a:gd name="connsiteX2" fmla="*/ 469028 w 469028"/>
              <a:gd name="connsiteY2" fmla="*/ 440886 h 624734"/>
              <a:gd name="connsiteX3" fmla="*/ 0 w 469028"/>
              <a:gd name="connsiteY3" fmla="*/ 624734 h 624734"/>
              <a:gd name="connsiteX4" fmla="*/ 4838 w 469028"/>
              <a:gd name="connsiteY4" fmla="*/ 149981 h 624734"/>
              <a:gd name="connsiteX0" fmla="*/ 9676 w 469028"/>
              <a:gd name="connsiteY0" fmla="*/ 266095 h 624734"/>
              <a:gd name="connsiteX1" fmla="*/ 469028 w 469028"/>
              <a:gd name="connsiteY1" fmla="*/ 0 h 624734"/>
              <a:gd name="connsiteX2" fmla="*/ 469028 w 469028"/>
              <a:gd name="connsiteY2" fmla="*/ 440886 h 624734"/>
              <a:gd name="connsiteX3" fmla="*/ 0 w 469028"/>
              <a:gd name="connsiteY3" fmla="*/ 624734 h 624734"/>
              <a:gd name="connsiteX4" fmla="*/ 9676 w 469028"/>
              <a:gd name="connsiteY4" fmla="*/ 266095 h 624734"/>
              <a:gd name="connsiteX0" fmla="*/ 214 w 474080"/>
              <a:gd name="connsiteY0" fmla="*/ 203200 h 624734"/>
              <a:gd name="connsiteX1" fmla="*/ 474080 w 474080"/>
              <a:gd name="connsiteY1" fmla="*/ 0 h 624734"/>
              <a:gd name="connsiteX2" fmla="*/ 474080 w 474080"/>
              <a:gd name="connsiteY2" fmla="*/ 440886 h 624734"/>
              <a:gd name="connsiteX3" fmla="*/ 5052 w 474080"/>
              <a:gd name="connsiteY3" fmla="*/ 624734 h 624734"/>
              <a:gd name="connsiteX4" fmla="*/ 214 w 474080"/>
              <a:gd name="connsiteY4" fmla="*/ 203200 h 62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080" h="624734">
                <a:moveTo>
                  <a:pt x="214" y="203200"/>
                </a:moveTo>
                <a:lnTo>
                  <a:pt x="474080" y="0"/>
                </a:lnTo>
                <a:lnTo>
                  <a:pt x="474080" y="440886"/>
                </a:lnTo>
                <a:lnTo>
                  <a:pt x="5052" y="624734"/>
                </a:lnTo>
                <a:cubicBezTo>
                  <a:pt x="6665" y="466483"/>
                  <a:pt x="-1399" y="361451"/>
                  <a:pt x="214" y="203200"/>
                </a:cubicBezTo>
                <a:close/>
              </a:path>
            </a:pathLst>
          </a:cu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1733624" y="912007"/>
            <a:ext cx="488381" cy="610219"/>
          </a:xfrm>
          <a:custGeom>
            <a:avLst/>
            <a:gdLst>
              <a:gd name="connsiteX0" fmla="*/ 0 w 469028"/>
              <a:gd name="connsiteY0" fmla="*/ 0 h 440886"/>
              <a:gd name="connsiteX1" fmla="*/ 469028 w 469028"/>
              <a:gd name="connsiteY1" fmla="*/ 0 h 440886"/>
              <a:gd name="connsiteX2" fmla="*/ 469028 w 469028"/>
              <a:gd name="connsiteY2" fmla="*/ 440886 h 440886"/>
              <a:gd name="connsiteX3" fmla="*/ 0 w 469028"/>
              <a:gd name="connsiteY3" fmla="*/ 440886 h 440886"/>
              <a:gd name="connsiteX4" fmla="*/ 0 w 469028"/>
              <a:gd name="connsiteY4" fmla="*/ 0 h 440886"/>
              <a:gd name="connsiteX0" fmla="*/ 0 w 483543"/>
              <a:gd name="connsiteY0" fmla="*/ 0 h 610219"/>
              <a:gd name="connsiteX1" fmla="*/ 469028 w 483543"/>
              <a:gd name="connsiteY1" fmla="*/ 0 h 610219"/>
              <a:gd name="connsiteX2" fmla="*/ 483543 w 483543"/>
              <a:gd name="connsiteY2" fmla="*/ 610219 h 610219"/>
              <a:gd name="connsiteX3" fmla="*/ 0 w 483543"/>
              <a:gd name="connsiteY3" fmla="*/ 440886 h 610219"/>
              <a:gd name="connsiteX4" fmla="*/ 0 w 483543"/>
              <a:gd name="connsiteY4" fmla="*/ 0 h 610219"/>
              <a:gd name="connsiteX0" fmla="*/ 0 w 488381"/>
              <a:gd name="connsiteY0" fmla="*/ 0 h 610219"/>
              <a:gd name="connsiteX1" fmla="*/ 488381 w 488381"/>
              <a:gd name="connsiteY1" fmla="*/ 154819 h 610219"/>
              <a:gd name="connsiteX2" fmla="*/ 483543 w 488381"/>
              <a:gd name="connsiteY2" fmla="*/ 610219 h 610219"/>
              <a:gd name="connsiteX3" fmla="*/ 0 w 488381"/>
              <a:gd name="connsiteY3" fmla="*/ 440886 h 610219"/>
              <a:gd name="connsiteX4" fmla="*/ 0 w 488381"/>
              <a:gd name="connsiteY4" fmla="*/ 0 h 61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381" h="610219">
                <a:moveTo>
                  <a:pt x="0" y="0"/>
                </a:moveTo>
                <a:lnTo>
                  <a:pt x="488381" y="154819"/>
                </a:lnTo>
                <a:cubicBezTo>
                  <a:pt x="486768" y="306619"/>
                  <a:pt x="485156" y="458419"/>
                  <a:pt x="483543" y="610219"/>
                </a:cubicBezTo>
                <a:lnTo>
                  <a:pt x="0" y="44088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483984" y="1219699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958064" y="1203817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8" idx="2"/>
            <a:endCxn id="7" idx="6"/>
          </p:cNvCxnSpPr>
          <p:nvPr/>
        </p:nvCxnSpPr>
        <p:spPr>
          <a:xfrm flipH="1">
            <a:off x="1509184" y="1216417"/>
            <a:ext cx="448880" cy="15882"/>
          </a:xfrm>
          <a:prstGeom prst="line">
            <a:avLst/>
          </a:prstGeom>
          <a:ln w="9525">
            <a:headEnd type="none" w="med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99826" y="1008914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 x</a:t>
            </a:r>
            <a:endParaRPr lang="en-GB" sz="800" dirty="0"/>
          </a:p>
        </p:txBody>
      </p:sp>
      <p:sp>
        <p:nvSpPr>
          <p:cNvPr id="20" name="Right Brace 19"/>
          <p:cNvSpPr/>
          <p:nvPr/>
        </p:nvSpPr>
        <p:spPr>
          <a:xfrm>
            <a:off x="1764666" y="1124577"/>
            <a:ext cx="45719" cy="997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737565" y="1029455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 error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35488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WallLayers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5432" y="2097747"/>
            <a:ext cx="2321716" cy="45719"/>
            <a:chOff x="797344" y="912006"/>
            <a:chExt cx="2321716" cy="440886"/>
          </a:xfrm>
        </p:grpSpPr>
        <p:sp>
          <p:nvSpPr>
            <p:cNvPr id="28" name="Rectangle 27"/>
            <p:cNvSpPr/>
            <p:nvPr/>
          </p:nvSpPr>
          <p:spPr>
            <a:xfrm>
              <a:off x="126459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15528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8455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0032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344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5432" y="2028826"/>
            <a:ext cx="2321716" cy="68922"/>
            <a:chOff x="797344" y="912006"/>
            <a:chExt cx="2321716" cy="440886"/>
          </a:xfrm>
        </p:grpSpPr>
        <p:sp>
          <p:nvSpPr>
            <p:cNvPr id="31" name="Rectangle 30"/>
            <p:cNvSpPr/>
            <p:nvPr/>
          </p:nvSpPr>
          <p:spPr>
            <a:xfrm>
              <a:off x="126459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15528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8455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50032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7344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5432" y="1938338"/>
            <a:ext cx="2321716" cy="90488"/>
            <a:chOff x="797344" y="912006"/>
            <a:chExt cx="2321716" cy="440886"/>
          </a:xfrm>
        </p:grpSpPr>
        <p:sp>
          <p:nvSpPr>
            <p:cNvPr id="37" name="Rectangle 36"/>
            <p:cNvSpPr/>
            <p:nvPr/>
          </p:nvSpPr>
          <p:spPr>
            <a:xfrm>
              <a:off x="126459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15528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8455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50032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7344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5432" y="1819275"/>
            <a:ext cx="2321716" cy="119063"/>
            <a:chOff x="797344" y="912006"/>
            <a:chExt cx="2321716" cy="440886"/>
          </a:xfrm>
        </p:grpSpPr>
        <p:sp>
          <p:nvSpPr>
            <p:cNvPr id="43" name="Rectangle 42"/>
            <p:cNvSpPr/>
            <p:nvPr/>
          </p:nvSpPr>
          <p:spPr>
            <a:xfrm>
              <a:off x="126459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15528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8455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50032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7344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35432" y="1633538"/>
            <a:ext cx="2321716" cy="185737"/>
            <a:chOff x="797344" y="912006"/>
            <a:chExt cx="2321716" cy="440886"/>
          </a:xfrm>
        </p:grpSpPr>
        <p:sp>
          <p:nvSpPr>
            <p:cNvPr id="49" name="Rectangle 48"/>
            <p:cNvSpPr/>
            <p:nvPr/>
          </p:nvSpPr>
          <p:spPr>
            <a:xfrm>
              <a:off x="126459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15528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8455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50032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7344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5432" y="1376363"/>
            <a:ext cx="2321716" cy="266699"/>
            <a:chOff x="797344" y="912006"/>
            <a:chExt cx="2321716" cy="440886"/>
          </a:xfrm>
        </p:grpSpPr>
        <p:sp>
          <p:nvSpPr>
            <p:cNvPr id="56" name="Rectangle 55"/>
            <p:cNvSpPr/>
            <p:nvPr/>
          </p:nvSpPr>
          <p:spPr>
            <a:xfrm>
              <a:off x="126459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15528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8455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50032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7344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35432" y="943582"/>
            <a:ext cx="2321716" cy="443733"/>
            <a:chOff x="797344" y="912006"/>
            <a:chExt cx="2321716" cy="440886"/>
          </a:xfrm>
        </p:grpSpPr>
        <p:sp>
          <p:nvSpPr>
            <p:cNvPr id="63" name="Rectangle 62"/>
            <p:cNvSpPr/>
            <p:nvPr/>
          </p:nvSpPr>
          <p:spPr>
            <a:xfrm>
              <a:off x="126459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15528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8455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50032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7344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5432" y="527407"/>
            <a:ext cx="2321716" cy="443733"/>
            <a:chOff x="797344" y="912006"/>
            <a:chExt cx="2321716" cy="440886"/>
          </a:xfrm>
        </p:grpSpPr>
        <p:sp>
          <p:nvSpPr>
            <p:cNvPr id="69" name="Rectangle 68"/>
            <p:cNvSpPr/>
            <p:nvPr/>
          </p:nvSpPr>
          <p:spPr>
            <a:xfrm>
              <a:off x="126459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15528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84556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50032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97344" y="912006"/>
              <a:ext cx="469028" cy="44088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75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1dDiscretization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4987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945222" y="694396"/>
            <a:ext cx="9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749100" y="6943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</a:t>
            </a:r>
            <a:endParaRPr lang="en-GB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blipFill>
                <a:blip r:embed="rId2"/>
                <a:stretch>
                  <a:fillRect l="-19231" r="-769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blipFill>
                <a:blip r:embed="rId3"/>
                <a:stretch>
                  <a:fillRect l="-18519" r="-7407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501974" y="56163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Cell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1042" y="136402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Face</a:t>
            </a:r>
            <a:endParaRPr lang="en-GB" sz="1000" dirty="0"/>
          </a:p>
        </p:txBody>
      </p:sp>
      <p:cxnSp>
        <p:nvCxnSpPr>
          <p:cNvPr id="52" name="Straight Connector 51"/>
          <p:cNvCxnSpPr>
            <a:stCxn id="49" idx="2"/>
          </p:cNvCxnSpPr>
          <p:nvPr/>
        </p:nvCxnSpPr>
        <p:spPr>
          <a:xfrm>
            <a:off x="1689686" y="807853"/>
            <a:ext cx="143006" cy="226009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0" idx="3"/>
          </p:cNvCxnSpPr>
          <p:nvPr/>
        </p:nvCxnSpPr>
        <p:spPr>
          <a:xfrm flipV="1">
            <a:off x="2079786" y="1132449"/>
            <a:ext cx="104770" cy="263844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1"/>
          </p:cNvCxnSpPr>
          <p:nvPr/>
        </p:nvCxnSpPr>
        <p:spPr>
          <a:xfrm flipH="1" flipV="1">
            <a:off x="1715528" y="1132449"/>
            <a:ext cx="169488" cy="257468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21998" y="561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Node</a:t>
            </a:r>
            <a:endParaRPr lang="en-GB" sz="1000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957146" y="777111"/>
            <a:ext cx="185750" cy="315883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84546" y="1362857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Boundary B</a:t>
            </a:r>
            <a:endParaRPr lang="en-GB" sz="1000" dirty="0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14434" y="1261184"/>
            <a:ext cx="148217" cy="179472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6020" y="135843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Boundary A</a:t>
            </a:r>
            <a:endParaRPr lang="en-GB" sz="1000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653753" y="1261184"/>
            <a:ext cx="141815" cy="179472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8013" y="510158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Cell index</a:t>
            </a:r>
            <a:endParaRPr lang="en-GB" sz="1000" dirty="0"/>
          </a:p>
        </p:txBody>
      </p:sp>
      <p:cxnSp>
        <p:nvCxnSpPr>
          <p:cNvPr id="73" name="Straight Connector 72"/>
          <p:cNvCxnSpPr>
            <a:endCxn id="34" idx="1"/>
          </p:cNvCxnSpPr>
          <p:nvPr/>
        </p:nvCxnSpPr>
        <p:spPr>
          <a:xfrm>
            <a:off x="653753" y="719214"/>
            <a:ext cx="291469" cy="98293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wing2d</a:t>
            </a:r>
            <a:endParaRPr lang="en-GB" dirty="0"/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8" y="622300"/>
            <a:ext cx="2228850" cy="1485900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1000017" y="1506877"/>
            <a:ext cx="359596" cy="17123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00017" y="1678114"/>
            <a:ext cx="3595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02290" y="1498114"/>
            <a:ext cx="0" cy="1800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79815" y="1407218"/>
                <a:ext cx="112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GB" sz="1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15" y="1407218"/>
                <a:ext cx="112210" cy="153888"/>
              </a:xfrm>
              <a:prstGeom prst="rect">
                <a:avLst/>
              </a:prstGeom>
              <a:blipFill>
                <a:blip r:embed="rId3"/>
                <a:stretch>
                  <a:fillRect l="-22222"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59" y="1489327"/>
                <a:ext cx="169534" cy="166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59" y="1489327"/>
                <a:ext cx="169534" cy="166071"/>
              </a:xfrm>
              <a:prstGeom prst="rect">
                <a:avLst/>
              </a:prstGeom>
              <a:blipFill>
                <a:blip r:embed="rId4"/>
                <a:stretch>
                  <a:fillRect l="-14815" r="-7407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96555" y="1662324"/>
                <a:ext cx="1665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55" y="1662324"/>
                <a:ext cx="166519" cy="153888"/>
              </a:xfrm>
              <a:prstGeom prst="rect">
                <a:avLst/>
              </a:prstGeom>
              <a:blipFill>
                <a:blip r:embed="rId5"/>
                <a:stretch>
                  <a:fillRect l="-14815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69993" y="1538852"/>
                <a:ext cx="197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993" y="1538852"/>
                <a:ext cx="197682" cy="153888"/>
              </a:xfrm>
              <a:prstGeom prst="rect">
                <a:avLst/>
              </a:prstGeom>
              <a:blipFill>
                <a:blip r:embed="rId6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1059656" y="1607344"/>
            <a:ext cx="33936" cy="109537"/>
          </a:xfrm>
          <a:custGeom>
            <a:avLst/>
            <a:gdLst>
              <a:gd name="connsiteX0" fmla="*/ 0 w 33936"/>
              <a:gd name="connsiteY0" fmla="*/ 0 h 109537"/>
              <a:gd name="connsiteX1" fmla="*/ 30957 w 33936"/>
              <a:gd name="connsiteY1" fmla="*/ 52387 h 109537"/>
              <a:gd name="connsiteX2" fmla="*/ 30957 w 33936"/>
              <a:gd name="connsiteY2" fmla="*/ 109537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6" h="109537">
                <a:moveTo>
                  <a:pt x="0" y="0"/>
                </a:moveTo>
                <a:cubicBezTo>
                  <a:pt x="12899" y="17065"/>
                  <a:pt x="25798" y="34131"/>
                  <a:pt x="30957" y="52387"/>
                </a:cubicBezTo>
                <a:cubicBezTo>
                  <a:pt x="36117" y="70643"/>
                  <a:pt x="33537" y="90090"/>
                  <a:pt x="30957" y="10953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9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1dFacesAndDistances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28394" y="1643697"/>
            <a:ext cx="468515" cy="199087"/>
            <a:chOff x="1866688" y="1568353"/>
            <a:chExt cx="468515" cy="19908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866688" y="1609445"/>
              <a:ext cx="467275" cy="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33963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866688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008481" y="161355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481" y="161355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0690" r="-6897"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6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1dBoundaryA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36" name="Group 35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blipFill>
                <a:blip r:embed="rId2"/>
                <a:stretch>
                  <a:fillRect l="-19231" r="-769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blipFill>
                <a:blip r:embed="rId3"/>
                <a:stretch>
                  <a:fillRect l="-18519" r="-7407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910215" y="6900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376319" y="68997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150280" y="71394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1010210" y="1375789"/>
            <a:ext cx="468515" cy="223118"/>
            <a:chOff x="1866688" y="1568353"/>
            <a:chExt cx="468515" cy="22311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866688" y="1609445"/>
              <a:ext cx="467275" cy="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333963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866688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010129" y="1637583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129" y="1637583"/>
                  <a:ext cx="178639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6667" r="-6667"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Straight Connector 86"/>
          <p:cNvCxnSpPr/>
          <p:nvPr/>
        </p:nvCxnSpPr>
        <p:spPr>
          <a:xfrm>
            <a:off x="797344" y="1416881"/>
            <a:ext cx="212866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796104" y="1382144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29817" y="1457974"/>
                <a:ext cx="178639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7" y="1457974"/>
                <a:ext cx="178639" cy="288156"/>
              </a:xfrm>
              <a:prstGeom prst="rect">
                <a:avLst/>
              </a:prstGeom>
              <a:blipFill>
                <a:blip r:embed="rId5"/>
                <a:stretch>
                  <a:fillRect l="-17241" t="-2128" r="-10345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4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=∑</m:t>
                      </m:r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000" dirty="0"/>
                                <m:t>m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599420" y="1140379"/>
            <a:ext cx="28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79235" y="1106671"/>
            <a:ext cx="581085" cy="246221"/>
            <a:chOff x="403715" y="1678340"/>
            <a:chExt cx="581085" cy="24622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03715" y="1704117"/>
              <a:ext cx="282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08558" y="1207050"/>
            <a:ext cx="380745" cy="360842"/>
            <a:chOff x="1775790" y="1465357"/>
            <a:chExt cx="380745" cy="36084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834629" y="1465357"/>
              <a:ext cx="0" cy="28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V="1">
            <a:off x="1968138" y="868939"/>
            <a:ext cx="0" cy="28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-12398"/>
            <a:ext cx="187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balanceNeighbors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2398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centralDifferencing</a:t>
            </a:r>
            <a:endParaRPr lang="en-GB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871467" y="452220"/>
            <a:ext cx="2301469" cy="1222830"/>
            <a:chOff x="871467" y="452220"/>
            <a:chExt cx="2301469" cy="12228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5220" y="914400"/>
              <a:ext cx="1191793" cy="449122"/>
            </a:xfrm>
            <a:prstGeom prst="line">
              <a:avLst/>
            </a:prstGeom>
            <a:ln w="9525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19355" r="-6452" b="-1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23077" r="-7692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981143" y="679815"/>
              <a:ext cx="0" cy="91829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1429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1412740" y="1457045"/>
              <a:ext cx="1194273" cy="1"/>
            </a:xfrm>
            <a:prstGeom prst="line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607013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412740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16667" r="-6667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611564" y="1351885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P</a:t>
              </a:r>
              <a:endParaRPr lang="en-GB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925" y="452220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West face</a:t>
              </a:r>
              <a:endParaRPr lang="en-GB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467" y="905549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W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26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smtClean="0"/>
              <a:t>1dconduction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2dConductionCV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955538" y="810700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951306" y="1255692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blipFill>
                <a:blip r:embed="rId4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blipFill>
                <a:blip r:embed="rId5"/>
                <a:stretch>
                  <a:fillRect r="-172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2dConductionNotation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732198" y="1871441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9473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32198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blipFill>
                <a:blip r:embed="rId2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139931" y="912006"/>
            <a:ext cx="83110" cy="441112"/>
            <a:chOff x="1063118" y="906380"/>
            <a:chExt cx="83110" cy="46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04212" y="906380"/>
              <a:ext cx="0" cy="46800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>
              <a:off x="1103591" y="1329507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>
              <a:off x="1104516" y="87029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000" dirty="0" smtClean="0"/>
                  <a:t>y</a:t>
                </a:r>
                <a:endParaRPr lang="en-GB" sz="1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blipFill>
                <a:blip r:embed="rId3"/>
                <a:stretch>
                  <a:fillRect l="-30435" t="-19231" r="-5652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30343" y="6452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9624" y="1270873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9245" y="10041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3367" y="8415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7055" y="1017269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20187</TotalTime>
  <Words>109</Words>
  <Application>Microsoft Office PowerPoint</Application>
  <PresentationFormat>Custom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1dDiscretization</vt:lpstr>
      <vt:lpstr>1dFacesAndDistances</vt:lpstr>
      <vt:lpstr>1dBoundaryA</vt:lpstr>
      <vt:lpstr>PowerPoint Presentation</vt:lpstr>
      <vt:lpstr>PowerPoint Presentation</vt:lpstr>
      <vt:lpstr>1dconduction</vt:lpstr>
      <vt:lpstr>2dConductionCV</vt:lpstr>
      <vt:lpstr>2dConductionNotation</vt:lpstr>
      <vt:lpstr>Advection-conduction</vt:lpstr>
      <vt:lpstr>1dadvectionConduction</vt:lpstr>
      <vt:lpstr>1dConservativeness</vt:lpstr>
      <vt:lpstr>upwind2d</vt:lpstr>
      <vt:lpstr>Fluid flow</vt:lpstr>
      <vt:lpstr>decoupling</vt:lpstr>
      <vt:lpstr>Mesh</vt:lpstr>
      <vt:lpstr>orthogonality</vt:lpstr>
      <vt:lpstr>skewError</vt:lpstr>
      <vt:lpstr>WallLayers</vt:lpstr>
      <vt:lpstr>wing2d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36</cp:revision>
  <dcterms:created xsi:type="dcterms:W3CDTF">2018-01-12T12:50:22Z</dcterms:created>
  <dcterms:modified xsi:type="dcterms:W3CDTF">2018-03-10T09:21:41Z</dcterms:modified>
</cp:coreProperties>
</file>