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7" r:id="rId3"/>
    <p:sldId id="268" r:id="rId4"/>
    <p:sldId id="269" r:id="rId5"/>
    <p:sldId id="256" r:id="rId6"/>
    <p:sldId id="257" r:id="rId7"/>
    <p:sldId id="258" r:id="rId8"/>
    <p:sldId id="259" r:id="rId9"/>
    <p:sldId id="260" r:id="rId10"/>
    <p:sldId id="262" r:id="rId11"/>
    <p:sldId id="264" r:id="rId12"/>
    <p:sldId id="266" r:id="rId13"/>
    <p:sldId id="263" r:id="rId14"/>
    <p:sldId id="265" r:id="rId15"/>
    <p:sldId id="270" r:id="rId16"/>
    <p:sldId id="271" r:id="rId17"/>
    <p:sldId id="272" r:id="rId18"/>
  </p:sldIdLst>
  <p:sldSz cx="395922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2" autoAdjust="0"/>
    <p:restoredTop sz="94660"/>
  </p:normalViewPr>
  <p:slideViewPr>
    <p:cSldViewPr snapToGrid="0">
      <p:cViewPr varScale="1">
        <p:scale>
          <a:sx n="279" d="100"/>
          <a:sy n="279" d="100"/>
        </p:scale>
        <p:origin x="7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382954"/>
            <a:ext cx="2969419" cy="814658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229029"/>
            <a:ext cx="2969419" cy="564952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24582"/>
            <a:ext cx="853708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24582"/>
            <a:ext cx="2511633" cy="198302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48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583369"/>
            <a:ext cx="3414832" cy="973364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565942"/>
            <a:ext cx="3414832" cy="511869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6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24582"/>
            <a:ext cx="3414832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573619"/>
            <a:ext cx="1674938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854741"/>
            <a:ext cx="1674938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573619"/>
            <a:ext cx="1683186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854741"/>
            <a:ext cx="1683186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2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4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36913"/>
            <a:ext cx="2004358" cy="1662899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36913"/>
            <a:ext cx="2004358" cy="1662899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24582"/>
            <a:ext cx="3414832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22910"/>
            <a:ext cx="3414832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168810"/>
            <a:ext cx="133623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9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Advection-conduction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60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1dadvectionConduction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01528" y="1137428"/>
                <a:ext cx="935962" cy="205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28" y="1137428"/>
                <a:ext cx="935962" cy="205121"/>
              </a:xfrm>
              <a:prstGeom prst="rect">
                <a:avLst/>
              </a:prstGeom>
              <a:blipFill>
                <a:blip r:embed="rId2"/>
                <a:stretch>
                  <a:fillRect t="-1212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036558" y="1159193"/>
                <a:ext cx="8479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58" y="1159193"/>
                <a:ext cx="847988" cy="153888"/>
              </a:xfrm>
              <a:prstGeom prst="rect">
                <a:avLst/>
              </a:prstGeom>
              <a:blipFill>
                <a:blip r:embed="rId3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07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1dConservativeness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1387212" cy="440886"/>
            <a:chOff x="797344" y="912006"/>
            <a:chExt cx="1387212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66970" y="1131729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9718" y="113266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4987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GB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98938" y="6944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endParaRPr lang="en-GB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03199" y="69443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</a:t>
            </a:r>
            <a:endParaRPr lang="en-GB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52915" y="1106671"/>
                <a:ext cx="34137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5" y="1106671"/>
                <a:ext cx="341376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976754" y="1099625"/>
                <a:ext cx="39427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54" y="1099625"/>
                <a:ext cx="394275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1403732" y="1099624"/>
                <a:ext cx="39132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32" y="1099624"/>
                <a:ext cx="391326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2107486" y="1099626"/>
                <a:ext cx="3493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86" y="1099626"/>
                <a:ext cx="34939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69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upwind2d</a:t>
            </a:r>
            <a:endParaRPr lang="en-GB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5" name="Rectangle 4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p:sp>
        <p:nvSpPr>
          <p:cNvPr id="14" name="Oval 13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842943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51574" y="108279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4572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0343" y="15226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5311" y="474451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27405" y="1658690"/>
            <a:ext cx="333619" cy="389960"/>
            <a:chOff x="1027405" y="1658690"/>
            <a:chExt cx="333619" cy="389960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181024" y="1689289"/>
              <a:ext cx="0" cy="18720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181024" y="1871441"/>
              <a:ext cx="180000" cy="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20252" y="1802429"/>
              <a:ext cx="2407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GB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27405" y="1658690"/>
              <a:ext cx="130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GB" sz="1000" dirty="0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H="1">
            <a:off x="1365355" y="1496631"/>
            <a:ext cx="216000" cy="216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9538" y="154581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u</a:t>
            </a:r>
            <a:endParaRPr lang="en-GB" sz="1000" b="1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955538" y="804006"/>
            <a:ext cx="0" cy="108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H="1">
            <a:off x="1947777" y="1352892"/>
            <a:ext cx="0" cy="108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>
            <a:off x="2256652" y="1073780"/>
            <a:ext cx="0" cy="108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673984" y="1077122"/>
            <a:ext cx="0" cy="108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89701" y="132485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</a:t>
            </a:r>
            <a:endParaRPr lang="en-GB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131316" y="90218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</a:t>
            </a:r>
            <a:endParaRPr lang="en-GB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909402" y="67251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</a:t>
            </a:r>
            <a:endParaRPr lang="en-GB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502261" y="92505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64887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35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</a:t>
            </a:r>
            <a:endParaRPr lang="en-GB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71372" y="1154130"/>
            <a:ext cx="360000" cy="360000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14248" y="1567407"/>
                <a:ext cx="16536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48" y="1567407"/>
                <a:ext cx="165365" cy="153888"/>
              </a:xfrm>
              <a:prstGeom prst="rect">
                <a:avLst/>
              </a:prstGeom>
              <a:blipFill>
                <a:blip r:embed="rId2"/>
                <a:stretch>
                  <a:fillRect l="-22222" r="-3704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rot="5400000">
            <a:off x="1131372" y="1154130"/>
            <a:ext cx="360000" cy="360000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91372" y="1154130"/>
            <a:ext cx="360000" cy="360000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851372" y="1154130"/>
            <a:ext cx="360000" cy="360000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1372" y="1154130"/>
            <a:ext cx="360000" cy="360000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571372" y="1157959"/>
            <a:ext cx="360000" cy="360000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951372" y="1085133"/>
            <a:ext cx="1800000" cy="497994"/>
            <a:chOff x="951372" y="1085133"/>
            <a:chExt cx="1800000" cy="49799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951372" y="1085133"/>
              <a:ext cx="0" cy="497994"/>
            </a:xfrm>
            <a:prstGeom prst="line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11372" y="1085133"/>
              <a:ext cx="0" cy="497994"/>
            </a:xfrm>
            <a:prstGeom prst="line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671372" y="1085133"/>
              <a:ext cx="0" cy="497994"/>
            </a:xfrm>
            <a:prstGeom prst="line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031372" y="1085133"/>
              <a:ext cx="0" cy="497994"/>
            </a:xfrm>
            <a:prstGeom prst="line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91372" y="1085133"/>
              <a:ext cx="0" cy="497994"/>
            </a:xfrm>
            <a:prstGeom prst="line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751372" y="1085133"/>
              <a:ext cx="0" cy="497994"/>
            </a:xfrm>
            <a:prstGeom prst="line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441783" y="1567407"/>
                <a:ext cx="1955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83" y="1567407"/>
                <a:ext cx="195502" cy="153888"/>
              </a:xfrm>
              <a:prstGeom prst="rect">
                <a:avLst/>
              </a:prstGeom>
              <a:blipFill>
                <a:blip r:embed="rId3"/>
                <a:stretch>
                  <a:fillRect l="-18750" r="-3125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156576" y="1583127"/>
                <a:ext cx="16523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76" y="1583127"/>
                <a:ext cx="165237" cy="153888"/>
              </a:xfrm>
              <a:prstGeom prst="rect">
                <a:avLst/>
              </a:prstGeom>
              <a:blipFill>
                <a:blip r:embed="rId4"/>
                <a:stretch>
                  <a:fillRect l="-22222" r="-3704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969192" y="904607"/>
                <a:ext cx="15542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192" y="904607"/>
                <a:ext cx="155427" cy="153888"/>
              </a:xfrm>
              <a:prstGeom prst="rect">
                <a:avLst/>
              </a:prstGeom>
              <a:blipFill>
                <a:blip r:embed="rId5"/>
                <a:stretch>
                  <a:fillRect l="-19231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606517" y="896747"/>
                <a:ext cx="1806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517" y="896747"/>
                <a:ext cx="180626" cy="153888"/>
              </a:xfrm>
              <a:prstGeom prst="rect">
                <a:avLst/>
              </a:prstGeom>
              <a:blipFill>
                <a:blip r:embed="rId6"/>
                <a:stretch>
                  <a:fillRect l="-20690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992199" y="1583127"/>
                <a:ext cx="1250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199" y="1583127"/>
                <a:ext cx="125034" cy="153888"/>
              </a:xfrm>
              <a:prstGeom prst="rect">
                <a:avLst/>
              </a:prstGeom>
              <a:blipFill>
                <a:blip r:embed="rId7"/>
                <a:stretch>
                  <a:fillRect l="-25000" r="-20000"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649871" y="1583127"/>
                <a:ext cx="1250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71" y="1583127"/>
                <a:ext cx="125034" cy="153888"/>
              </a:xfrm>
              <a:prstGeom prst="rect">
                <a:avLst/>
              </a:prstGeom>
              <a:blipFill>
                <a:blip r:embed="rId8"/>
                <a:stretch>
                  <a:fillRect l="-25000" r="-20000"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818258" y="904607"/>
            <a:ext cx="641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1000" dirty="0" smtClean="0"/>
              <a:t>=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9176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895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09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1dDiscretization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34987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</a:t>
            </a:r>
            <a:endParaRPr lang="en-GB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945222" y="694396"/>
            <a:ext cx="9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GB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749100" y="6943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</a:t>
            </a:r>
            <a:endParaRPr lang="en-GB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00198" y="1048921"/>
                <a:ext cx="15433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98" y="1048921"/>
                <a:ext cx="154337" cy="153888"/>
              </a:xfrm>
              <a:prstGeom prst="rect">
                <a:avLst/>
              </a:prstGeom>
              <a:blipFill>
                <a:blip r:embed="rId2"/>
                <a:stretch>
                  <a:fillRect l="-19231" r="-769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160721" y="1036321"/>
                <a:ext cx="16395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721" y="1036321"/>
                <a:ext cx="163955" cy="153888"/>
              </a:xfrm>
              <a:prstGeom prst="rect">
                <a:avLst/>
              </a:prstGeom>
              <a:blipFill>
                <a:blip r:embed="rId3"/>
                <a:stretch>
                  <a:fillRect l="-18519" r="-7407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501974" y="56163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Cell</a:t>
            </a:r>
            <a:endParaRPr lang="en-GB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1042" y="136402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Face</a:t>
            </a:r>
            <a:endParaRPr lang="en-GB" sz="1000" dirty="0"/>
          </a:p>
        </p:txBody>
      </p:sp>
      <p:cxnSp>
        <p:nvCxnSpPr>
          <p:cNvPr id="52" name="Straight Connector 51"/>
          <p:cNvCxnSpPr>
            <a:stCxn id="49" idx="2"/>
          </p:cNvCxnSpPr>
          <p:nvPr/>
        </p:nvCxnSpPr>
        <p:spPr>
          <a:xfrm>
            <a:off x="1689686" y="807853"/>
            <a:ext cx="143006" cy="226009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20" idx="3"/>
          </p:cNvCxnSpPr>
          <p:nvPr/>
        </p:nvCxnSpPr>
        <p:spPr>
          <a:xfrm flipV="1">
            <a:off x="2079786" y="1132449"/>
            <a:ext cx="104770" cy="263844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1"/>
          </p:cNvCxnSpPr>
          <p:nvPr/>
        </p:nvCxnSpPr>
        <p:spPr>
          <a:xfrm flipH="1" flipV="1">
            <a:off x="1715528" y="1132449"/>
            <a:ext cx="169488" cy="257468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21998" y="56163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Node</a:t>
            </a:r>
            <a:endParaRPr lang="en-GB" sz="1000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957146" y="777111"/>
            <a:ext cx="185750" cy="315883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84546" y="1362857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Boundary B</a:t>
            </a:r>
            <a:endParaRPr lang="en-GB" sz="1000" dirty="0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3114434" y="1261184"/>
            <a:ext cx="148217" cy="179472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6020" y="1358436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Boundary A</a:t>
            </a:r>
            <a:endParaRPr lang="en-GB" sz="1000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653753" y="1261184"/>
            <a:ext cx="141815" cy="179472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28013" y="510158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Cell index</a:t>
            </a:r>
            <a:endParaRPr lang="en-GB" sz="1000" dirty="0"/>
          </a:p>
        </p:txBody>
      </p:sp>
      <p:cxnSp>
        <p:nvCxnSpPr>
          <p:cNvPr id="73" name="Straight Connector 72"/>
          <p:cNvCxnSpPr>
            <a:endCxn id="34" idx="1"/>
          </p:cNvCxnSpPr>
          <p:nvPr/>
        </p:nvCxnSpPr>
        <p:spPr>
          <a:xfrm>
            <a:off x="653753" y="719214"/>
            <a:ext cx="291469" cy="98293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1dFacesAndDistances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28394" y="1643697"/>
            <a:ext cx="468515" cy="199087"/>
            <a:chOff x="1866688" y="1568353"/>
            <a:chExt cx="468515" cy="199087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866688" y="1609445"/>
              <a:ext cx="467275" cy="0"/>
            </a:xfrm>
            <a:prstGeom prst="line">
              <a:avLst/>
            </a:prstGeom>
            <a:ln w="9525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333963" y="15683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866688" y="15683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008481" y="1613552"/>
                  <a:ext cx="1786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481" y="1613552"/>
                  <a:ext cx="178639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0690" r="-6897" b="-1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68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1dBoundaryA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36" name="Group 35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600198" y="1048921"/>
                <a:ext cx="15433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98" y="1048921"/>
                <a:ext cx="154337" cy="153888"/>
              </a:xfrm>
              <a:prstGeom prst="rect">
                <a:avLst/>
              </a:prstGeom>
              <a:blipFill>
                <a:blip r:embed="rId2"/>
                <a:stretch>
                  <a:fillRect l="-19231" r="-769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3160721" y="1036321"/>
                <a:ext cx="16395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721" y="1036321"/>
                <a:ext cx="163955" cy="153888"/>
              </a:xfrm>
              <a:prstGeom prst="rect">
                <a:avLst/>
              </a:prstGeom>
              <a:blipFill>
                <a:blip r:embed="rId3"/>
                <a:stretch>
                  <a:fillRect l="-18519" r="-7407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910215" y="69002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376319" y="68997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150280" y="71394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1010210" y="1375789"/>
            <a:ext cx="468515" cy="223118"/>
            <a:chOff x="1866688" y="1568353"/>
            <a:chExt cx="468515" cy="223118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866688" y="1609445"/>
              <a:ext cx="467275" cy="0"/>
            </a:xfrm>
            <a:prstGeom prst="line">
              <a:avLst/>
            </a:prstGeom>
            <a:ln w="9525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333963" y="15683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1866688" y="15683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010129" y="1637583"/>
                  <a:ext cx="1786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0129" y="1637583"/>
                  <a:ext cx="178639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6667" r="-6667" b="-1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Straight Connector 86"/>
          <p:cNvCxnSpPr/>
          <p:nvPr/>
        </p:nvCxnSpPr>
        <p:spPr>
          <a:xfrm>
            <a:off x="797344" y="1416881"/>
            <a:ext cx="212866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796104" y="1382144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829817" y="1457974"/>
                <a:ext cx="178639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7" y="1457974"/>
                <a:ext cx="178639" cy="288156"/>
              </a:xfrm>
              <a:prstGeom prst="rect">
                <a:avLst/>
              </a:prstGeom>
              <a:blipFill>
                <a:blip r:embed="rId5"/>
                <a:stretch>
                  <a:fillRect l="-17241" t="-2128" r="-10345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43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=∑</m:t>
                      </m:r>
                      <m:acc>
                        <m:accPr>
                          <m:chr m:val="̇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sz="1000" dirty="0"/>
                                <m:t>m</m:t>
                              </m:r>
                            </m:e>
                            <m:sub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1599420" y="1140379"/>
            <a:ext cx="282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79235" y="1106671"/>
            <a:ext cx="581085" cy="246221"/>
            <a:chOff x="403715" y="1678340"/>
            <a:chExt cx="581085" cy="24622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03715" y="1704117"/>
              <a:ext cx="282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908558" y="1207050"/>
            <a:ext cx="380745" cy="360842"/>
            <a:chOff x="1775790" y="1465357"/>
            <a:chExt cx="380745" cy="36084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834629" y="1465357"/>
              <a:ext cx="0" cy="28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/>
          <p:cNvCxnSpPr/>
          <p:nvPr/>
        </p:nvCxnSpPr>
        <p:spPr>
          <a:xfrm flipV="1">
            <a:off x="1968138" y="868939"/>
            <a:ext cx="0" cy="280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-12398"/>
            <a:ext cx="187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balanceNeighbors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9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2398"/>
            <a:ext cx="197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centralDifferencing</a:t>
            </a:r>
            <a:endParaRPr lang="en-GB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871467" y="452220"/>
            <a:ext cx="2301469" cy="1222830"/>
            <a:chOff x="871467" y="452220"/>
            <a:chExt cx="2301469" cy="122283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415220" y="914400"/>
              <a:ext cx="1191793" cy="449122"/>
            </a:xfrm>
            <a:prstGeom prst="line">
              <a:avLst/>
            </a:prstGeom>
            <a:ln w="9525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24655" y="692609"/>
                  <a:ext cx="19056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655" y="692609"/>
                  <a:ext cx="190565" cy="153888"/>
                </a:xfrm>
                <a:prstGeom prst="rect">
                  <a:avLst/>
                </a:prstGeom>
                <a:blipFill>
                  <a:blip r:embed="rId2"/>
                  <a:stretch>
                    <a:fillRect l="-19355" r="-6452" b="-1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79304" y="1165093"/>
                  <a:ext cx="16042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304" y="1165093"/>
                  <a:ext cx="160429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23077" r="-7692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1981143" y="679815"/>
              <a:ext cx="0" cy="91829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011116" y="965617"/>
                  <a:ext cx="17293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116" y="965617"/>
                  <a:ext cx="172932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21429" b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>
              <a:off x="1412740" y="1457045"/>
              <a:ext cx="1194273" cy="1"/>
            </a:xfrm>
            <a:prstGeom prst="line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607013" y="14159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412740" y="14159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020561" y="1521162"/>
                  <a:ext cx="1786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561" y="1521162"/>
                  <a:ext cx="178639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16667" r="-6667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2611564" y="1351885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Node P</a:t>
              </a:r>
              <a:endParaRPr lang="en-GB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29925" y="452220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West face</a:t>
              </a:r>
              <a:endParaRPr lang="en-GB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1467" y="905549"/>
              <a:ext cx="609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Node W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26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smtClean="0"/>
              <a:t>1dconduction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blipFill>
                <a:blip r:embed="rId3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4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06" y="-97209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2dConductionCV</a:t>
            </a:r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blipFill>
                <a:blip r:embed="rId3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1955538" y="810700"/>
            <a:ext cx="0" cy="1944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951306" y="1255692"/>
            <a:ext cx="0" cy="1944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73991" y="1389462"/>
                <a:ext cx="3393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1389462"/>
                <a:ext cx="339387" cy="153888"/>
              </a:xfrm>
              <a:prstGeom prst="rect">
                <a:avLst/>
              </a:prstGeom>
              <a:blipFill>
                <a:blip r:embed="rId4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11227" y="914377"/>
                <a:ext cx="3550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27" y="914377"/>
                <a:ext cx="355097" cy="153888"/>
              </a:xfrm>
              <a:prstGeom prst="rect">
                <a:avLst/>
              </a:prstGeom>
              <a:blipFill>
                <a:blip r:embed="rId5"/>
                <a:stretch>
                  <a:fillRect r="-172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66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06" y="-97209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2dConductionNotation</a:t>
            </a:r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1732198" y="1871441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99473" y="1830349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732198" y="1830349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73991" y="1875548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1875548"/>
                <a:ext cx="178639" cy="153888"/>
              </a:xfrm>
              <a:prstGeom prst="rect">
                <a:avLst/>
              </a:prstGeom>
              <a:blipFill>
                <a:blip r:embed="rId2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1139931" y="912006"/>
            <a:ext cx="83110" cy="441112"/>
            <a:chOff x="1063118" y="906380"/>
            <a:chExt cx="83110" cy="468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104212" y="906380"/>
              <a:ext cx="0" cy="468000"/>
            </a:xfrm>
            <a:prstGeom prst="line">
              <a:avLst/>
            </a:prstGeom>
            <a:ln w="9525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>
              <a:off x="1103591" y="1329507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>
              <a:off x="1104516" y="87029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20833" y="1050836"/>
                <a:ext cx="1346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000" dirty="0" smtClean="0"/>
                  <a:t>y</a:t>
                </a:r>
                <a:endParaRPr lang="en-GB" sz="1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33" y="1050836"/>
                <a:ext cx="134652" cy="153888"/>
              </a:xfrm>
              <a:prstGeom prst="rect">
                <a:avLst/>
              </a:prstGeom>
              <a:blipFill>
                <a:blip r:embed="rId3"/>
                <a:stretch>
                  <a:fillRect l="-30435" t="-19231" r="-5652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842943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351574" y="108279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324572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0343" y="15226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830343" y="64523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39624" y="1270873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9245" y="10041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833367" y="8415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37055" y="1017269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27405" y="1658690"/>
            <a:ext cx="333619" cy="389960"/>
            <a:chOff x="1027405" y="1658690"/>
            <a:chExt cx="333619" cy="389960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1181024" y="1689289"/>
              <a:ext cx="0" cy="18720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181024" y="1871441"/>
              <a:ext cx="180000" cy="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20252" y="1802429"/>
              <a:ext cx="2407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GB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7405" y="1658690"/>
              <a:ext cx="130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49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18950</TotalTime>
  <Words>98</Words>
  <Application>Microsoft Office PowerPoint</Application>
  <PresentationFormat>Custom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1dDiscretization</vt:lpstr>
      <vt:lpstr>1dFacesAndDistances</vt:lpstr>
      <vt:lpstr>1dBoundaryA</vt:lpstr>
      <vt:lpstr>PowerPoint Presentation</vt:lpstr>
      <vt:lpstr>PowerPoint Presentation</vt:lpstr>
      <vt:lpstr>1dconduction</vt:lpstr>
      <vt:lpstr>2dConductionCV</vt:lpstr>
      <vt:lpstr>2dConductionNotation</vt:lpstr>
      <vt:lpstr>Advection-conduction</vt:lpstr>
      <vt:lpstr>1dadvectionConduction</vt:lpstr>
      <vt:lpstr>1dConservativeness</vt:lpstr>
      <vt:lpstr>upwind2d</vt:lpstr>
      <vt:lpstr>Fluid flow</vt:lpstr>
      <vt:lpstr>decoupling</vt:lpstr>
      <vt:lpstr>PowerPoint Presentation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Mikkonen</dc:creator>
  <cp:lastModifiedBy>Antti Mikkonen</cp:lastModifiedBy>
  <cp:revision>29</cp:revision>
  <dcterms:created xsi:type="dcterms:W3CDTF">2018-01-12T12:50:22Z</dcterms:created>
  <dcterms:modified xsi:type="dcterms:W3CDTF">2018-02-20T11:19:59Z</dcterms:modified>
</cp:coreProperties>
</file>