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39592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2" autoAdjust="0"/>
    <p:restoredTop sz="94660"/>
  </p:normalViewPr>
  <p:slideViewPr>
    <p:cSldViewPr snapToGrid="0">
      <p:cViewPr varScale="1">
        <p:scale>
          <a:sx n="279" d="100"/>
          <a:sy n="279" d="100"/>
        </p:scale>
        <p:origin x="15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82954"/>
            <a:ext cx="2969419" cy="814658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229029"/>
            <a:ext cx="2969419" cy="564952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24582"/>
            <a:ext cx="853708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24582"/>
            <a:ext cx="2511633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83369"/>
            <a:ext cx="3414832" cy="973364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565942"/>
            <a:ext cx="3414832" cy="511869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6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22910"/>
            <a:ext cx="168267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24582"/>
            <a:ext cx="3414832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73619"/>
            <a:ext cx="1674938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854741"/>
            <a:ext cx="167493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73619"/>
            <a:ext cx="1683186" cy="281122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854741"/>
            <a:ext cx="1683186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4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36913"/>
            <a:ext cx="2004358" cy="1662899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55998"/>
            <a:ext cx="1276953" cy="545994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36913"/>
            <a:ext cx="2004358" cy="1662899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01992"/>
            <a:ext cx="1276953" cy="1300528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24582"/>
            <a:ext cx="3414832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22910"/>
            <a:ext cx="3414832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09F-28DC-4F5E-9122-84F938C8DB47}" type="datetimeFigureOut">
              <a:rPr lang="en-GB" smtClean="0"/>
              <a:t>2018-02-11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168810"/>
            <a:ext cx="13362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168810"/>
            <a:ext cx="89082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A9C-B861-4985-9C0D-DD40FC89C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=∑</m:t>
                      </m:r>
                      <m:acc>
                        <m:accPr>
                          <m:chr m:val="̇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GB" sz="1000" dirty="0"/>
                                <m:t>m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91" y="1450223"/>
                <a:ext cx="795666" cy="38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1599420" y="1140379"/>
            <a:ext cx="282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22" y="1075135"/>
                <a:ext cx="37779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79235" y="1106671"/>
            <a:ext cx="581085" cy="246221"/>
            <a:chOff x="403715" y="1678340"/>
            <a:chExt cx="581085" cy="24622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03715" y="1704117"/>
              <a:ext cx="282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99" y="1678340"/>
                  <a:ext cx="38320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908558" y="1207050"/>
            <a:ext cx="380745" cy="360842"/>
            <a:chOff x="1775790" y="1465357"/>
            <a:chExt cx="380745" cy="36084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834629" y="1465357"/>
              <a:ext cx="0" cy="28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790" y="1579978"/>
                  <a:ext cx="38074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/>
          <p:nvPr/>
        </p:nvCxnSpPr>
        <p:spPr>
          <a:xfrm flipV="1">
            <a:off x="1968138" y="868939"/>
            <a:ext cx="0" cy="28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57" y="645450"/>
                <a:ext cx="3807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-12398"/>
            <a:ext cx="187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balanceNeighbors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2398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centralDifferencing</a:t>
            </a:r>
            <a:endParaRPr lang="en-GB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871467" y="452220"/>
            <a:ext cx="2301469" cy="1222830"/>
            <a:chOff x="871467" y="452220"/>
            <a:chExt cx="2301469" cy="122283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5220" y="914400"/>
              <a:ext cx="1191793" cy="449122"/>
            </a:xfrm>
            <a:prstGeom prst="line">
              <a:avLst/>
            </a:prstGeom>
            <a:ln w="9525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55" y="692609"/>
                  <a:ext cx="190565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19355" r="-6452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304" y="1165093"/>
                  <a:ext cx="160429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23077" r="-7692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1981143" y="679815"/>
              <a:ext cx="0" cy="918291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116" y="965617"/>
                  <a:ext cx="172932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21429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>
              <a:off x="1412740" y="1457045"/>
              <a:ext cx="1194273" cy="1"/>
            </a:xfrm>
            <a:prstGeom prst="line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607013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12740" y="141595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61" y="1521162"/>
                  <a:ext cx="178639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6667" r="-66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/>
            <p:cNvSpPr txBox="1"/>
            <p:nvPr/>
          </p:nvSpPr>
          <p:spPr>
            <a:xfrm>
              <a:off x="2611564" y="1351885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P</a:t>
              </a:r>
              <a:endParaRPr lang="en-GB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9925" y="452220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West face</a:t>
              </a:r>
              <a:endParaRPr lang="en-GB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1467" y="90554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Node W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2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smtClean="0"/>
              <a:t>1dconduction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2dConductionCV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54" y="1162435"/>
                <a:ext cx="371897" cy="153888"/>
              </a:xfrm>
              <a:prstGeom prst="rect">
                <a:avLst/>
              </a:prstGeom>
              <a:blipFill>
                <a:blip r:embed="rId2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77" y="1162435"/>
                <a:ext cx="346698" cy="153888"/>
              </a:xfrm>
              <a:prstGeom prst="rect">
                <a:avLst/>
              </a:prstGeom>
              <a:blipFill>
                <a:blip r:embed="rId3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955538" y="810700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951306" y="1255692"/>
            <a:ext cx="0" cy="1944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389462"/>
                <a:ext cx="339387" cy="153888"/>
              </a:xfrm>
              <a:prstGeom prst="rect">
                <a:avLst/>
              </a:prstGeom>
              <a:blipFill>
                <a:blip r:embed="rId4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27" y="914377"/>
                <a:ext cx="355097" cy="153888"/>
              </a:xfrm>
              <a:prstGeom prst="rect">
                <a:avLst/>
              </a:prstGeom>
              <a:blipFill>
                <a:blip r:embed="rId5"/>
                <a:stretch>
                  <a:fillRect r="-1724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6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06" y="-97209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2dConductionNotation</a:t>
            </a:r>
            <a:endParaRPr lang="en-GB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264596" y="471120"/>
            <a:ext cx="1407085" cy="1322659"/>
            <a:chOff x="3220872" y="1624083"/>
            <a:chExt cx="4094328" cy="3848670"/>
          </a:xfrm>
        </p:grpSpPr>
        <p:sp>
          <p:nvSpPr>
            <p:cNvPr id="4" name="Rectangle 3"/>
            <p:cNvSpPr/>
            <p:nvPr/>
          </p:nvSpPr>
          <p:spPr>
            <a:xfrm>
              <a:off x="4585648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50424" y="290697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5648" y="162408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20872" y="2906972"/>
              <a:ext cx="1364775" cy="128288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5648" y="4189863"/>
              <a:ext cx="1364776" cy="128289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88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732198" y="1871441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9473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32198" y="1830349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1875548"/>
                <a:ext cx="178639" cy="153888"/>
              </a:xfrm>
              <a:prstGeom prst="rect">
                <a:avLst/>
              </a:prstGeom>
              <a:blipFill>
                <a:blip r:embed="rId2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>
            <a:spLocks noChangeAspect="1"/>
          </p:cNvSpPr>
          <p:nvPr/>
        </p:nvSpPr>
        <p:spPr>
          <a:xfrm>
            <a:off x="2424567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947777" y="111653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942938" y="675743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38110" y="1551355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0734" y="1115180"/>
            <a:ext cx="25200" cy="25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39931" y="912006"/>
            <a:ext cx="83110" cy="441112"/>
            <a:chOff x="1063118" y="906380"/>
            <a:chExt cx="83110" cy="46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04212" y="906380"/>
              <a:ext cx="0" cy="468000"/>
            </a:xfrm>
            <a:prstGeom prst="line">
              <a:avLst/>
            </a:prstGeom>
            <a:ln w="9525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>
              <a:off x="1103591" y="1329507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>
              <a:off x="1104516" y="870293"/>
              <a:ext cx="1240" cy="82185"/>
            </a:xfrm>
            <a:prstGeom prst="line">
              <a:avLst/>
            </a:prstGeom>
            <a:ln w="95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000" dirty="0" smtClean="0"/>
                  <a:t>y</a:t>
                </a:r>
                <a:endParaRPr lang="en-GB" sz="1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33" y="1050836"/>
                <a:ext cx="134652" cy="153888"/>
              </a:xfrm>
              <a:prstGeom prst="rect">
                <a:avLst/>
              </a:prstGeom>
              <a:blipFill>
                <a:blip r:embed="rId3"/>
                <a:stretch>
                  <a:fillRect l="-30435" t="-19231" r="-5652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842943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1574" y="108279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24572" y="10827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0343" y="15226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830343" y="645239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9624" y="1270873"/>
            <a:ext cx="234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19245" y="10041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3367" y="84159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37055" y="1017269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27405" y="1658690"/>
            <a:ext cx="333619" cy="389960"/>
            <a:chOff x="1027405" y="1658690"/>
            <a:chExt cx="333619" cy="38996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1181024" y="1689289"/>
              <a:ext cx="0" cy="18720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181024" y="1871441"/>
              <a:ext cx="180000" cy="0"/>
            </a:xfrm>
            <a:prstGeom prst="line">
              <a:avLst/>
            </a:prstGeom>
            <a:ln w="9525"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20252" y="1802429"/>
              <a:ext cx="2407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7405" y="1658690"/>
              <a:ext cx="130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y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Advection-conduction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088" y="-116664"/>
            <a:ext cx="3414832" cy="452287"/>
          </a:xfrm>
        </p:spPr>
        <p:txBody>
          <a:bodyPr>
            <a:normAutofit/>
          </a:bodyPr>
          <a:lstStyle/>
          <a:p>
            <a:r>
              <a:rPr lang="en-US" dirty="0" smtClean="0"/>
              <a:t>1dadvectionConduction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797344" y="912006"/>
            <a:ext cx="2321716" cy="440886"/>
            <a:chOff x="797344" y="912006"/>
            <a:chExt cx="2321716" cy="440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264596" y="912006"/>
              <a:ext cx="469028" cy="440886"/>
              <a:chOff x="1264596" y="912006"/>
              <a:chExt cx="469028" cy="4408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15528" y="912006"/>
              <a:ext cx="469028" cy="440886"/>
              <a:chOff x="1264596" y="912006"/>
              <a:chExt cx="469028" cy="4408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84556" y="912006"/>
              <a:ext cx="469028" cy="440886"/>
              <a:chOff x="1264596" y="912006"/>
              <a:chExt cx="469028" cy="4408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50032" y="912006"/>
              <a:ext cx="469028" cy="440886"/>
              <a:chOff x="1264596" y="912006"/>
              <a:chExt cx="469028" cy="4408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7344" y="912006"/>
              <a:ext cx="469028" cy="440886"/>
              <a:chOff x="1264596" y="912006"/>
              <a:chExt cx="469028" cy="4408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64596" y="912006"/>
                <a:ext cx="469028" cy="440886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77" tIns="4789" rIns="9577" bIns="47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1477462" y="1113265"/>
                <a:ext cx="25200" cy="25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05032" y="1159220"/>
                <a:ext cx="935962" cy="205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32" y="1159220"/>
                <a:ext cx="935962" cy="205121"/>
              </a:xfrm>
              <a:prstGeom prst="rect">
                <a:avLst/>
              </a:prstGeom>
              <a:blipFill>
                <a:blip r:embed="rId2"/>
                <a:stretch>
                  <a:fillRect t="-11765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040740" y="1179557"/>
                <a:ext cx="8479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𝑞𝐴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0" y="1179557"/>
                <a:ext cx="847988" cy="153888"/>
              </a:xfrm>
              <a:prstGeom prst="rect">
                <a:avLst/>
              </a:prstGeom>
              <a:blipFill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617902" y="1127780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6930" y="1131983"/>
            <a:ext cx="1952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9870" y="694441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817520" y="69444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</a:t>
            </a:r>
            <a:endParaRPr lang="en-GB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3624" y="6943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0043" y="716478"/>
            <a:ext cx="276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057585" y="7183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</a:t>
            </a:r>
            <a:endParaRPr lang="en-GB" sz="1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714288" y="1457045"/>
            <a:ext cx="467275" cy="0"/>
          </a:xfrm>
          <a:prstGeom prst="line">
            <a:avLst/>
          </a:prstGeom>
          <a:ln w="9525">
            <a:headEnd type="arrow" w="sm" len="sm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181563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714288" y="1415953"/>
            <a:ext cx="1240" cy="82185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81" y="1461152"/>
                <a:ext cx="178639" cy="153888"/>
              </a:xfrm>
              <a:prstGeom prst="rect">
                <a:avLst/>
              </a:prstGeom>
              <a:blipFill>
                <a:blip r:embed="rId4"/>
                <a:stretch>
                  <a:fillRect l="-16667" r="-6667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7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7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6013</TotalTime>
  <Words>44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1dconduction</vt:lpstr>
      <vt:lpstr>2dConductionCV</vt:lpstr>
      <vt:lpstr>2dConductionNotation</vt:lpstr>
      <vt:lpstr>Advection-conduction</vt:lpstr>
      <vt:lpstr>1dadvectionConduction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Antti Mikkonen</dc:creator>
  <cp:lastModifiedBy>Antti Mikkonen</cp:lastModifiedBy>
  <cp:revision>19</cp:revision>
  <dcterms:created xsi:type="dcterms:W3CDTF">2018-01-12T12:50:22Z</dcterms:created>
  <dcterms:modified xsi:type="dcterms:W3CDTF">2018-02-11T11:43:21Z</dcterms:modified>
</cp:coreProperties>
</file>