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F919-16DF-43D7-95E9-397E104B3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56A7F-32F3-474B-BC51-185AC8E57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4A118-E834-4B67-BC65-BD17E66D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680B-0510-4AD5-A049-B8C993FE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AB73D-A1F5-4068-8FC5-79290819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9781A-DA0B-4250-81CF-E71A343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FAB1C-F4C1-4104-A1A2-BA3468FE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E556D-7220-40C0-AF02-7DD3BD4C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22F72-F5A8-4443-8623-E96A07A9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91940-7511-429E-AEC8-3181AC74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562198-6BF2-4633-88EC-9B17E823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B81FA-163C-4479-B5B6-0CC9594CD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36D87-AA65-466D-B3B5-4E375B0E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379CB-C37B-485C-AF8C-0D09547E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2E2FF-7CEF-42E2-9BC6-7414A31A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369B9-4C0E-4549-92B7-8EBEBACE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B3C5B-5663-442C-9C04-97CCEC8A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AE63-45B8-42D6-B9C1-16A8D4F7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6CAD4-5976-4717-8276-D3D8EC4E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5328F-1B14-4DA4-B814-BE98514B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6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00401-C6F3-4D6D-9435-30B10B48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06B0D-F177-422D-BD15-5D356B7D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0B639-B794-4B3F-8F0E-BF4D6FCE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58CBC-2495-4980-8DB1-A955A35B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D9880-40C1-4F88-BBC8-9113D14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235C7-A0A7-49CE-A18F-11EB6531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525DC-BE00-4AA1-9ED7-8CBC32010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D7239-6DC3-4335-8EB4-6D6888F84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41EA6-6A9F-4864-B7F8-7F7A0E84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06534-AE40-4844-AAAC-3773B429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14082-D0BC-4BEC-A80A-BF611150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C0170-F3D3-4A2E-BFB0-74574847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8D640-4A53-4F2B-BF9D-5E29F478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7D616A-D8CE-4CA5-A78A-48B075EC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2EC21-5D36-4D43-8A95-40113E96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D996D-BC07-4AFD-8DB9-282564FE8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957D61-1DF7-4AB6-A185-BF0A3504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8FEB97-B29E-4CEE-B955-2FD39873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7D8EC-2ED5-4ED4-8F1C-CB37F7C6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68FB0-2F43-4C10-A644-67FC3F09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6BF832-56AA-49B3-9332-223A7708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01F686-4A3C-4126-AE34-E85768E6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4F033-4E6F-4698-B9D8-80FB4C2C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F2DC97-02DB-4FD2-BF41-A6F49365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3A270-4869-45A7-9A1F-F980166D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C0E8E5-2FFF-42AD-95A8-C1A57842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C9D9C-0A0F-4CD5-B7CF-6BE96914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27A23-1DD9-4826-A485-0C789A95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ECD5-33B6-458F-A820-F4625487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18BF5-A4C5-4BB6-880C-0DDBDF01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D9823-F816-49D8-A621-0DA8ACC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5E70E-9430-4698-9886-9D286C62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485F4-A4B5-46AD-BDE1-13B16532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7FED54-8273-4124-948F-64B59D51E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939F6-C558-46DD-9173-8F2ECF74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93E7F-0EAE-414C-B349-183EDF44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F7D18-2531-4429-A387-A7F18079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130B1-F049-492E-9E18-2779A11E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9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06197-FAE9-4559-A164-31A10C57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9545E-F6F6-46AE-BA91-CEA18BF5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D7AE6-0C1A-4403-8966-A64C0AB5E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0F29-39C1-4EE1-9F63-180AE8DA468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D3F81-6EDC-46EE-A0BD-B708B5AD1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56168-8A4B-46A4-A58A-6B6188B0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4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97FC-5B71-4FF8-ADC0-FB2F5B558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Android : SQLite</a:t>
            </a:r>
            <a:r>
              <a:rPr lang="ko-KR" altLang="en-US" sz="4800" dirty="0"/>
              <a:t>이용한 </a:t>
            </a:r>
            <a:r>
              <a:rPr lang="en-US" altLang="ko-KR" sz="4800" dirty="0"/>
              <a:t>Game Status </a:t>
            </a:r>
            <a:r>
              <a:rPr lang="ko-KR" altLang="en-US" sz="4800" dirty="0"/>
              <a:t>구현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9952F-3CB0-40E5-99B6-4F870FA3B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1512035 </a:t>
            </a:r>
            <a:r>
              <a:rPr lang="ko-KR" altLang="en-US" dirty="0"/>
              <a:t>류주성</a:t>
            </a:r>
          </a:p>
        </p:txBody>
      </p:sp>
    </p:spTree>
    <p:extLst>
      <p:ext uri="{BB962C8B-B14F-4D97-AF65-F5344CB8AC3E}">
        <p14:creationId xmlns:p14="http://schemas.microsoft.com/office/powerpoint/2010/main" val="162750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6CC1-F92C-4317-827C-2C4CE2EE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E9388-1AD3-4204-8457-2F88746C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성정 배경</a:t>
            </a:r>
            <a:endParaRPr lang="en-US" altLang="ko-KR" dirty="0"/>
          </a:p>
          <a:p>
            <a:r>
              <a:rPr lang="ko-KR" altLang="en-US" dirty="0"/>
              <a:t>최종 결과물</a:t>
            </a:r>
            <a:endParaRPr lang="en-US" altLang="ko-KR" dirty="0"/>
          </a:p>
          <a:p>
            <a:r>
              <a:rPr lang="ko-KR" altLang="en-US" dirty="0"/>
              <a:t>일정 계획</a:t>
            </a:r>
            <a:r>
              <a:rPr lang="en-US" altLang="ko-KR" dirty="0"/>
              <a:t> (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구현내용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흐름도</a:t>
            </a:r>
            <a:r>
              <a:rPr lang="en-US" altLang="ko-KR" dirty="0"/>
              <a:t>, UI</a:t>
            </a:r>
            <a:r>
              <a:rPr lang="ko-KR" altLang="en-US" dirty="0"/>
              <a:t>설계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err="1"/>
              <a:t>앱실행</a:t>
            </a:r>
            <a:r>
              <a:rPr lang="en-US" altLang="ko-KR" dirty="0"/>
              <a:t>, Activity </a:t>
            </a:r>
            <a:r>
              <a:rPr lang="ko-KR" altLang="en-US" dirty="0"/>
              <a:t>작업 흐름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88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CE988-2882-4E80-A039-E8E96AD6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97263-639A-489A-91FD-B0985541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평소 게임 개발에 흥미가 있어 </a:t>
            </a:r>
            <a:r>
              <a:rPr lang="en-US" altLang="ko-KR" dirty="0"/>
              <a:t>unity </a:t>
            </a:r>
            <a:r>
              <a:rPr lang="ko-KR" altLang="en-US" dirty="0"/>
              <a:t>같은 툴의 도움없이 내부 </a:t>
            </a:r>
            <a:r>
              <a:rPr lang="en-US" altLang="ko-KR" dirty="0"/>
              <a:t>API </a:t>
            </a:r>
            <a:r>
              <a:rPr lang="ko-KR" altLang="en-US" dirty="0"/>
              <a:t>만으로 간단한 게임을 구현한 적이 있음</a:t>
            </a:r>
            <a:endParaRPr lang="en-US" altLang="ko-KR" dirty="0"/>
          </a:p>
          <a:p>
            <a:r>
              <a:rPr lang="ko-KR" altLang="en-US" dirty="0"/>
              <a:t>최종적으로 개발하고 </a:t>
            </a:r>
            <a:r>
              <a:rPr lang="ko-KR" altLang="en-US" dirty="0" err="1"/>
              <a:t>싶었던게</a:t>
            </a:r>
            <a:r>
              <a:rPr lang="ko-KR" altLang="en-US" dirty="0"/>
              <a:t> </a:t>
            </a:r>
            <a:r>
              <a:rPr lang="en-US" altLang="ko-KR" dirty="0"/>
              <a:t>RPG</a:t>
            </a:r>
            <a:r>
              <a:rPr lang="ko-KR" altLang="en-US" dirty="0"/>
              <a:t> 류 였기 때문에 </a:t>
            </a:r>
            <a:r>
              <a:rPr lang="en-US" altLang="ko-KR" dirty="0"/>
              <a:t>Android </a:t>
            </a:r>
            <a:r>
              <a:rPr lang="ko-KR" altLang="en-US" dirty="0"/>
              <a:t>내부에서 </a:t>
            </a:r>
            <a:r>
              <a:rPr lang="en-US" altLang="ko-KR" dirty="0"/>
              <a:t>SQLite</a:t>
            </a:r>
            <a:r>
              <a:rPr lang="ko-KR" altLang="en-US" dirty="0"/>
              <a:t>를 배우게 되어</a:t>
            </a:r>
            <a:r>
              <a:rPr lang="en-US" altLang="ko-KR" dirty="0"/>
              <a:t>, </a:t>
            </a:r>
            <a:r>
              <a:rPr lang="ko-KR" altLang="en-US" dirty="0"/>
              <a:t>이 기회에 </a:t>
            </a:r>
            <a:r>
              <a:rPr lang="en-US" altLang="ko-KR" dirty="0"/>
              <a:t>Status </a:t>
            </a:r>
            <a:r>
              <a:rPr lang="ko-KR" altLang="en-US" dirty="0"/>
              <a:t>창과 </a:t>
            </a:r>
            <a:r>
              <a:rPr lang="en-US" altLang="ko-KR" dirty="0"/>
              <a:t>Skill </a:t>
            </a:r>
            <a:r>
              <a:rPr lang="ko-KR" altLang="en-US" dirty="0"/>
              <a:t>창 시스템을 구현 </a:t>
            </a:r>
            <a:r>
              <a:rPr lang="ko-KR" altLang="en-US" dirty="0" err="1"/>
              <a:t>해보고싶었음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8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470C-6BAB-4F69-8CA4-08C3C520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AD2DBE8-02DF-4118-B2A3-332E929DF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48" y="1726067"/>
            <a:ext cx="2351937" cy="435133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103B62D-A65B-4E6C-B4CA-6A79473F7FBE}"/>
              </a:ext>
            </a:extLst>
          </p:cNvPr>
          <p:cNvSpPr txBox="1">
            <a:spLocks/>
          </p:cNvSpPr>
          <p:nvPr/>
        </p:nvSpPr>
        <p:spPr>
          <a:xfrm>
            <a:off x="1118117" y="23294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8D2428-7CDF-4D0C-BC5A-CF55BDC02DF7}"/>
              </a:ext>
            </a:extLst>
          </p:cNvPr>
          <p:cNvSpPr txBox="1">
            <a:spLocks/>
          </p:cNvSpPr>
          <p:nvPr/>
        </p:nvSpPr>
        <p:spPr>
          <a:xfrm>
            <a:off x="838200" y="23294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07A75EA-8F33-40EE-A458-C312363710F4}"/>
              </a:ext>
            </a:extLst>
          </p:cNvPr>
          <p:cNvSpPr txBox="1">
            <a:spLocks/>
          </p:cNvSpPr>
          <p:nvPr/>
        </p:nvSpPr>
        <p:spPr>
          <a:xfrm>
            <a:off x="838200" y="7805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D06C11-298C-4139-8F75-67624E7E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03" y="1679720"/>
            <a:ext cx="2351939" cy="43513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0F11D8-958E-4F08-9885-D64EF72BD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661" y="1690688"/>
            <a:ext cx="2346010" cy="43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5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CBF7-6C42-40A8-B0F7-1836A459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계획 </a:t>
            </a:r>
            <a:r>
              <a:rPr lang="en-US" altLang="ko-KR" dirty="0"/>
              <a:t>–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C9ACE-A332-444B-AE24-BDA9816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 첨부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019B0D-2A33-45BB-8F02-12D4166F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351"/>
            <a:ext cx="12192000" cy="40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3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4212-814C-489D-8DCA-ACD450BE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- </a:t>
            </a:r>
            <a:r>
              <a:rPr lang="ko-KR" altLang="en-US" dirty="0"/>
              <a:t>흐름도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6F35792-AB8E-49FC-9CC3-F62D748AF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59" y="1825625"/>
            <a:ext cx="6177882" cy="4351338"/>
          </a:xfrm>
        </p:spPr>
      </p:pic>
    </p:spTree>
    <p:extLst>
      <p:ext uri="{BB962C8B-B14F-4D97-AF65-F5344CB8AC3E}">
        <p14:creationId xmlns:p14="http://schemas.microsoft.com/office/powerpoint/2010/main" val="37954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4212-814C-489D-8DCA-ACD450BE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UI </a:t>
            </a:r>
            <a:r>
              <a:rPr lang="ko-KR" altLang="en-US" dirty="0"/>
              <a:t>설계 및 실행</a:t>
            </a:r>
          </a:p>
        </p:txBody>
      </p:sp>
      <p:pic>
        <p:nvPicPr>
          <p:cNvPr id="32" name="그림 31" descr="스크린샷, 전화, 휴대폰, 모니터이(가) 표시된 사진&#10;&#10;자동 생성된 설명">
            <a:extLst>
              <a:ext uri="{FF2B5EF4-FFF2-40B4-BE49-F238E27FC236}">
                <a16:creationId xmlns:a16="http://schemas.microsoft.com/office/drawing/2014/main" id="{5BCBA904-8A7E-428F-A8EE-9CA31648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56" y="1690688"/>
            <a:ext cx="2390515" cy="4422710"/>
          </a:xfrm>
          <a:prstGeom prst="rect">
            <a:avLst/>
          </a:prstGeom>
        </p:spPr>
      </p:pic>
      <p:pic>
        <p:nvPicPr>
          <p:cNvPr id="34" name="그림 33" descr="스크린샷, 전화, 휴대폰, 모니터이(가) 표시된 사진&#10;&#10;자동 생성된 설명">
            <a:extLst>
              <a:ext uri="{FF2B5EF4-FFF2-40B4-BE49-F238E27FC236}">
                <a16:creationId xmlns:a16="http://schemas.microsoft.com/office/drawing/2014/main" id="{E28D2F42-598D-4F83-A756-51EBC3058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41" y="1690688"/>
            <a:ext cx="2390515" cy="4422710"/>
          </a:xfrm>
          <a:prstGeom prst="rect">
            <a:avLst/>
          </a:prstGeom>
        </p:spPr>
      </p:pic>
      <p:pic>
        <p:nvPicPr>
          <p:cNvPr id="36" name="그림 35" descr="스크린샷, 휴대폰, 전화, 모니터이(가) 표시된 사진&#10;&#10;자동 생성된 설명">
            <a:extLst>
              <a:ext uri="{FF2B5EF4-FFF2-40B4-BE49-F238E27FC236}">
                <a16:creationId xmlns:a16="http://schemas.microsoft.com/office/drawing/2014/main" id="{4426EADD-0E25-462A-974A-711E739A6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71" y="1690688"/>
            <a:ext cx="2390515" cy="4422710"/>
          </a:xfrm>
          <a:prstGeom prst="rect">
            <a:avLst/>
          </a:prstGeom>
        </p:spPr>
      </p:pic>
      <p:pic>
        <p:nvPicPr>
          <p:cNvPr id="38" name="그림 37" descr="스크린샷, 전화, 모니터이(가) 표시된 사진&#10;&#10;자동 생성된 설명">
            <a:extLst>
              <a:ext uri="{FF2B5EF4-FFF2-40B4-BE49-F238E27FC236}">
                <a16:creationId xmlns:a16="http://schemas.microsoft.com/office/drawing/2014/main" id="{C7AFDA0A-E656-477A-BD8F-95FE8D700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6" y="1690688"/>
            <a:ext cx="2390515" cy="4422710"/>
          </a:xfrm>
          <a:prstGeom prst="rect">
            <a:avLst/>
          </a:prstGeom>
        </p:spPr>
      </p:pic>
      <p:pic>
        <p:nvPicPr>
          <p:cNvPr id="40" name="그림 39" descr="스크린샷, 모니터, 전화, 휴대폰이(가) 표시된 사진&#10;&#10;자동 생성된 설명">
            <a:extLst>
              <a:ext uri="{FF2B5EF4-FFF2-40B4-BE49-F238E27FC236}">
                <a16:creationId xmlns:a16="http://schemas.microsoft.com/office/drawing/2014/main" id="{28667F34-F57E-4A88-ABF0-52B57145F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86" y="1690688"/>
            <a:ext cx="2390515" cy="442271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4489EDA-3B25-47BB-8305-9FF7E8B94125}"/>
              </a:ext>
            </a:extLst>
          </p:cNvPr>
          <p:cNvSpPr txBox="1"/>
          <p:nvPr/>
        </p:nvSpPr>
        <p:spPr>
          <a:xfrm>
            <a:off x="109205" y="6123543"/>
            <a:ext cx="1195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First boot              </a:t>
            </a:r>
            <a:r>
              <a:rPr lang="en-US" altLang="ko-KR" dirty="0" err="1"/>
              <a:t>WelcomeToast</a:t>
            </a:r>
            <a:r>
              <a:rPr lang="en-US" altLang="ko-KR" dirty="0"/>
              <a:t>         Change Nickname    </a:t>
            </a:r>
            <a:r>
              <a:rPr lang="en-US" altLang="ko-KR" sz="1200" dirty="0"/>
              <a:t>Toast About Changed Nickname</a:t>
            </a:r>
            <a:r>
              <a:rPr lang="en-US" altLang="ko-KR" dirty="0"/>
              <a:t>       Status Window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67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4212-814C-489D-8DCA-ACD450BE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en-US" altLang="ko-KR"/>
              <a:t>Activity </a:t>
            </a:r>
            <a:r>
              <a:rPr lang="ko-KR" altLang="en-US"/>
              <a:t>작업흐름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5D9A5-7039-4CD3-A062-F0A22644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흐름도와 중복됨</a:t>
            </a:r>
          </a:p>
        </p:txBody>
      </p:sp>
    </p:spTree>
    <p:extLst>
      <p:ext uri="{BB962C8B-B14F-4D97-AF65-F5344CB8AC3E}">
        <p14:creationId xmlns:p14="http://schemas.microsoft.com/office/powerpoint/2010/main" val="170665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9A388-2E59-4EB1-9343-3D0B67E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142D8-329A-489E-83AB-235A7C94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 하기로 한 목표인 </a:t>
            </a:r>
            <a:r>
              <a:rPr lang="en-US" altLang="ko-KR" dirty="0"/>
              <a:t>Status</a:t>
            </a:r>
            <a:r>
              <a:rPr lang="ko-KR" altLang="en-US" dirty="0"/>
              <a:t>에서도 </a:t>
            </a:r>
            <a:endParaRPr lang="en-US" altLang="ko-KR" dirty="0"/>
          </a:p>
          <a:p>
            <a:pPr lvl="1"/>
            <a:r>
              <a:rPr lang="ko-KR" altLang="en-US" dirty="0"/>
              <a:t>간단한 정보 </a:t>
            </a:r>
            <a:r>
              <a:rPr lang="en-US" altLang="ko-KR" dirty="0"/>
              <a:t>: </a:t>
            </a:r>
            <a:r>
              <a:rPr lang="ko-KR" altLang="en-US" dirty="0"/>
              <a:t>구현완료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세부 정보 </a:t>
            </a:r>
            <a:r>
              <a:rPr lang="en-US" altLang="ko-KR" dirty="0"/>
              <a:t>: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en-US" altLang="ko-KR" dirty="0"/>
              <a:t>Skill </a:t>
            </a:r>
            <a:r>
              <a:rPr lang="ko-KR" altLang="en-US" dirty="0"/>
              <a:t>또한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생각 외로 간단하게 </a:t>
            </a:r>
            <a:r>
              <a:rPr lang="en-US" altLang="ko-KR" dirty="0"/>
              <a:t>Status Ability Point</a:t>
            </a:r>
            <a:r>
              <a:rPr lang="ko-KR" altLang="en-US" dirty="0"/>
              <a:t>를 </a:t>
            </a:r>
            <a:r>
              <a:rPr lang="ko-KR" altLang="en-US" dirty="0" err="1"/>
              <a:t>구현하는것만으로도</a:t>
            </a:r>
            <a:r>
              <a:rPr lang="ko-KR" altLang="en-US" dirty="0"/>
              <a:t> 시간이 많이 걸림</a:t>
            </a:r>
          </a:p>
        </p:txBody>
      </p:sp>
    </p:spTree>
    <p:extLst>
      <p:ext uri="{BB962C8B-B14F-4D97-AF65-F5344CB8AC3E}">
        <p14:creationId xmlns:p14="http://schemas.microsoft.com/office/powerpoint/2010/main" val="144659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147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Android : SQLite이용한 Game Status 구현</vt:lpstr>
      <vt:lpstr>목차</vt:lpstr>
      <vt:lpstr>주제 선정 배경</vt:lpstr>
      <vt:lpstr>최종 결과물</vt:lpstr>
      <vt:lpstr>일정 계획 – 간트 차트</vt:lpstr>
      <vt:lpstr>구현 내용 - 흐름도</vt:lpstr>
      <vt:lpstr>구현 내용 – UI 설계 및 실행</vt:lpstr>
      <vt:lpstr>구현 내용 – Activity 작업흐름</vt:lpstr>
      <vt:lpstr>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: SQLite이용한 Game Status 구현</dc:title>
  <dc:creator>주성 류</dc:creator>
  <cp:lastModifiedBy>주성 류</cp:lastModifiedBy>
  <cp:revision>11</cp:revision>
  <dcterms:created xsi:type="dcterms:W3CDTF">2020-07-03T14:26:52Z</dcterms:created>
  <dcterms:modified xsi:type="dcterms:W3CDTF">2020-07-03T15:36:44Z</dcterms:modified>
</cp:coreProperties>
</file>